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8" r:id="rId2"/>
    <p:sldMasterId id="2147483681" r:id="rId3"/>
  </p:sldMasterIdLst>
  <p:notesMasterIdLst>
    <p:notesMasterId r:id="rId22"/>
  </p:notesMasterIdLst>
  <p:sldIdLst>
    <p:sldId id="478" r:id="rId4"/>
    <p:sldId id="477" r:id="rId5"/>
    <p:sldId id="256" r:id="rId6"/>
    <p:sldId id="277" r:id="rId7"/>
    <p:sldId id="261" r:id="rId8"/>
    <p:sldId id="307" r:id="rId9"/>
    <p:sldId id="476" r:id="rId10"/>
    <p:sldId id="282" r:id="rId11"/>
    <p:sldId id="266" r:id="rId12"/>
    <p:sldId id="312" r:id="rId13"/>
    <p:sldId id="321" r:id="rId14"/>
    <p:sldId id="315" r:id="rId15"/>
    <p:sldId id="283" r:id="rId16"/>
    <p:sldId id="262" r:id="rId17"/>
    <p:sldId id="313" r:id="rId18"/>
    <p:sldId id="258" r:id="rId19"/>
    <p:sldId id="278" r:id="rId20"/>
    <p:sldId id="322" r:id="rId21"/>
  </p:sldIdLst>
  <p:sldSz cx="9144000" cy="5143500" type="screen16x9"/>
  <p:notesSz cx="6858000" cy="9144000"/>
  <p:embeddedFontLst>
    <p:embeddedFont>
      <p:font typeface="#9Slide03 Arima Madurai" panose="00000500000000000000" pitchFamily="2" charset="0"/>
      <p:regular r:id="rId23"/>
    </p:embeddedFont>
    <p:embeddedFont>
      <p:font typeface="#9Slide04 Faustina Medium" panose="00000600000000000000" pitchFamily="2" charset="0"/>
      <p:regular r:id="rId24"/>
    </p:embeddedFont>
    <p:embeddedFont>
      <p:font typeface="#9Slide04 Noto Serif Bold" panose="02020800060500020200" pitchFamily="18" charset="0"/>
      <p:bold r:id="rId25"/>
    </p:embeddedFont>
    <p:embeddedFont>
      <p:font typeface="#9Slide04 SFU Fenice Regular" panose="00000400000000000000" pitchFamily="2" charset="0"/>
      <p:regular r:id="rId26"/>
    </p:embeddedFont>
    <p:embeddedFont>
      <p:font typeface="Arvo" panose="020B060402020202020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Fira Sans Extra Condensed Medium" panose="020B0604020202020204" charset="0"/>
      <p:regular r:id="rId37"/>
      <p:bold r:id="rId38"/>
      <p:italic r:id="rId39"/>
      <p:boldItalic r:id="rId40"/>
    </p:embeddedFont>
    <p:embeddedFont>
      <p:font typeface="Lobster" panose="00000500000000000000" pitchFamily="2" charset="0"/>
      <p:regular r:id="rId41"/>
    </p:embeddedFont>
    <p:embeddedFont>
      <p:font typeface="Nunito" pitchFamily="2" charset="0"/>
      <p:regular r:id="rId42"/>
      <p:bold r:id="rId43"/>
      <p:italic r:id="rId44"/>
      <p:boldItalic r:id="rId45"/>
    </p:embeddedFont>
    <p:embeddedFont>
      <p:font typeface="Poppins" panose="00000500000000000000" pitchFamily="2" charset="0"/>
      <p:regular r:id="rId46"/>
      <p:bold r:id="rId47"/>
      <p:italic r:id="rId48"/>
      <p:boldItalic r:id="rId49"/>
    </p:embeddedFont>
  </p:embeddedFontLst>
  <p:custDataLst>
    <p:tags r:id="rId5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B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7C2433-61BE-4D00-8674-1120D79AA0EA}">
  <a:tblStyle styleId="{8D7C2433-61BE-4D00-8674-1120D79AA0E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291" autoAdjust="0"/>
  </p:normalViewPr>
  <p:slideViewPr>
    <p:cSldViewPr snapToGrid="0">
      <p:cViewPr varScale="1">
        <p:scale>
          <a:sx n="96" d="100"/>
          <a:sy n="96" d="100"/>
        </p:scale>
        <p:origin x="6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8.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7.fntdata"/><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font" Target="fonts/font1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ata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ata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ata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826944-C70A-4A9F-80D2-EC1511A0DFCC}"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vi-VN"/>
        </a:p>
      </dgm:t>
    </dgm:pt>
    <dgm:pt modelId="{7234C955-17E1-4027-BEFD-BCCCE849260E}">
      <dgm:prSet phldrT="[Text]" custT="1"/>
      <dgm:spPr/>
      <dgm:t>
        <a:bodyPr/>
        <a:lstStyle/>
        <a:p>
          <a:r>
            <a:rPr lang="vi-VN" sz="1600">
              <a:solidFill>
                <a:srgbClr val="060B0E"/>
              </a:solidFill>
              <a:latin typeface="#9Slide03 Arima Madurai" panose="00000500000000000000" pitchFamily="2" charset="0"/>
              <a:cs typeface="#9Slide03 Arima Madurai" panose="00000500000000000000" pitchFamily="2" charset="0"/>
            </a:rPr>
            <a:t>Lễ hội Hai Bà Trưng (Mê Linh – Hà Nội)</a:t>
          </a:r>
        </a:p>
      </dgm:t>
    </dgm:pt>
    <dgm:pt modelId="{D766FADF-BBCD-44C8-BB3C-2F070FDCF5AF}" type="parTrans" cxnId="{A8A724E6-6CE9-47C1-A3EA-6A6AD411EA44}">
      <dgm:prSet/>
      <dgm:spPr/>
      <dgm:t>
        <a:bodyPr/>
        <a:lstStyle/>
        <a:p>
          <a:endParaRPr lang="vi-VN"/>
        </a:p>
      </dgm:t>
    </dgm:pt>
    <dgm:pt modelId="{9AB627F3-DA8B-40EC-AA17-D695B54285FC}" type="sibTrans" cxnId="{A8A724E6-6CE9-47C1-A3EA-6A6AD411EA44}">
      <dgm:prSet/>
      <dgm:spPr/>
      <dgm:t>
        <a:bodyPr/>
        <a:lstStyle/>
        <a:p>
          <a:endParaRPr lang="vi-VN"/>
        </a:p>
      </dgm:t>
    </dgm:pt>
    <dgm:pt modelId="{26598AAA-40E7-4339-AE45-6FE74D062559}">
      <dgm:prSet phldrT="[Text]" custT="1"/>
      <dgm:spPr/>
      <dgm:t>
        <a:bodyPr/>
        <a:lstStyle/>
        <a:p>
          <a:r>
            <a:rPr lang="vi-VN" sz="1600">
              <a:solidFill>
                <a:srgbClr val="060B0E"/>
              </a:solidFill>
              <a:latin typeface="#9Slide03 Arima Madurai" panose="00000500000000000000" pitchFamily="2" charset="0"/>
              <a:cs typeface="#9Slide03 Arima Madurai" panose="00000500000000000000" pitchFamily="2" charset="0"/>
            </a:rPr>
            <a:t>Bác Hồ đọc Tuyên ngôn Độc lập (1945)</a:t>
          </a:r>
        </a:p>
      </dgm:t>
    </dgm:pt>
    <dgm:pt modelId="{BE55C62C-CFAF-4410-B46F-C1A0CC37F2AA}" type="parTrans" cxnId="{A316E029-FD62-43B9-B533-CEE7A07BD087}">
      <dgm:prSet/>
      <dgm:spPr/>
      <dgm:t>
        <a:bodyPr/>
        <a:lstStyle/>
        <a:p>
          <a:endParaRPr lang="vi-VN"/>
        </a:p>
      </dgm:t>
    </dgm:pt>
    <dgm:pt modelId="{2B43CDB1-3070-4AA2-AAAB-28AE47939172}" type="sibTrans" cxnId="{A316E029-FD62-43B9-B533-CEE7A07BD087}">
      <dgm:prSet/>
      <dgm:spPr/>
      <dgm:t>
        <a:bodyPr/>
        <a:lstStyle/>
        <a:p>
          <a:endParaRPr lang="vi-VN"/>
        </a:p>
      </dgm:t>
    </dgm:pt>
    <dgm:pt modelId="{76CE7CE1-22E5-4525-93D0-71237F556665}">
      <dgm:prSet phldrT="[Text]" custT="1"/>
      <dgm:spPr/>
      <dgm:t>
        <a:bodyPr/>
        <a:lstStyle/>
        <a:p>
          <a:r>
            <a:rPr lang="vi-VN" sz="1600">
              <a:solidFill>
                <a:srgbClr val="060B0E"/>
              </a:solidFill>
              <a:latin typeface="#9Slide03 Arima Madurai" panose="00000500000000000000" pitchFamily="2" charset="0"/>
              <a:cs typeface="#9Slide03 Arima Madurai" panose="00000500000000000000" pitchFamily="2" charset="0"/>
            </a:rPr>
            <a:t>Chiến thắng Điện Biên Phủ (1954)</a:t>
          </a:r>
        </a:p>
      </dgm:t>
    </dgm:pt>
    <dgm:pt modelId="{A9AE0638-A1E1-403F-A232-89AE53FACCC9}" type="parTrans" cxnId="{ADD14DA2-01B8-4411-8ECE-D391E7D5C048}">
      <dgm:prSet/>
      <dgm:spPr/>
      <dgm:t>
        <a:bodyPr/>
        <a:lstStyle/>
        <a:p>
          <a:endParaRPr lang="vi-VN"/>
        </a:p>
      </dgm:t>
    </dgm:pt>
    <dgm:pt modelId="{348A4642-B588-4906-80C8-09EA4EE05A7B}" type="sibTrans" cxnId="{ADD14DA2-01B8-4411-8ECE-D391E7D5C048}">
      <dgm:prSet/>
      <dgm:spPr/>
      <dgm:t>
        <a:bodyPr/>
        <a:lstStyle/>
        <a:p>
          <a:endParaRPr lang="vi-VN"/>
        </a:p>
      </dgm:t>
    </dgm:pt>
    <dgm:pt modelId="{22B18A73-E912-4C06-BF4C-E29E27F2CB7E}" type="pres">
      <dgm:prSet presAssocID="{44826944-C70A-4A9F-80D2-EC1511A0DFCC}" presName="Name0" presStyleCnt="0">
        <dgm:presLayoutVars>
          <dgm:dir/>
          <dgm:resizeHandles val="exact"/>
        </dgm:presLayoutVars>
      </dgm:prSet>
      <dgm:spPr/>
    </dgm:pt>
    <dgm:pt modelId="{B0D28E0D-234D-4658-A03C-E5D54C0BFDCF}" type="pres">
      <dgm:prSet presAssocID="{7234C955-17E1-4027-BEFD-BCCCE849260E}" presName="composite" presStyleCnt="0"/>
      <dgm:spPr/>
    </dgm:pt>
    <dgm:pt modelId="{B03A23AB-4D59-4DDC-93D5-DD537D4EBDC0}" type="pres">
      <dgm:prSet presAssocID="{7234C955-17E1-4027-BEFD-BCCCE849260E}" presName="rect1" presStyleLbl="b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CE7D7F23-CE8A-47A7-849A-A5C1AAACFD9A}" type="pres">
      <dgm:prSet presAssocID="{7234C955-17E1-4027-BEFD-BCCCE849260E}" presName="wedgeRectCallout1" presStyleLbl="node1" presStyleIdx="0" presStyleCnt="3" custScaleX="89403">
        <dgm:presLayoutVars>
          <dgm:bulletEnabled val="1"/>
        </dgm:presLayoutVars>
      </dgm:prSet>
      <dgm:spPr/>
    </dgm:pt>
    <dgm:pt modelId="{AE4A7464-BB68-484E-9E4F-95FC3042E5A9}" type="pres">
      <dgm:prSet presAssocID="{9AB627F3-DA8B-40EC-AA17-D695B54285FC}" presName="sibTrans" presStyleCnt="0"/>
      <dgm:spPr/>
    </dgm:pt>
    <dgm:pt modelId="{747F9206-68C7-4EA8-A678-ED5AEC211BD9}" type="pres">
      <dgm:prSet presAssocID="{26598AAA-40E7-4339-AE45-6FE74D062559}" presName="composite" presStyleCnt="0"/>
      <dgm:spPr/>
    </dgm:pt>
    <dgm:pt modelId="{86C8A70A-D46A-450E-9ECE-9D4B6307D5F5}" type="pres">
      <dgm:prSet presAssocID="{26598AAA-40E7-4339-AE45-6FE74D062559}" presName="rect1" presStyleLbl="b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5B01E734-E8B0-4486-97A2-E1EEA0DC915C}" type="pres">
      <dgm:prSet presAssocID="{26598AAA-40E7-4339-AE45-6FE74D062559}" presName="wedgeRectCallout1" presStyleLbl="node1" presStyleIdx="1" presStyleCnt="3">
        <dgm:presLayoutVars>
          <dgm:bulletEnabled val="1"/>
        </dgm:presLayoutVars>
      </dgm:prSet>
      <dgm:spPr/>
    </dgm:pt>
    <dgm:pt modelId="{CDF6F064-BC83-4BE9-A458-82C24FF972CA}" type="pres">
      <dgm:prSet presAssocID="{2B43CDB1-3070-4AA2-AAAB-28AE47939172}" presName="sibTrans" presStyleCnt="0"/>
      <dgm:spPr/>
    </dgm:pt>
    <dgm:pt modelId="{2AEB676B-EDA6-4814-A900-209CBE9D9600}" type="pres">
      <dgm:prSet presAssocID="{76CE7CE1-22E5-4525-93D0-71237F556665}" presName="composite" presStyleCnt="0"/>
      <dgm:spPr/>
    </dgm:pt>
    <dgm:pt modelId="{AFA0161E-16FD-4A0A-B39F-2757CAE87144}" type="pres">
      <dgm:prSet presAssocID="{76CE7CE1-22E5-4525-93D0-71237F556665}" presName="rect1" presStyleLbl="b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pt>
    <dgm:pt modelId="{61A1E009-26CC-4E34-8346-8C8A1615FD28}" type="pres">
      <dgm:prSet presAssocID="{76CE7CE1-22E5-4525-93D0-71237F556665}" presName="wedgeRectCallout1" presStyleLbl="node1" presStyleIdx="2" presStyleCnt="3" custScaleX="110415">
        <dgm:presLayoutVars>
          <dgm:bulletEnabled val="1"/>
        </dgm:presLayoutVars>
      </dgm:prSet>
      <dgm:spPr/>
    </dgm:pt>
  </dgm:ptLst>
  <dgm:cxnLst>
    <dgm:cxn modelId="{A316E029-FD62-43B9-B533-CEE7A07BD087}" srcId="{44826944-C70A-4A9F-80D2-EC1511A0DFCC}" destId="{26598AAA-40E7-4339-AE45-6FE74D062559}" srcOrd="1" destOrd="0" parTransId="{BE55C62C-CFAF-4410-B46F-C1A0CC37F2AA}" sibTransId="{2B43CDB1-3070-4AA2-AAAB-28AE47939172}"/>
    <dgm:cxn modelId="{C3218C36-6871-48AF-9BFD-84F1AAB9E043}" type="presOf" srcId="{44826944-C70A-4A9F-80D2-EC1511A0DFCC}" destId="{22B18A73-E912-4C06-BF4C-E29E27F2CB7E}" srcOrd="0" destOrd="0" presId="urn:microsoft.com/office/officeart/2008/layout/BendingPictureCaptionList"/>
    <dgm:cxn modelId="{BD2C3A80-B7F4-4DFD-BF25-6F274BACF0AE}" type="presOf" srcId="{26598AAA-40E7-4339-AE45-6FE74D062559}" destId="{5B01E734-E8B0-4486-97A2-E1EEA0DC915C}" srcOrd="0" destOrd="0" presId="urn:microsoft.com/office/officeart/2008/layout/BendingPictureCaptionList"/>
    <dgm:cxn modelId="{2C362194-AA32-4A03-94ED-ED7C53FE3C4F}" type="presOf" srcId="{76CE7CE1-22E5-4525-93D0-71237F556665}" destId="{61A1E009-26CC-4E34-8346-8C8A1615FD28}" srcOrd="0" destOrd="0" presId="urn:microsoft.com/office/officeart/2008/layout/BendingPictureCaptionList"/>
    <dgm:cxn modelId="{ADD14DA2-01B8-4411-8ECE-D391E7D5C048}" srcId="{44826944-C70A-4A9F-80D2-EC1511A0DFCC}" destId="{76CE7CE1-22E5-4525-93D0-71237F556665}" srcOrd="2" destOrd="0" parTransId="{A9AE0638-A1E1-403F-A232-89AE53FACCC9}" sibTransId="{348A4642-B588-4906-80C8-09EA4EE05A7B}"/>
    <dgm:cxn modelId="{53FFE3C7-28AC-4198-9120-62FA9809B815}" type="presOf" srcId="{7234C955-17E1-4027-BEFD-BCCCE849260E}" destId="{CE7D7F23-CE8A-47A7-849A-A5C1AAACFD9A}" srcOrd="0" destOrd="0" presId="urn:microsoft.com/office/officeart/2008/layout/BendingPictureCaptionList"/>
    <dgm:cxn modelId="{A8A724E6-6CE9-47C1-A3EA-6A6AD411EA44}" srcId="{44826944-C70A-4A9F-80D2-EC1511A0DFCC}" destId="{7234C955-17E1-4027-BEFD-BCCCE849260E}" srcOrd="0" destOrd="0" parTransId="{D766FADF-BBCD-44C8-BB3C-2F070FDCF5AF}" sibTransId="{9AB627F3-DA8B-40EC-AA17-D695B54285FC}"/>
    <dgm:cxn modelId="{7D03CF5F-5DF5-421E-8B53-072A6D3DA517}" type="presParOf" srcId="{22B18A73-E912-4C06-BF4C-E29E27F2CB7E}" destId="{B0D28E0D-234D-4658-A03C-E5D54C0BFDCF}" srcOrd="0" destOrd="0" presId="urn:microsoft.com/office/officeart/2008/layout/BendingPictureCaptionList"/>
    <dgm:cxn modelId="{DDFA3250-A896-4DFE-A404-9597A54FB279}" type="presParOf" srcId="{B0D28E0D-234D-4658-A03C-E5D54C0BFDCF}" destId="{B03A23AB-4D59-4DDC-93D5-DD537D4EBDC0}" srcOrd="0" destOrd="0" presId="urn:microsoft.com/office/officeart/2008/layout/BendingPictureCaptionList"/>
    <dgm:cxn modelId="{9577A7D1-CF76-4189-B61C-A27ED020EC44}" type="presParOf" srcId="{B0D28E0D-234D-4658-A03C-E5D54C0BFDCF}" destId="{CE7D7F23-CE8A-47A7-849A-A5C1AAACFD9A}" srcOrd="1" destOrd="0" presId="urn:microsoft.com/office/officeart/2008/layout/BendingPictureCaptionList"/>
    <dgm:cxn modelId="{FF8F023D-A882-467B-B477-B70789EC9ABD}" type="presParOf" srcId="{22B18A73-E912-4C06-BF4C-E29E27F2CB7E}" destId="{AE4A7464-BB68-484E-9E4F-95FC3042E5A9}" srcOrd="1" destOrd="0" presId="urn:microsoft.com/office/officeart/2008/layout/BendingPictureCaptionList"/>
    <dgm:cxn modelId="{39075EF3-857A-48C7-AEDD-4409F5F49C36}" type="presParOf" srcId="{22B18A73-E912-4C06-BF4C-E29E27F2CB7E}" destId="{747F9206-68C7-4EA8-A678-ED5AEC211BD9}" srcOrd="2" destOrd="0" presId="urn:microsoft.com/office/officeart/2008/layout/BendingPictureCaptionList"/>
    <dgm:cxn modelId="{2361B0A5-D070-4EC3-BA4E-3E428A581545}" type="presParOf" srcId="{747F9206-68C7-4EA8-A678-ED5AEC211BD9}" destId="{86C8A70A-D46A-450E-9ECE-9D4B6307D5F5}" srcOrd="0" destOrd="0" presId="urn:microsoft.com/office/officeart/2008/layout/BendingPictureCaptionList"/>
    <dgm:cxn modelId="{48B97F00-D764-4AA6-A822-A9F339C1F55A}" type="presParOf" srcId="{747F9206-68C7-4EA8-A678-ED5AEC211BD9}" destId="{5B01E734-E8B0-4486-97A2-E1EEA0DC915C}" srcOrd="1" destOrd="0" presId="urn:microsoft.com/office/officeart/2008/layout/BendingPictureCaptionList"/>
    <dgm:cxn modelId="{7F6D98CF-0C09-4A0B-A627-E55A0C6AD5D2}" type="presParOf" srcId="{22B18A73-E912-4C06-BF4C-E29E27F2CB7E}" destId="{CDF6F064-BC83-4BE9-A458-82C24FF972CA}" srcOrd="3" destOrd="0" presId="urn:microsoft.com/office/officeart/2008/layout/BendingPictureCaptionList"/>
    <dgm:cxn modelId="{1C26ABA4-0E18-4B70-B8E6-8BFA0D7BB0F7}" type="presParOf" srcId="{22B18A73-E912-4C06-BF4C-E29E27F2CB7E}" destId="{2AEB676B-EDA6-4814-A900-209CBE9D9600}" srcOrd="4" destOrd="0" presId="urn:microsoft.com/office/officeart/2008/layout/BendingPictureCaptionList"/>
    <dgm:cxn modelId="{D2109D14-664F-45C1-B73B-972F53FEF917}" type="presParOf" srcId="{2AEB676B-EDA6-4814-A900-209CBE9D9600}" destId="{AFA0161E-16FD-4A0A-B39F-2757CAE87144}" srcOrd="0" destOrd="0" presId="urn:microsoft.com/office/officeart/2008/layout/BendingPictureCaptionList"/>
    <dgm:cxn modelId="{F5F2DFCC-7D82-4A5C-B7DE-CDB7D1CDB3F5}" type="presParOf" srcId="{2AEB676B-EDA6-4814-A900-209CBE9D9600}" destId="{61A1E009-26CC-4E34-8346-8C8A1615FD28}"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A6E4BE-B40F-4F38-B20C-F6332A18CBD3}"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vi-VN"/>
        </a:p>
      </dgm:t>
    </dgm:pt>
    <dgm:pt modelId="{F8CFC6BA-1B4C-4FBA-B905-C64345CDEAA5}">
      <dgm:prSet phldrT="[Text]"/>
      <dgm:spPr/>
      <dgm:t>
        <a:bodyPr/>
        <a:lstStyle/>
        <a:p>
          <a:r>
            <a:rPr lang="vi-VN">
              <a:solidFill>
                <a:srgbClr val="060B0E"/>
              </a:solidFill>
              <a:latin typeface="#9Slide03 Arima Madurai" panose="00000500000000000000" pitchFamily="2" charset="0"/>
              <a:cs typeface="#9Slide03 Arima Madurai" panose="00000500000000000000" pitchFamily="2" charset="0"/>
            </a:rPr>
            <a:t>Lịch sử thế giới cổ đại</a:t>
          </a:r>
        </a:p>
      </dgm:t>
    </dgm:pt>
    <dgm:pt modelId="{E4751E5C-958A-4483-9746-AD9C5EEB4702}" type="parTrans" cxnId="{868CD90F-3893-4FAC-9015-1DD144286584}">
      <dgm:prSet/>
      <dgm:spPr/>
      <dgm:t>
        <a:bodyPr/>
        <a:lstStyle/>
        <a:p>
          <a:endParaRPr lang="vi-VN"/>
        </a:p>
      </dgm:t>
    </dgm:pt>
    <dgm:pt modelId="{EF4276EC-2E34-4F70-BCC0-DB47488AE181}" type="sibTrans" cxnId="{868CD90F-3893-4FAC-9015-1DD144286584}">
      <dgm:prSet/>
      <dgm:spPr/>
      <dgm:t>
        <a:bodyPr/>
        <a:lstStyle/>
        <a:p>
          <a:endParaRPr lang="vi-VN"/>
        </a:p>
      </dgm:t>
    </dgm:pt>
    <dgm:pt modelId="{F7DD28E3-4A56-4C42-9D97-543520DEF69F}">
      <dgm:prSet phldrT="[Text]"/>
      <dgm:spPr/>
      <dgm:t>
        <a:bodyPr/>
        <a:lstStyle/>
        <a:p>
          <a:r>
            <a:rPr lang="vi-VN">
              <a:solidFill>
                <a:srgbClr val="060B0E"/>
              </a:solidFill>
              <a:latin typeface="#9Slide03 Arima Madurai" panose="00000500000000000000" pitchFamily="2" charset="0"/>
              <a:cs typeface="#9Slide03 Arima Madurai" panose="00000500000000000000" pitchFamily="2" charset="0"/>
            </a:rPr>
            <a:t>Lịch sử Việt Nam</a:t>
          </a:r>
        </a:p>
      </dgm:t>
    </dgm:pt>
    <dgm:pt modelId="{DBCE53F2-DFA6-469E-82B6-5226DDE58CE6}" type="parTrans" cxnId="{C484FDB3-2629-46AC-81F6-8D2F17F4C052}">
      <dgm:prSet/>
      <dgm:spPr/>
      <dgm:t>
        <a:bodyPr/>
        <a:lstStyle/>
        <a:p>
          <a:endParaRPr lang="vi-VN"/>
        </a:p>
      </dgm:t>
    </dgm:pt>
    <dgm:pt modelId="{03D3612B-4F58-471C-B986-78FAFA7AF6AC}" type="sibTrans" cxnId="{C484FDB3-2629-46AC-81F6-8D2F17F4C052}">
      <dgm:prSet/>
      <dgm:spPr/>
      <dgm:t>
        <a:bodyPr/>
        <a:lstStyle/>
        <a:p>
          <a:endParaRPr lang="vi-VN"/>
        </a:p>
      </dgm:t>
    </dgm:pt>
    <dgm:pt modelId="{BCEAD6D3-39C3-4B33-A70F-5A72DBB84090}" type="pres">
      <dgm:prSet presAssocID="{A7A6E4BE-B40F-4F38-B20C-F6332A18CBD3}" presName="Name0" presStyleCnt="0">
        <dgm:presLayoutVars>
          <dgm:dir/>
          <dgm:resizeHandles val="exact"/>
        </dgm:presLayoutVars>
      </dgm:prSet>
      <dgm:spPr/>
    </dgm:pt>
    <dgm:pt modelId="{415BE1FE-3E2A-409C-9BA1-9A47E60A8A0C}" type="pres">
      <dgm:prSet presAssocID="{F7DD28E3-4A56-4C42-9D97-543520DEF69F}" presName="composite" presStyleCnt="0"/>
      <dgm:spPr/>
    </dgm:pt>
    <dgm:pt modelId="{41BCC6BF-0B07-444A-9D7C-FEB5175AAE69}" type="pres">
      <dgm:prSet presAssocID="{F7DD28E3-4A56-4C42-9D97-543520DEF69F}" presName="rect1" presStyleLbl="bgImgPlace1" presStyleIdx="0" presStyleCnt="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33000" b="-33000"/>
          </a:stretch>
        </a:blipFill>
      </dgm:spPr>
    </dgm:pt>
    <dgm:pt modelId="{CE2FEC90-FEFE-4D5D-8DE2-9CA30180713D}" type="pres">
      <dgm:prSet presAssocID="{F7DD28E3-4A56-4C42-9D97-543520DEF69F}" presName="wedgeRectCallout1" presStyleLbl="node1" presStyleIdx="0" presStyleCnt="2">
        <dgm:presLayoutVars>
          <dgm:bulletEnabled val="1"/>
        </dgm:presLayoutVars>
      </dgm:prSet>
      <dgm:spPr/>
    </dgm:pt>
    <dgm:pt modelId="{50652D25-04E6-435E-8B1E-DBBC9DA1FB38}" type="pres">
      <dgm:prSet presAssocID="{03D3612B-4F58-471C-B986-78FAFA7AF6AC}" presName="sibTrans" presStyleCnt="0"/>
      <dgm:spPr/>
    </dgm:pt>
    <dgm:pt modelId="{ECF51E34-35BD-4187-8D9A-48B4DF401355}" type="pres">
      <dgm:prSet presAssocID="{F8CFC6BA-1B4C-4FBA-B905-C64345CDEAA5}" presName="composite" presStyleCnt="0"/>
      <dgm:spPr/>
    </dgm:pt>
    <dgm:pt modelId="{AFFA43A2-24EB-4A36-B3FC-AEFBC28551B2}" type="pres">
      <dgm:prSet presAssocID="{F8CFC6BA-1B4C-4FBA-B905-C64345CDEAA5}" presName="rect1" presStyleLbl="bgImgPlace1" presStyleIdx="1" presStyleCnt="2"/>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dgm:spPr>
    </dgm:pt>
    <dgm:pt modelId="{1EE18E01-59A3-4A97-AAF9-56C03AB8051A}" type="pres">
      <dgm:prSet presAssocID="{F8CFC6BA-1B4C-4FBA-B905-C64345CDEAA5}" presName="wedgeRectCallout1" presStyleLbl="node1" presStyleIdx="1" presStyleCnt="2">
        <dgm:presLayoutVars>
          <dgm:bulletEnabled val="1"/>
        </dgm:presLayoutVars>
      </dgm:prSet>
      <dgm:spPr/>
    </dgm:pt>
  </dgm:ptLst>
  <dgm:cxnLst>
    <dgm:cxn modelId="{868CD90F-3893-4FAC-9015-1DD144286584}" srcId="{A7A6E4BE-B40F-4F38-B20C-F6332A18CBD3}" destId="{F8CFC6BA-1B4C-4FBA-B905-C64345CDEAA5}" srcOrd="1" destOrd="0" parTransId="{E4751E5C-958A-4483-9746-AD9C5EEB4702}" sibTransId="{EF4276EC-2E34-4F70-BCC0-DB47488AE181}"/>
    <dgm:cxn modelId="{1054B437-81F0-4211-AD47-ECABC9C67616}" type="presOf" srcId="{F7DD28E3-4A56-4C42-9D97-543520DEF69F}" destId="{CE2FEC90-FEFE-4D5D-8DE2-9CA30180713D}" srcOrd="0" destOrd="0" presId="urn:microsoft.com/office/officeart/2008/layout/BendingPictureCaptionList"/>
    <dgm:cxn modelId="{C90E5739-9C48-4FBB-913E-90916E370BA5}" type="presOf" srcId="{A7A6E4BE-B40F-4F38-B20C-F6332A18CBD3}" destId="{BCEAD6D3-39C3-4B33-A70F-5A72DBB84090}" srcOrd="0" destOrd="0" presId="urn:microsoft.com/office/officeart/2008/layout/BendingPictureCaptionList"/>
    <dgm:cxn modelId="{C484FDB3-2629-46AC-81F6-8D2F17F4C052}" srcId="{A7A6E4BE-B40F-4F38-B20C-F6332A18CBD3}" destId="{F7DD28E3-4A56-4C42-9D97-543520DEF69F}" srcOrd="0" destOrd="0" parTransId="{DBCE53F2-DFA6-469E-82B6-5226DDE58CE6}" sibTransId="{03D3612B-4F58-471C-B986-78FAFA7AF6AC}"/>
    <dgm:cxn modelId="{A4D1E5E7-DCCF-4D3F-AD29-9A175BABC25F}" type="presOf" srcId="{F8CFC6BA-1B4C-4FBA-B905-C64345CDEAA5}" destId="{1EE18E01-59A3-4A97-AAF9-56C03AB8051A}" srcOrd="0" destOrd="0" presId="urn:microsoft.com/office/officeart/2008/layout/BendingPictureCaptionList"/>
    <dgm:cxn modelId="{397D03DC-4AE6-4CB9-A01C-9907480C2CA9}" type="presParOf" srcId="{BCEAD6D3-39C3-4B33-A70F-5A72DBB84090}" destId="{415BE1FE-3E2A-409C-9BA1-9A47E60A8A0C}" srcOrd="0" destOrd="0" presId="urn:microsoft.com/office/officeart/2008/layout/BendingPictureCaptionList"/>
    <dgm:cxn modelId="{17CCBBFD-E643-43DB-B099-01FC148C5A31}" type="presParOf" srcId="{415BE1FE-3E2A-409C-9BA1-9A47E60A8A0C}" destId="{41BCC6BF-0B07-444A-9D7C-FEB5175AAE69}" srcOrd="0" destOrd="0" presId="urn:microsoft.com/office/officeart/2008/layout/BendingPictureCaptionList"/>
    <dgm:cxn modelId="{31BC7B7D-239F-43E0-9F41-5FB42920803D}" type="presParOf" srcId="{415BE1FE-3E2A-409C-9BA1-9A47E60A8A0C}" destId="{CE2FEC90-FEFE-4D5D-8DE2-9CA30180713D}" srcOrd="1" destOrd="0" presId="urn:microsoft.com/office/officeart/2008/layout/BendingPictureCaptionList"/>
    <dgm:cxn modelId="{A680240A-6907-4AD0-9A33-4FC32C501428}" type="presParOf" srcId="{BCEAD6D3-39C3-4B33-A70F-5A72DBB84090}" destId="{50652D25-04E6-435E-8B1E-DBBC9DA1FB38}" srcOrd="1" destOrd="0" presId="urn:microsoft.com/office/officeart/2008/layout/BendingPictureCaptionList"/>
    <dgm:cxn modelId="{454E7984-E351-4492-BC52-00C9A590BFCB}" type="presParOf" srcId="{BCEAD6D3-39C3-4B33-A70F-5A72DBB84090}" destId="{ECF51E34-35BD-4187-8D9A-48B4DF401355}" srcOrd="2" destOrd="0" presId="urn:microsoft.com/office/officeart/2008/layout/BendingPictureCaptionList"/>
    <dgm:cxn modelId="{50A4C140-C339-46C5-A4F0-82CB06D3F2B3}" type="presParOf" srcId="{ECF51E34-35BD-4187-8D9A-48B4DF401355}" destId="{AFFA43A2-24EB-4A36-B3FC-AEFBC28551B2}" srcOrd="0" destOrd="0" presId="urn:microsoft.com/office/officeart/2008/layout/BendingPictureCaptionList"/>
    <dgm:cxn modelId="{66D4B069-507B-4573-AA42-CE75F4107BB5}" type="presParOf" srcId="{ECF51E34-35BD-4187-8D9A-48B4DF401355}" destId="{1EE18E01-59A3-4A97-AAF9-56C03AB8051A}"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7AAD9A-66D5-4E09-8A15-D780B0F37B19}"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vi-VN"/>
        </a:p>
      </dgm:t>
    </dgm:pt>
    <dgm:pt modelId="{7ED8B3E0-BE09-48F7-B0D9-D4C0F23527DD}">
      <dgm:prSet phldrT="[Text]" custT="1"/>
      <dgm:spPr/>
      <dgm:t>
        <a:bodyPr/>
        <a:lstStyle/>
        <a:p>
          <a:r>
            <a:rPr lang="vi-VN" sz="1800">
              <a:solidFill>
                <a:srgbClr val="060B0E"/>
              </a:solidFill>
              <a:latin typeface="#9Slide03 Arima Madurai" panose="00000500000000000000" pitchFamily="2" charset="0"/>
              <a:cs typeface="#9Slide03 Arima Madurai" panose="00000500000000000000" pitchFamily="2" charset="0"/>
            </a:rPr>
            <a:t>Kinh thành Huế</a:t>
          </a:r>
        </a:p>
      </dgm:t>
    </dgm:pt>
    <dgm:pt modelId="{1B1E4CE0-6B2C-4547-81CC-40389D1DA318}" type="parTrans" cxnId="{46B6A20B-0A15-41FA-A3EF-35AFEBA75E24}">
      <dgm:prSet/>
      <dgm:spPr/>
      <dgm:t>
        <a:bodyPr/>
        <a:lstStyle/>
        <a:p>
          <a:endParaRPr lang="vi-VN"/>
        </a:p>
      </dgm:t>
    </dgm:pt>
    <dgm:pt modelId="{9EE9A5A6-9383-4DA5-AAC0-C347C0AFEB90}" type="sibTrans" cxnId="{46B6A20B-0A15-41FA-A3EF-35AFEBA75E24}">
      <dgm:prSet/>
      <dgm:spPr/>
      <dgm:t>
        <a:bodyPr/>
        <a:lstStyle/>
        <a:p>
          <a:endParaRPr lang="vi-VN"/>
        </a:p>
      </dgm:t>
    </dgm:pt>
    <dgm:pt modelId="{4523B6EA-E7A8-429A-89BD-C6D65E8C11DB}">
      <dgm:prSet phldrT="[Text]" custT="1"/>
      <dgm:spPr/>
      <dgm:t>
        <a:bodyPr/>
        <a:lstStyle/>
        <a:p>
          <a:r>
            <a:rPr lang="vi-VN" sz="1800">
              <a:solidFill>
                <a:srgbClr val="060B0E"/>
              </a:solidFill>
              <a:latin typeface="#9Slide03 Arima Madurai" panose="00000500000000000000" pitchFamily="2" charset="0"/>
              <a:cs typeface="#9Slide03 Arima Madurai" panose="00000500000000000000" pitchFamily="2" charset="0"/>
            </a:rPr>
            <a:t>Chùa Một Cột</a:t>
          </a:r>
        </a:p>
      </dgm:t>
    </dgm:pt>
    <dgm:pt modelId="{C82B601F-FA67-4959-9E25-C1F9D026DF4D}" type="parTrans" cxnId="{0AECD5F3-440B-4BA5-9A11-F3E06A2230F1}">
      <dgm:prSet/>
      <dgm:spPr/>
      <dgm:t>
        <a:bodyPr/>
        <a:lstStyle/>
        <a:p>
          <a:endParaRPr lang="vi-VN"/>
        </a:p>
      </dgm:t>
    </dgm:pt>
    <dgm:pt modelId="{E75DA4C1-AF91-418C-AA36-1DFC01FADDDA}" type="sibTrans" cxnId="{0AECD5F3-440B-4BA5-9A11-F3E06A2230F1}">
      <dgm:prSet/>
      <dgm:spPr/>
      <dgm:t>
        <a:bodyPr/>
        <a:lstStyle/>
        <a:p>
          <a:endParaRPr lang="vi-VN"/>
        </a:p>
      </dgm:t>
    </dgm:pt>
    <dgm:pt modelId="{86C20FEA-E61E-422C-8B87-F0A905087851}">
      <dgm:prSet phldrT="[Text]" custT="1"/>
      <dgm:spPr/>
      <dgm:t>
        <a:bodyPr/>
        <a:lstStyle/>
        <a:p>
          <a:r>
            <a:rPr lang="vi-VN" sz="1800">
              <a:solidFill>
                <a:srgbClr val="060B0E"/>
              </a:solidFill>
              <a:latin typeface="#9Slide03 Arima Madurai" panose="00000500000000000000" pitchFamily="2" charset="0"/>
              <a:cs typeface="#9Slide03 Arima Madurai" panose="00000500000000000000" pitchFamily="2" charset="0"/>
            </a:rPr>
            <a:t>Quan họ Bắc Ninh </a:t>
          </a:r>
        </a:p>
      </dgm:t>
    </dgm:pt>
    <dgm:pt modelId="{33045651-7387-4A36-ACBC-BDA2F356560F}" type="parTrans" cxnId="{1B88DFBC-DF44-4DCD-A722-6794237414EF}">
      <dgm:prSet/>
      <dgm:spPr/>
      <dgm:t>
        <a:bodyPr/>
        <a:lstStyle/>
        <a:p>
          <a:endParaRPr lang="vi-VN"/>
        </a:p>
      </dgm:t>
    </dgm:pt>
    <dgm:pt modelId="{4DB7C3D5-FD38-4D1B-8B9E-393E5811E80F}" type="sibTrans" cxnId="{1B88DFBC-DF44-4DCD-A722-6794237414EF}">
      <dgm:prSet/>
      <dgm:spPr/>
      <dgm:t>
        <a:bodyPr/>
        <a:lstStyle/>
        <a:p>
          <a:endParaRPr lang="vi-VN"/>
        </a:p>
      </dgm:t>
    </dgm:pt>
    <dgm:pt modelId="{78C0FB16-0FEE-4EC8-9E29-C4F929B83A8D}">
      <dgm:prSet phldrT="[Text]" custT="1"/>
      <dgm:spPr/>
      <dgm:t>
        <a:bodyPr/>
        <a:lstStyle/>
        <a:p>
          <a:r>
            <a:rPr lang="vi-VN" sz="1800">
              <a:solidFill>
                <a:srgbClr val="060B0E"/>
              </a:solidFill>
              <a:latin typeface="#9Slide03 Arima Madurai" panose="00000500000000000000" pitchFamily="2" charset="0"/>
              <a:cs typeface="#9Slide03 Arima Madurai" panose="00000500000000000000" pitchFamily="2" charset="0"/>
            </a:rPr>
            <a:t>Tục ăn trầu</a:t>
          </a:r>
        </a:p>
      </dgm:t>
    </dgm:pt>
    <dgm:pt modelId="{B2537035-C5B6-4258-A49D-9F47DA57E62A}" type="parTrans" cxnId="{4E597B91-F635-4193-87FB-830B968021E2}">
      <dgm:prSet/>
      <dgm:spPr/>
      <dgm:t>
        <a:bodyPr/>
        <a:lstStyle/>
        <a:p>
          <a:endParaRPr lang="vi-VN"/>
        </a:p>
      </dgm:t>
    </dgm:pt>
    <dgm:pt modelId="{61E8DD42-5CDD-4BD0-91B3-C95E84454669}" type="sibTrans" cxnId="{4E597B91-F635-4193-87FB-830B968021E2}">
      <dgm:prSet/>
      <dgm:spPr/>
      <dgm:t>
        <a:bodyPr/>
        <a:lstStyle/>
        <a:p>
          <a:endParaRPr lang="vi-VN"/>
        </a:p>
      </dgm:t>
    </dgm:pt>
    <dgm:pt modelId="{195D3D70-0F57-4BA9-9E49-05E3CFAE521F}" type="pres">
      <dgm:prSet presAssocID="{CC7AAD9A-66D5-4E09-8A15-D780B0F37B19}" presName="Name0" presStyleCnt="0">
        <dgm:presLayoutVars>
          <dgm:dir/>
          <dgm:resizeHandles val="exact"/>
        </dgm:presLayoutVars>
      </dgm:prSet>
      <dgm:spPr/>
    </dgm:pt>
    <dgm:pt modelId="{EAF3E491-205A-4F38-92A2-192FC465CEEB}" type="pres">
      <dgm:prSet presAssocID="{4523B6EA-E7A8-429A-89BD-C6D65E8C11DB}" presName="composite" presStyleCnt="0"/>
      <dgm:spPr/>
    </dgm:pt>
    <dgm:pt modelId="{81439141-48B1-42C8-9A8D-49EDD308C057}" type="pres">
      <dgm:prSet presAssocID="{4523B6EA-E7A8-429A-89BD-C6D65E8C11DB}" presName="rect1" presStyleLbl="bgImgPlace1" presStyleIdx="0" presStyleCnt="4" custLinFactNeighborY="792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E3E999D1-224B-4510-99CC-FE829D6D4EDE}" type="pres">
      <dgm:prSet presAssocID="{4523B6EA-E7A8-429A-89BD-C6D65E8C11DB}" presName="wedgeRectCallout1" presStyleLbl="node1" presStyleIdx="0" presStyleCnt="4">
        <dgm:presLayoutVars>
          <dgm:bulletEnabled val="1"/>
        </dgm:presLayoutVars>
      </dgm:prSet>
      <dgm:spPr/>
    </dgm:pt>
    <dgm:pt modelId="{48F8353F-A31D-4316-8413-0F29A520EC1E}" type="pres">
      <dgm:prSet presAssocID="{E75DA4C1-AF91-418C-AA36-1DFC01FADDDA}" presName="sibTrans" presStyleCnt="0"/>
      <dgm:spPr/>
    </dgm:pt>
    <dgm:pt modelId="{E39F85F2-FFFB-4932-A926-9E7B32CC42B2}" type="pres">
      <dgm:prSet presAssocID="{7ED8B3E0-BE09-48F7-B0D9-D4C0F23527DD}" presName="composite" presStyleCnt="0"/>
      <dgm:spPr/>
    </dgm:pt>
    <dgm:pt modelId="{76D2FF5D-6641-4759-BA78-8BA6C48021E6}" type="pres">
      <dgm:prSet presAssocID="{7ED8B3E0-BE09-48F7-B0D9-D4C0F23527DD}" presName="rect1" presStyleLbl="bgImgPlace1" presStyleIdx="1" presStyleCnt="4" custLinFactNeighborX="1933" custLinFactNeighborY="8471"/>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pt>
    <dgm:pt modelId="{41251A6C-1603-4A44-A4DD-FB6B40E21E0B}" type="pres">
      <dgm:prSet presAssocID="{7ED8B3E0-BE09-48F7-B0D9-D4C0F23527DD}" presName="wedgeRectCallout1" presStyleLbl="node1" presStyleIdx="1" presStyleCnt="4">
        <dgm:presLayoutVars>
          <dgm:bulletEnabled val="1"/>
        </dgm:presLayoutVars>
      </dgm:prSet>
      <dgm:spPr/>
    </dgm:pt>
    <dgm:pt modelId="{2978B4DD-FD0F-4459-B6F8-DE04AA85D9B7}" type="pres">
      <dgm:prSet presAssocID="{9EE9A5A6-9383-4DA5-AAC0-C347C0AFEB90}" presName="sibTrans" presStyleCnt="0"/>
      <dgm:spPr/>
    </dgm:pt>
    <dgm:pt modelId="{161D500F-2571-42DE-81D3-64C8AF0E09B2}" type="pres">
      <dgm:prSet presAssocID="{86C20FEA-E61E-422C-8B87-F0A905087851}" presName="composite" presStyleCnt="0"/>
      <dgm:spPr/>
    </dgm:pt>
    <dgm:pt modelId="{CE98F629-0ADC-47A8-B733-F0E1FE356DA7}" type="pres">
      <dgm:prSet presAssocID="{86C20FEA-E61E-422C-8B87-F0A905087851}" presName="rect1" presStyleLbl="bgImgPlace1" presStyleIdx="2" presStyleCnt="4" custLinFactNeighborY="60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FF6A7CA9-6581-4506-B4FD-DB1DFD0DB0DA}" type="pres">
      <dgm:prSet presAssocID="{86C20FEA-E61E-422C-8B87-F0A905087851}" presName="wedgeRectCallout1" presStyleLbl="node1" presStyleIdx="2" presStyleCnt="4">
        <dgm:presLayoutVars>
          <dgm:bulletEnabled val="1"/>
        </dgm:presLayoutVars>
      </dgm:prSet>
      <dgm:spPr/>
    </dgm:pt>
    <dgm:pt modelId="{9B8731D5-AB69-43F5-A952-D066D4FBF8D6}" type="pres">
      <dgm:prSet presAssocID="{4DB7C3D5-FD38-4D1B-8B9E-393E5811E80F}" presName="sibTrans" presStyleCnt="0"/>
      <dgm:spPr/>
    </dgm:pt>
    <dgm:pt modelId="{735424E4-6831-4798-B62D-733E30425316}" type="pres">
      <dgm:prSet presAssocID="{78C0FB16-0FEE-4EC8-9E29-C4F929B83A8D}" presName="composite" presStyleCnt="0"/>
      <dgm:spPr/>
    </dgm:pt>
    <dgm:pt modelId="{3E3255DD-C086-4B15-A69C-C3E7A4FAE04C}" type="pres">
      <dgm:prSet presAssocID="{78C0FB16-0FEE-4EC8-9E29-C4F929B83A8D}" presName="rect1" presStyleLbl="bgImgPlace1" presStyleIdx="3" presStyleCnt="4" custLinFactNeighborX="2901" custLinFactNeighborY="1859"/>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83CED0D6-9A8D-4343-8728-803C7ABF7679}" type="pres">
      <dgm:prSet presAssocID="{78C0FB16-0FEE-4EC8-9E29-C4F929B83A8D}" presName="wedgeRectCallout1" presStyleLbl="node1" presStyleIdx="3" presStyleCnt="4">
        <dgm:presLayoutVars>
          <dgm:bulletEnabled val="1"/>
        </dgm:presLayoutVars>
      </dgm:prSet>
      <dgm:spPr/>
    </dgm:pt>
  </dgm:ptLst>
  <dgm:cxnLst>
    <dgm:cxn modelId="{79A71301-5E3F-4680-9BF6-BBA2839407BD}" type="presOf" srcId="{7ED8B3E0-BE09-48F7-B0D9-D4C0F23527DD}" destId="{41251A6C-1603-4A44-A4DD-FB6B40E21E0B}" srcOrd="0" destOrd="0" presId="urn:microsoft.com/office/officeart/2008/layout/BendingPictureCaptionList"/>
    <dgm:cxn modelId="{46B6A20B-0A15-41FA-A3EF-35AFEBA75E24}" srcId="{CC7AAD9A-66D5-4E09-8A15-D780B0F37B19}" destId="{7ED8B3E0-BE09-48F7-B0D9-D4C0F23527DD}" srcOrd="1" destOrd="0" parTransId="{1B1E4CE0-6B2C-4547-81CC-40389D1DA318}" sibTransId="{9EE9A5A6-9383-4DA5-AAC0-C347C0AFEB90}"/>
    <dgm:cxn modelId="{0B24F322-9734-4ABD-A25C-B40059BB3A67}" type="presOf" srcId="{CC7AAD9A-66D5-4E09-8A15-D780B0F37B19}" destId="{195D3D70-0F57-4BA9-9E49-05E3CFAE521F}" srcOrd="0" destOrd="0" presId="urn:microsoft.com/office/officeart/2008/layout/BendingPictureCaptionList"/>
    <dgm:cxn modelId="{94AA506B-B184-456E-8BE8-3A45556B9231}" type="presOf" srcId="{78C0FB16-0FEE-4EC8-9E29-C4F929B83A8D}" destId="{83CED0D6-9A8D-4343-8728-803C7ABF7679}" srcOrd="0" destOrd="0" presId="urn:microsoft.com/office/officeart/2008/layout/BendingPictureCaptionList"/>
    <dgm:cxn modelId="{4E597B91-F635-4193-87FB-830B968021E2}" srcId="{CC7AAD9A-66D5-4E09-8A15-D780B0F37B19}" destId="{78C0FB16-0FEE-4EC8-9E29-C4F929B83A8D}" srcOrd="3" destOrd="0" parTransId="{B2537035-C5B6-4258-A49D-9F47DA57E62A}" sibTransId="{61E8DD42-5CDD-4BD0-91B3-C95E84454669}"/>
    <dgm:cxn modelId="{1B88DFBC-DF44-4DCD-A722-6794237414EF}" srcId="{CC7AAD9A-66D5-4E09-8A15-D780B0F37B19}" destId="{86C20FEA-E61E-422C-8B87-F0A905087851}" srcOrd="2" destOrd="0" parTransId="{33045651-7387-4A36-ACBC-BDA2F356560F}" sibTransId="{4DB7C3D5-FD38-4D1B-8B9E-393E5811E80F}"/>
    <dgm:cxn modelId="{BDDE0AD7-6584-4002-8E22-E028E967AE9A}" type="presOf" srcId="{4523B6EA-E7A8-429A-89BD-C6D65E8C11DB}" destId="{E3E999D1-224B-4510-99CC-FE829D6D4EDE}" srcOrd="0" destOrd="0" presId="urn:microsoft.com/office/officeart/2008/layout/BendingPictureCaptionList"/>
    <dgm:cxn modelId="{8DD968F1-BE8C-4602-BF61-9444F8C38B83}" type="presOf" srcId="{86C20FEA-E61E-422C-8B87-F0A905087851}" destId="{FF6A7CA9-6581-4506-B4FD-DB1DFD0DB0DA}" srcOrd="0" destOrd="0" presId="urn:microsoft.com/office/officeart/2008/layout/BendingPictureCaptionList"/>
    <dgm:cxn modelId="{0AECD5F3-440B-4BA5-9A11-F3E06A2230F1}" srcId="{CC7AAD9A-66D5-4E09-8A15-D780B0F37B19}" destId="{4523B6EA-E7A8-429A-89BD-C6D65E8C11DB}" srcOrd="0" destOrd="0" parTransId="{C82B601F-FA67-4959-9E25-C1F9D026DF4D}" sibTransId="{E75DA4C1-AF91-418C-AA36-1DFC01FADDDA}"/>
    <dgm:cxn modelId="{E4D4CEED-F56D-4FE1-92D2-F5314E2F6FB7}" type="presParOf" srcId="{195D3D70-0F57-4BA9-9E49-05E3CFAE521F}" destId="{EAF3E491-205A-4F38-92A2-192FC465CEEB}" srcOrd="0" destOrd="0" presId="urn:microsoft.com/office/officeart/2008/layout/BendingPictureCaptionList"/>
    <dgm:cxn modelId="{2459870F-BEED-4C12-AA81-CA863A37D2B6}" type="presParOf" srcId="{EAF3E491-205A-4F38-92A2-192FC465CEEB}" destId="{81439141-48B1-42C8-9A8D-49EDD308C057}" srcOrd="0" destOrd="0" presId="urn:microsoft.com/office/officeart/2008/layout/BendingPictureCaptionList"/>
    <dgm:cxn modelId="{8B68B308-23C0-4418-B0F2-1BC9A189E937}" type="presParOf" srcId="{EAF3E491-205A-4F38-92A2-192FC465CEEB}" destId="{E3E999D1-224B-4510-99CC-FE829D6D4EDE}" srcOrd="1" destOrd="0" presId="urn:microsoft.com/office/officeart/2008/layout/BendingPictureCaptionList"/>
    <dgm:cxn modelId="{1EB35D49-21C4-43EC-9FF5-8667CB1D603F}" type="presParOf" srcId="{195D3D70-0F57-4BA9-9E49-05E3CFAE521F}" destId="{48F8353F-A31D-4316-8413-0F29A520EC1E}" srcOrd="1" destOrd="0" presId="urn:microsoft.com/office/officeart/2008/layout/BendingPictureCaptionList"/>
    <dgm:cxn modelId="{A990556A-AF8A-4532-8620-9E0CD713C2D0}" type="presParOf" srcId="{195D3D70-0F57-4BA9-9E49-05E3CFAE521F}" destId="{E39F85F2-FFFB-4932-A926-9E7B32CC42B2}" srcOrd="2" destOrd="0" presId="urn:microsoft.com/office/officeart/2008/layout/BendingPictureCaptionList"/>
    <dgm:cxn modelId="{35981DE1-8BF8-4386-9F7F-AA5B536FFA6E}" type="presParOf" srcId="{E39F85F2-FFFB-4932-A926-9E7B32CC42B2}" destId="{76D2FF5D-6641-4759-BA78-8BA6C48021E6}" srcOrd="0" destOrd="0" presId="urn:microsoft.com/office/officeart/2008/layout/BendingPictureCaptionList"/>
    <dgm:cxn modelId="{751F6E2A-4D52-4E0D-B3F4-BD92AB983A0C}" type="presParOf" srcId="{E39F85F2-FFFB-4932-A926-9E7B32CC42B2}" destId="{41251A6C-1603-4A44-A4DD-FB6B40E21E0B}" srcOrd="1" destOrd="0" presId="urn:microsoft.com/office/officeart/2008/layout/BendingPictureCaptionList"/>
    <dgm:cxn modelId="{48D1B166-88B3-4AFE-969C-AD8FD0C07FD6}" type="presParOf" srcId="{195D3D70-0F57-4BA9-9E49-05E3CFAE521F}" destId="{2978B4DD-FD0F-4459-B6F8-DE04AA85D9B7}" srcOrd="3" destOrd="0" presId="urn:microsoft.com/office/officeart/2008/layout/BendingPictureCaptionList"/>
    <dgm:cxn modelId="{F3A0D1A9-0426-4766-9D3B-5B70540A3007}" type="presParOf" srcId="{195D3D70-0F57-4BA9-9E49-05E3CFAE521F}" destId="{161D500F-2571-42DE-81D3-64C8AF0E09B2}" srcOrd="4" destOrd="0" presId="urn:microsoft.com/office/officeart/2008/layout/BendingPictureCaptionList"/>
    <dgm:cxn modelId="{CF13AECB-B65E-4608-9069-D81082F365A5}" type="presParOf" srcId="{161D500F-2571-42DE-81D3-64C8AF0E09B2}" destId="{CE98F629-0ADC-47A8-B733-F0E1FE356DA7}" srcOrd="0" destOrd="0" presId="urn:microsoft.com/office/officeart/2008/layout/BendingPictureCaptionList"/>
    <dgm:cxn modelId="{4B064D53-D8F1-4466-8601-ED92013B5B67}" type="presParOf" srcId="{161D500F-2571-42DE-81D3-64C8AF0E09B2}" destId="{FF6A7CA9-6581-4506-B4FD-DB1DFD0DB0DA}" srcOrd="1" destOrd="0" presId="urn:microsoft.com/office/officeart/2008/layout/BendingPictureCaptionList"/>
    <dgm:cxn modelId="{A93EEFEC-F016-42DF-A987-804ADD260804}" type="presParOf" srcId="{195D3D70-0F57-4BA9-9E49-05E3CFAE521F}" destId="{9B8731D5-AB69-43F5-A952-D066D4FBF8D6}" srcOrd="5" destOrd="0" presId="urn:microsoft.com/office/officeart/2008/layout/BendingPictureCaptionList"/>
    <dgm:cxn modelId="{491A9F68-8FFF-449D-B71C-23FE8A3CDA25}" type="presParOf" srcId="{195D3D70-0F57-4BA9-9E49-05E3CFAE521F}" destId="{735424E4-6831-4798-B62D-733E30425316}" srcOrd="6" destOrd="0" presId="urn:microsoft.com/office/officeart/2008/layout/BendingPictureCaptionList"/>
    <dgm:cxn modelId="{AC29C660-EE69-4E8C-ADB1-5DA9E471BFB9}" type="presParOf" srcId="{735424E4-6831-4798-B62D-733E30425316}" destId="{3E3255DD-C086-4B15-A69C-C3E7A4FAE04C}" srcOrd="0" destOrd="0" presId="urn:microsoft.com/office/officeart/2008/layout/BendingPictureCaptionList"/>
    <dgm:cxn modelId="{26E53484-3546-4554-BEBE-D1E2EA0C23A2}" type="presParOf" srcId="{735424E4-6831-4798-B62D-733E30425316}" destId="{83CED0D6-9A8D-4343-8728-803C7ABF7679}"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332B48-745C-4ECB-9AFA-3633992F7283}" type="doc">
      <dgm:prSet loTypeId="urn:microsoft.com/office/officeart/2005/8/layout/pList1" loCatId="picture" qsTypeId="urn:microsoft.com/office/officeart/2005/8/quickstyle/simple1" qsCatId="simple" csTypeId="urn:microsoft.com/office/officeart/2005/8/colors/accent0_2" csCatId="mainScheme" phldr="1"/>
      <dgm:spPr/>
      <dgm:t>
        <a:bodyPr/>
        <a:lstStyle/>
        <a:p>
          <a:endParaRPr lang="vi-VN"/>
        </a:p>
      </dgm:t>
    </dgm:pt>
    <dgm:pt modelId="{841BD32D-EDAC-4FE0-88E7-194BC9E89660}">
      <dgm:prSet phldrT="[Text]" custT="1"/>
      <dgm:spPr/>
      <dgm:t>
        <a:bodyPr/>
        <a:lstStyle/>
        <a:p>
          <a:r>
            <a:rPr lang="vi-VN" sz="2000">
              <a:solidFill>
                <a:srgbClr val="060B0E"/>
              </a:solidFill>
              <a:latin typeface="#9Slide03 Arima Madurai" panose="00000500000000000000" pitchFamily="2" charset="0"/>
              <a:cs typeface="#9Slide03 Arima Madurai" panose="00000500000000000000" pitchFamily="2" charset="0"/>
            </a:rPr>
            <a:t>Đọc sách </a:t>
          </a:r>
        </a:p>
      </dgm:t>
    </dgm:pt>
    <dgm:pt modelId="{F3216EC7-0087-4CBA-B701-7DBBF057CBBF}" type="parTrans" cxnId="{CBA72189-2266-4AC6-98E8-B704F6999EA7}">
      <dgm:prSet/>
      <dgm:spPr/>
      <dgm:t>
        <a:bodyPr/>
        <a:lstStyle/>
        <a:p>
          <a:endParaRPr lang="vi-VN"/>
        </a:p>
      </dgm:t>
    </dgm:pt>
    <dgm:pt modelId="{1C374150-8BC2-4504-8B23-B7017B1F7328}" type="sibTrans" cxnId="{CBA72189-2266-4AC6-98E8-B704F6999EA7}">
      <dgm:prSet/>
      <dgm:spPr/>
      <dgm:t>
        <a:bodyPr/>
        <a:lstStyle/>
        <a:p>
          <a:endParaRPr lang="vi-VN"/>
        </a:p>
      </dgm:t>
    </dgm:pt>
    <dgm:pt modelId="{C1CA7B40-1FA7-4A8A-8282-FE69DB1ABC32}">
      <dgm:prSet phldrT="[Text]" custT="1"/>
      <dgm:spPr/>
      <dgm:t>
        <a:bodyPr/>
        <a:lstStyle/>
        <a:p>
          <a:r>
            <a:rPr lang="vi-VN" sz="2000">
              <a:solidFill>
                <a:srgbClr val="060B0E"/>
              </a:solidFill>
              <a:latin typeface="#9Slide03 Arima Madurai" panose="00000500000000000000" pitchFamily="2" charset="0"/>
              <a:cs typeface="#9Slide03 Arima Madurai" panose="00000500000000000000" pitchFamily="2" charset="0"/>
            </a:rPr>
            <a:t>Xem phim </a:t>
          </a:r>
        </a:p>
      </dgm:t>
    </dgm:pt>
    <dgm:pt modelId="{5AD781FD-FC9D-48B0-BEA5-03CAE55A8D52}" type="parTrans" cxnId="{A6FF1962-062B-470F-8A00-8CC3ECB127A9}">
      <dgm:prSet/>
      <dgm:spPr/>
      <dgm:t>
        <a:bodyPr/>
        <a:lstStyle/>
        <a:p>
          <a:endParaRPr lang="vi-VN"/>
        </a:p>
      </dgm:t>
    </dgm:pt>
    <dgm:pt modelId="{F1C968E7-D27E-416F-B5E2-85E216C33F49}" type="sibTrans" cxnId="{A6FF1962-062B-470F-8A00-8CC3ECB127A9}">
      <dgm:prSet/>
      <dgm:spPr/>
      <dgm:t>
        <a:bodyPr/>
        <a:lstStyle/>
        <a:p>
          <a:endParaRPr lang="vi-VN"/>
        </a:p>
      </dgm:t>
    </dgm:pt>
    <dgm:pt modelId="{00966EDC-54A5-4C81-AC0B-1EE184876D25}">
      <dgm:prSet phldrT="[Text]" custT="1"/>
      <dgm:spPr/>
      <dgm:t>
        <a:bodyPr/>
        <a:lstStyle/>
        <a:p>
          <a:r>
            <a:rPr lang="vi-VN" sz="2000">
              <a:solidFill>
                <a:srgbClr val="060B0E"/>
              </a:solidFill>
              <a:latin typeface="#9Slide03 Arima Madurai" panose="00000500000000000000" pitchFamily="2" charset="0"/>
              <a:cs typeface="#9Slide03 Arima Madurai" panose="00000500000000000000" pitchFamily="2" charset="0"/>
            </a:rPr>
            <a:t>Tham quan và </a:t>
          </a:r>
        </a:p>
        <a:p>
          <a:r>
            <a:rPr lang="vi-VN" sz="2000">
              <a:solidFill>
                <a:srgbClr val="060B0E"/>
              </a:solidFill>
              <a:latin typeface="#9Slide03 Arima Madurai" panose="00000500000000000000" pitchFamily="2" charset="0"/>
              <a:cs typeface="#9Slide03 Arima Madurai" panose="00000500000000000000" pitchFamily="2" charset="0"/>
            </a:rPr>
            <a:t>trải nghiệm</a:t>
          </a:r>
        </a:p>
      </dgm:t>
    </dgm:pt>
    <dgm:pt modelId="{4822E85A-845C-41E8-AAF7-6E6E8465E8F5}" type="parTrans" cxnId="{989C5148-4140-40D0-A303-F7D49C0A0143}">
      <dgm:prSet/>
      <dgm:spPr/>
      <dgm:t>
        <a:bodyPr/>
        <a:lstStyle/>
        <a:p>
          <a:endParaRPr lang="vi-VN"/>
        </a:p>
      </dgm:t>
    </dgm:pt>
    <dgm:pt modelId="{3C23D2A1-B4F8-46A0-9F42-5DDD2624981A}" type="sibTrans" cxnId="{989C5148-4140-40D0-A303-F7D49C0A0143}">
      <dgm:prSet/>
      <dgm:spPr/>
      <dgm:t>
        <a:bodyPr/>
        <a:lstStyle/>
        <a:p>
          <a:endParaRPr lang="vi-VN"/>
        </a:p>
      </dgm:t>
    </dgm:pt>
    <dgm:pt modelId="{03FAD550-64E9-4C14-80E3-98F3227C546E}" type="pres">
      <dgm:prSet presAssocID="{A2332B48-745C-4ECB-9AFA-3633992F7283}" presName="Name0" presStyleCnt="0">
        <dgm:presLayoutVars>
          <dgm:dir/>
          <dgm:resizeHandles val="exact"/>
        </dgm:presLayoutVars>
      </dgm:prSet>
      <dgm:spPr/>
    </dgm:pt>
    <dgm:pt modelId="{452A309F-E6E1-4382-9D18-38FDBB8EF8C9}" type="pres">
      <dgm:prSet presAssocID="{841BD32D-EDAC-4FE0-88E7-194BC9E89660}" presName="compNode" presStyleCnt="0"/>
      <dgm:spPr/>
    </dgm:pt>
    <dgm:pt modelId="{3F783DC1-5A6C-4389-A2B2-BC437132939C}" type="pres">
      <dgm:prSet presAssocID="{841BD32D-EDAC-4FE0-88E7-194BC9E89660}" presName="pict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02DCB681-63FB-46AA-AC6E-622B6ECDEBAD}" type="pres">
      <dgm:prSet presAssocID="{841BD32D-EDAC-4FE0-88E7-194BC9E89660}" presName="textRect" presStyleLbl="revTx" presStyleIdx="0" presStyleCnt="3">
        <dgm:presLayoutVars>
          <dgm:bulletEnabled val="1"/>
        </dgm:presLayoutVars>
      </dgm:prSet>
      <dgm:spPr/>
    </dgm:pt>
    <dgm:pt modelId="{C33ADB63-F535-4589-90CB-B21BFE0BBA33}" type="pres">
      <dgm:prSet presAssocID="{1C374150-8BC2-4504-8B23-B7017B1F7328}" presName="sibTrans" presStyleLbl="sibTrans2D1" presStyleIdx="0" presStyleCnt="0"/>
      <dgm:spPr/>
    </dgm:pt>
    <dgm:pt modelId="{82B324A7-5335-4B0D-86D4-2D017A7B3DE1}" type="pres">
      <dgm:prSet presAssocID="{C1CA7B40-1FA7-4A8A-8282-FE69DB1ABC32}" presName="compNode" presStyleCnt="0"/>
      <dgm:spPr/>
    </dgm:pt>
    <dgm:pt modelId="{0BB7B894-5722-4556-8113-8043BA938D13}" type="pres">
      <dgm:prSet presAssocID="{C1CA7B40-1FA7-4A8A-8282-FE69DB1ABC32}" presName="pictRect" presStyleLbl="nod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pt>
    <dgm:pt modelId="{05B11165-A89B-409A-A913-7FBB6D97A95E}" type="pres">
      <dgm:prSet presAssocID="{C1CA7B40-1FA7-4A8A-8282-FE69DB1ABC32}" presName="textRect" presStyleLbl="revTx" presStyleIdx="1" presStyleCnt="3">
        <dgm:presLayoutVars>
          <dgm:bulletEnabled val="1"/>
        </dgm:presLayoutVars>
      </dgm:prSet>
      <dgm:spPr/>
    </dgm:pt>
    <dgm:pt modelId="{3540F5FA-8C1C-44F5-92BF-1DDFD4B78447}" type="pres">
      <dgm:prSet presAssocID="{F1C968E7-D27E-416F-B5E2-85E216C33F49}" presName="sibTrans" presStyleLbl="sibTrans2D1" presStyleIdx="0" presStyleCnt="0"/>
      <dgm:spPr/>
    </dgm:pt>
    <dgm:pt modelId="{6E6311A3-BD44-4899-9B68-67ECF0A04134}" type="pres">
      <dgm:prSet presAssocID="{00966EDC-54A5-4C81-AC0B-1EE184876D25}" presName="compNode" presStyleCnt="0"/>
      <dgm:spPr/>
    </dgm:pt>
    <dgm:pt modelId="{55B518C2-FDA2-45F5-A3B0-0DB9D8D1F3D3}" type="pres">
      <dgm:prSet presAssocID="{00966EDC-54A5-4C81-AC0B-1EE184876D25}" presName="pictRect" presStyleLbl="nod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DE35BCA5-57FB-4080-A726-D7AF30C7407B}" type="pres">
      <dgm:prSet presAssocID="{00966EDC-54A5-4C81-AC0B-1EE184876D25}" presName="textRect" presStyleLbl="revTx" presStyleIdx="2" presStyleCnt="3">
        <dgm:presLayoutVars>
          <dgm:bulletEnabled val="1"/>
        </dgm:presLayoutVars>
      </dgm:prSet>
      <dgm:spPr/>
    </dgm:pt>
  </dgm:ptLst>
  <dgm:cxnLst>
    <dgm:cxn modelId="{18957D33-49FF-42A2-B35D-4797D1888A3F}" type="presOf" srcId="{A2332B48-745C-4ECB-9AFA-3633992F7283}" destId="{03FAD550-64E9-4C14-80E3-98F3227C546E}" srcOrd="0" destOrd="0" presId="urn:microsoft.com/office/officeart/2005/8/layout/pList1"/>
    <dgm:cxn modelId="{A6FF1962-062B-470F-8A00-8CC3ECB127A9}" srcId="{A2332B48-745C-4ECB-9AFA-3633992F7283}" destId="{C1CA7B40-1FA7-4A8A-8282-FE69DB1ABC32}" srcOrd="1" destOrd="0" parTransId="{5AD781FD-FC9D-48B0-BEA5-03CAE55A8D52}" sibTransId="{F1C968E7-D27E-416F-B5E2-85E216C33F49}"/>
    <dgm:cxn modelId="{989C5148-4140-40D0-A303-F7D49C0A0143}" srcId="{A2332B48-745C-4ECB-9AFA-3633992F7283}" destId="{00966EDC-54A5-4C81-AC0B-1EE184876D25}" srcOrd="2" destOrd="0" parTransId="{4822E85A-845C-41E8-AAF7-6E6E8465E8F5}" sibTransId="{3C23D2A1-B4F8-46A0-9F42-5DDD2624981A}"/>
    <dgm:cxn modelId="{E020BE4D-8A03-4615-8620-35B3309CEAA6}" type="presOf" srcId="{00966EDC-54A5-4C81-AC0B-1EE184876D25}" destId="{DE35BCA5-57FB-4080-A726-D7AF30C7407B}" srcOrd="0" destOrd="0" presId="urn:microsoft.com/office/officeart/2005/8/layout/pList1"/>
    <dgm:cxn modelId="{CBA72189-2266-4AC6-98E8-B704F6999EA7}" srcId="{A2332B48-745C-4ECB-9AFA-3633992F7283}" destId="{841BD32D-EDAC-4FE0-88E7-194BC9E89660}" srcOrd="0" destOrd="0" parTransId="{F3216EC7-0087-4CBA-B701-7DBBF057CBBF}" sibTransId="{1C374150-8BC2-4504-8B23-B7017B1F7328}"/>
    <dgm:cxn modelId="{0CC0F99A-5811-4A68-A92C-86B200488E70}" type="presOf" srcId="{1C374150-8BC2-4504-8B23-B7017B1F7328}" destId="{C33ADB63-F535-4589-90CB-B21BFE0BBA33}" srcOrd="0" destOrd="0" presId="urn:microsoft.com/office/officeart/2005/8/layout/pList1"/>
    <dgm:cxn modelId="{15CBF3A9-C477-4F8E-8625-1CFF1CF597BF}" type="presOf" srcId="{C1CA7B40-1FA7-4A8A-8282-FE69DB1ABC32}" destId="{05B11165-A89B-409A-A913-7FBB6D97A95E}" srcOrd="0" destOrd="0" presId="urn:microsoft.com/office/officeart/2005/8/layout/pList1"/>
    <dgm:cxn modelId="{FE8D90D0-8558-4C20-AA84-D87D6F06C8BA}" type="presOf" srcId="{841BD32D-EDAC-4FE0-88E7-194BC9E89660}" destId="{02DCB681-63FB-46AA-AC6E-622B6ECDEBAD}" srcOrd="0" destOrd="0" presId="urn:microsoft.com/office/officeart/2005/8/layout/pList1"/>
    <dgm:cxn modelId="{26BED3E7-D3B8-4373-A200-BB7399A13C01}" type="presOf" srcId="{F1C968E7-D27E-416F-B5E2-85E216C33F49}" destId="{3540F5FA-8C1C-44F5-92BF-1DDFD4B78447}" srcOrd="0" destOrd="0" presId="urn:microsoft.com/office/officeart/2005/8/layout/pList1"/>
    <dgm:cxn modelId="{29E01D56-264F-405E-AE37-1F1F9F8D1969}" type="presParOf" srcId="{03FAD550-64E9-4C14-80E3-98F3227C546E}" destId="{452A309F-E6E1-4382-9D18-38FDBB8EF8C9}" srcOrd="0" destOrd="0" presId="urn:microsoft.com/office/officeart/2005/8/layout/pList1"/>
    <dgm:cxn modelId="{30A6D978-CB19-41A7-A199-6BBE811E5741}" type="presParOf" srcId="{452A309F-E6E1-4382-9D18-38FDBB8EF8C9}" destId="{3F783DC1-5A6C-4389-A2B2-BC437132939C}" srcOrd="0" destOrd="0" presId="urn:microsoft.com/office/officeart/2005/8/layout/pList1"/>
    <dgm:cxn modelId="{45EFF7D0-BF3C-430D-8903-46A9DCE74E6D}" type="presParOf" srcId="{452A309F-E6E1-4382-9D18-38FDBB8EF8C9}" destId="{02DCB681-63FB-46AA-AC6E-622B6ECDEBAD}" srcOrd="1" destOrd="0" presId="urn:microsoft.com/office/officeart/2005/8/layout/pList1"/>
    <dgm:cxn modelId="{82788FE4-6CE8-4288-8078-019EC3F3431B}" type="presParOf" srcId="{03FAD550-64E9-4C14-80E3-98F3227C546E}" destId="{C33ADB63-F535-4589-90CB-B21BFE0BBA33}" srcOrd="1" destOrd="0" presId="urn:microsoft.com/office/officeart/2005/8/layout/pList1"/>
    <dgm:cxn modelId="{F5A6FB24-D68D-4008-98D9-A05DA2AE506E}" type="presParOf" srcId="{03FAD550-64E9-4C14-80E3-98F3227C546E}" destId="{82B324A7-5335-4B0D-86D4-2D017A7B3DE1}" srcOrd="2" destOrd="0" presId="urn:microsoft.com/office/officeart/2005/8/layout/pList1"/>
    <dgm:cxn modelId="{25654DAA-5C1A-445A-BA94-10292C4F1877}" type="presParOf" srcId="{82B324A7-5335-4B0D-86D4-2D017A7B3DE1}" destId="{0BB7B894-5722-4556-8113-8043BA938D13}" srcOrd="0" destOrd="0" presId="urn:microsoft.com/office/officeart/2005/8/layout/pList1"/>
    <dgm:cxn modelId="{211F04AC-4137-4612-8AED-923C8F87B6B9}" type="presParOf" srcId="{82B324A7-5335-4B0D-86D4-2D017A7B3DE1}" destId="{05B11165-A89B-409A-A913-7FBB6D97A95E}" srcOrd="1" destOrd="0" presId="urn:microsoft.com/office/officeart/2005/8/layout/pList1"/>
    <dgm:cxn modelId="{D891A3E7-F694-4D26-9215-C0E563EBD54D}" type="presParOf" srcId="{03FAD550-64E9-4C14-80E3-98F3227C546E}" destId="{3540F5FA-8C1C-44F5-92BF-1DDFD4B78447}" srcOrd="3" destOrd="0" presId="urn:microsoft.com/office/officeart/2005/8/layout/pList1"/>
    <dgm:cxn modelId="{027810E9-A795-40F9-AE74-32337BCFF06A}" type="presParOf" srcId="{03FAD550-64E9-4C14-80E3-98F3227C546E}" destId="{6E6311A3-BD44-4899-9B68-67ECF0A04134}" srcOrd="4" destOrd="0" presId="urn:microsoft.com/office/officeart/2005/8/layout/pList1"/>
    <dgm:cxn modelId="{FD39B219-79A9-44C1-9A1F-B5739AF5BB9A}" type="presParOf" srcId="{6E6311A3-BD44-4899-9B68-67ECF0A04134}" destId="{55B518C2-FDA2-45F5-A3B0-0DB9D8D1F3D3}" srcOrd="0" destOrd="0" presId="urn:microsoft.com/office/officeart/2005/8/layout/pList1"/>
    <dgm:cxn modelId="{3986160D-D646-474A-A9D7-EA15DFD747D9}" type="presParOf" srcId="{6E6311A3-BD44-4899-9B68-67ECF0A04134}" destId="{DE35BCA5-57FB-4080-A726-D7AF30C7407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A23AB-4D59-4DDC-93D5-DD537D4EBDC0}">
      <dsp:nvSpPr>
        <dsp:cNvPr id="0" name=""/>
        <dsp:cNvSpPr/>
      </dsp:nvSpPr>
      <dsp:spPr>
        <a:xfrm>
          <a:off x="5177" y="808073"/>
          <a:ext cx="2629928" cy="210394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7D7F23-CE8A-47A7-849A-A5C1AAACFD9A}">
      <dsp:nvSpPr>
        <dsp:cNvPr id="0" name=""/>
        <dsp:cNvSpPr/>
      </dsp:nvSpPr>
      <dsp:spPr>
        <a:xfrm>
          <a:off x="365889" y="2701621"/>
          <a:ext cx="2092598" cy="736379"/>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kern="1200">
              <a:solidFill>
                <a:srgbClr val="060B0E"/>
              </a:solidFill>
              <a:latin typeface="#9Slide03 Arima Madurai" panose="00000500000000000000" pitchFamily="2" charset="0"/>
              <a:cs typeface="#9Slide03 Arima Madurai" panose="00000500000000000000" pitchFamily="2" charset="0"/>
            </a:rPr>
            <a:t>Lễ hội Hai Bà Trưng (Mê Linh – Hà Nội)</a:t>
          </a:r>
        </a:p>
      </dsp:txBody>
      <dsp:txXfrm>
        <a:off x="365889" y="2701621"/>
        <a:ext cx="2092598" cy="736379"/>
      </dsp:txXfrm>
    </dsp:sp>
    <dsp:sp modelId="{86C8A70A-D46A-450E-9ECE-9D4B6307D5F5}">
      <dsp:nvSpPr>
        <dsp:cNvPr id="0" name=""/>
        <dsp:cNvSpPr/>
      </dsp:nvSpPr>
      <dsp:spPr>
        <a:xfrm>
          <a:off x="2898098" y="808073"/>
          <a:ext cx="2629928" cy="2103942"/>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01E734-E8B0-4486-97A2-E1EEA0DC915C}">
      <dsp:nvSpPr>
        <dsp:cNvPr id="0" name=""/>
        <dsp:cNvSpPr/>
      </dsp:nvSpPr>
      <dsp:spPr>
        <a:xfrm>
          <a:off x="3134791" y="2701621"/>
          <a:ext cx="2340636" cy="736379"/>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kern="1200">
              <a:solidFill>
                <a:srgbClr val="060B0E"/>
              </a:solidFill>
              <a:latin typeface="#9Slide03 Arima Madurai" panose="00000500000000000000" pitchFamily="2" charset="0"/>
              <a:cs typeface="#9Slide03 Arima Madurai" panose="00000500000000000000" pitchFamily="2" charset="0"/>
            </a:rPr>
            <a:t>Bác Hồ đọc Tuyên ngôn Độc lập (1945)</a:t>
          </a:r>
        </a:p>
      </dsp:txBody>
      <dsp:txXfrm>
        <a:off x="3134791" y="2701621"/>
        <a:ext cx="2340636" cy="736379"/>
      </dsp:txXfrm>
    </dsp:sp>
    <dsp:sp modelId="{AFA0161E-16FD-4A0A-B39F-2757CAE87144}">
      <dsp:nvSpPr>
        <dsp:cNvPr id="0" name=""/>
        <dsp:cNvSpPr/>
      </dsp:nvSpPr>
      <dsp:spPr>
        <a:xfrm>
          <a:off x="5791019" y="808073"/>
          <a:ext cx="2629928" cy="210394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A1E009-26CC-4E34-8346-8C8A1615FD28}">
      <dsp:nvSpPr>
        <dsp:cNvPr id="0" name=""/>
        <dsp:cNvSpPr/>
      </dsp:nvSpPr>
      <dsp:spPr>
        <a:xfrm>
          <a:off x="5905824" y="2701621"/>
          <a:ext cx="2584413" cy="736379"/>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vi-VN" sz="1600" kern="1200">
              <a:solidFill>
                <a:srgbClr val="060B0E"/>
              </a:solidFill>
              <a:latin typeface="#9Slide03 Arima Madurai" panose="00000500000000000000" pitchFamily="2" charset="0"/>
              <a:cs typeface="#9Slide03 Arima Madurai" panose="00000500000000000000" pitchFamily="2" charset="0"/>
            </a:rPr>
            <a:t>Chiến thắng Điện Biên Phủ (1954)</a:t>
          </a:r>
        </a:p>
      </dsp:txBody>
      <dsp:txXfrm>
        <a:off x="5905824" y="2701621"/>
        <a:ext cx="2584413" cy="7363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CC6BF-0B07-444A-9D7C-FEB5175AAE69}">
      <dsp:nvSpPr>
        <dsp:cNvPr id="0" name=""/>
        <dsp:cNvSpPr/>
      </dsp:nvSpPr>
      <dsp:spPr>
        <a:xfrm>
          <a:off x="816084" y="269"/>
          <a:ext cx="3359348" cy="268747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33000" b="-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2FEC90-FEFE-4D5D-8DE2-9CA30180713D}">
      <dsp:nvSpPr>
        <dsp:cNvPr id="0" name=""/>
        <dsp:cNvSpPr/>
      </dsp:nvSpPr>
      <dsp:spPr>
        <a:xfrm>
          <a:off x="1118425" y="2419000"/>
          <a:ext cx="2989820" cy="94061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vi-VN" sz="2300" kern="1200">
              <a:solidFill>
                <a:srgbClr val="060B0E"/>
              </a:solidFill>
              <a:latin typeface="#9Slide03 Arima Madurai" panose="00000500000000000000" pitchFamily="2" charset="0"/>
              <a:cs typeface="#9Slide03 Arima Madurai" panose="00000500000000000000" pitchFamily="2" charset="0"/>
            </a:rPr>
            <a:t>Lịch sử Việt Nam</a:t>
          </a:r>
        </a:p>
      </dsp:txBody>
      <dsp:txXfrm>
        <a:off x="1118425" y="2419000"/>
        <a:ext cx="2989820" cy="940617"/>
      </dsp:txXfrm>
    </dsp:sp>
    <dsp:sp modelId="{AFFA43A2-24EB-4A36-B3FC-AEFBC28551B2}">
      <dsp:nvSpPr>
        <dsp:cNvPr id="0" name=""/>
        <dsp:cNvSpPr/>
      </dsp:nvSpPr>
      <dsp:spPr>
        <a:xfrm>
          <a:off x="4511367" y="269"/>
          <a:ext cx="3359348" cy="2687478"/>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E18E01-59A3-4A97-AAF9-56C03AB8051A}">
      <dsp:nvSpPr>
        <dsp:cNvPr id="0" name=""/>
        <dsp:cNvSpPr/>
      </dsp:nvSpPr>
      <dsp:spPr>
        <a:xfrm>
          <a:off x="4813708" y="2419000"/>
          <a:ext cx="2989820" cy="94061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vi-VN" sz="2300" kern="1200">
              <a:solidFill>
                <a:srgbClr val="060B0E"/>
              </a:solidFill>
              <a:latin typeface="#9Slide03 Arima Madurai" panose="00000500000000000000" pitchFamily="2" charset="0"/>
              <a:cs typeface="#9Slide03 Arima Madurai" panose="00000500000000000000" pitchFamily="2" charset="0"/>
            </a:rPr>
            <a:t>Lịch sử thế giới cổ đại</a:t>
          </a:r>
        </a:p>
      </dsp:txBody>
      <dsp:txXfrm>
        <a:off x="4813708" y="2419000"/>
        <a:ext cx="2989820" cy="9406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39141-48B1-42C8-9A8D-49EDD308C057}">
      <dsp:nvSpPr>
        <dsp:cNvPr id="0" name=""/>
        <dsp:cNvSpPr/>
      </dsp:nvSpPr>
      <dsp:spPr>
        <a:xfrm>
          <a:off x="738336" y="139513"/>
          <a:ext cx="2199679" cy="175974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E999D1-224B-4510-99CC-FE829D6D4EDE}">
      <dsp:nvSpPr>
        <dsp:cNvPr id="0" name=""/>
        <dsp:cNvSpPr/>
      </dsp:nvSpPr>
      <dsp:spPr>
        <a:xfrm>
          <a:off x="936307" y="1583893"/>
          <a:ext cx="1957714" cy="61591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a:solidFill>
                <a:srgbClr val="060B0E"/>
              </a:solidFill>
              <a:latin typeface="#9Slide03 Arima Madurai" panose="00000500000000000000" pitchFamily="2" charset="0"/>
              <a:cs typeface="#9Slide03 Arima Madurai" panose="00000500000000000000" pitchFamily="2" charset="0"/>
            </a:rPr>
            <a:t>Chùa Một Cột</a:t>
          </a:r>
        </a:p>
      </dsp:txBody>
      <dsp:txXfrm>
        <a:off x="936307" y="1583893"/>
        <a:ext cx="1957714" cy="615910"/>
      </dsp:txXfrm>
    </dsp:sp>
    <dsp:sp modelId="{76D2FF5D-6641-4759-BA78-8BA6C48021E6}">
      <dsp:nvSpPr>
        <dsp:cNvPr id="0" name=""/>
        <dsp:cNvSpPr/>
      </dsp:nvSpPr>
      <dsp:spPr>
        <a:xfrm>
          <a:off x="3200503" y="149191"/>
          <a:ext cx="2199679" cy="1759743"/>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251A6C-1603-4A44-A4DD-FB6B40E21E0B}">
      <dsp:nvSpPr>
        <dsp:cNvPr id="0" name=""/>
        <dsp:cNvSpPr/>
      </dsp:nvSpPr>
      <dsp:spPr>
        <a:xfrm>
          <a:off x="3355955" y="1583893"/>
          <a:ext cx="1957714" cy="61591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a:solidFill>
                <a:srgbClr val="060B0E"/>
              </a:solidFill>
              <a:latin typeface="#9Slide03 Arima Madurai" panose="00000500000000000000" pitchFamily="2" charset="0"/>
              <a:cs typeface="#9Slide03 Arima Madurai" panose="00000500000000000000" pitchFamily="2" charset="0"/>
            </a:rPr>
            <a:t>Kinh thành Huế</a:t>
          </a:r>
        </a:p>
      </dsp:txBody>
      <dsp:txXfrm>
        <a:off x="3355955" y="1583893"/>
        <a:ext cx="1957714" cy="615910"/>
      </dsp:txXfrm>
    </dsp:sp>
    <dsp:sp modelId="{CE98F629-0ADC-47A8-B733-F0E1FE356DA7}">
      <dsp:nvSpPr>
        <dsp:cNvPr id="0" name=""/>
        <dsp:cNvSpPr/>
      </dsp:nvSpPr>
      <dsp:spPr>
        <a:xfrm>
          <a:off x="738336" y="2430400"/>
          <a:ext cx="2199679" cy="175974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6A7CA9-6581-4506-B4FD-DB1DFD0DB0DA}">
      <dsp:nvSpPr>
        <dsp:cNvPr id="0" name=""/>
        <dsp:cNvSpPr/>
      </dsp:nvSpPr>
      <dsp:spPr>
        <a:xfrm>
          <a:off x="936307" y="4003540"/>
          <a:ext cx="1957714" cy="61591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a:solidFill>
                <a:srgbClr val="060B0E"/>
              </a:solidFill>
              <a:latin typeface="#9Slide03 Arima Madurai" panose="00000500000000000000" pitchFamily="2" charset="0"/>
              <a:cs typeface="#9Slide03 Arima Madurai" panose="00000500000000000000" pitchFamily="2" charset="0"/>
            </a:rPr>
            <a:t>Quan họ Bắc Ninh </a:t>
          </a:r>
        </a:p>
      </dsp:txBody>
      <dsp:txXfrm>
        <a:off x="936307" y="4003540"/>
        <a:ext cx="1957714" cy="615910"/>
      </dsp:txXfrm>
    </dsp:sp>
    <dsp:sp modelId="{3E3255DD-C086-4B15-A69C-C3E7A4FAE04C}">
      <dsp:nvSpPr>
        <dsp:cNvPr id="0" name=""/>
        <dsp:cNvSpPr/>
      </dsp:nvSpPr>
      <dsp:spPr>
        <a:xfrm>
          <a:off x="3221796" y="2452485"/>
          <a:ext cx="2199679" cy="1759743"/>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CED0D6-9A8D-4343-8728-803C7ABF7679}">
      <dsp:nvSpPr>
        <dsp:cNvPr id="0" name=""/>
        <dsp:cNvSpPr/>
      </dsp:nvSpPr>
      <dsp:spPr>
        <a:xfrm>
          <a:off x="3355955" y="4003540"/>
          <a:ext cx="1957714" cy="615910"/>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a:solidFill>
                <a:srgbClr val="060B0E"/>
              </a:solidFill>
              <a:latin typeface="#9Slide03 Arima Madurai" panose="00000500000000000000" pitchFamily="2" charset="0"/>
              <a:cs typeface="#9Slide03 Arima Madurai" panose="00000500000000000000" pitchFamily="2" charset="0"/>
            </a:rPr>
            <a:t>Tục ăn trầu</a:t>
          </a:r>
        </a:p>
      </dsp:txBody>
      <dsp:txXfrm>
        <a:off x="3355955" y="4003540"/>
        <a:ext cx="1957714" cy="6159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83DC1-5A6C-4389-A2B2-BC437132939C}">
      <dsp:nvSpPr>
        <dsp:cNvPr id="0" name=""/>
        <dsp:cNvSpPr/>
      </dsp:nvSpPr>
      <dsp:spPr>
        <a:xfrm>
          <a:off x="1606" y="758932"/>
          <a:ext cx="2548936" cy="1756217"/>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DCB681-63FB-46AA-AC6E-622B6ECDEBAD}">
      <dsp:nvSpPr>
        <dsp:cNvPr id="0" name=""/>
        <dsp:cNvSpPr/>
      </dsp:nvSpPr>
      <dsp:spPr>
        <a:xfrm>
          <a:off x="1606" y="2515149"/>
          <a:ext cx="2548936" cy="945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vi-VN" sz="2000" kern="1200">
              <a:solidFill>
                <a:srgbClr val="060B0E"/>
              </a:solidFill>
              <a:latin typeface="#9Slide03 Arima Madurai" panose="00000500000000000000" pitchFamily="2" charset="0"/>
              <a:cs typeface="#9Slide03 Arima Madurai" panose="00000500000000000000" pitchFamily="2" charset="0"/>
            </a:rPr>
            <a:t>Đọc sách </a:t>
          </a:r>
        </a:p>
      </dsp:txBody>
      <dsp:txXfrm>
        <a:off x="1606" y="2515149"/>
        <a:ext cx="2548936" cy="945655"/>
      </dsp:txXfrm>
    </dsp:sp>
    <dsp:sp modelId="{0BB7B894-5722-4556-8113-8043BA938D13}">
      <dsp:nvSpPr>
        <dsp:cNvPr id="0" name=""/>
        <dsp:cNvSpPr/>
      </dsp:nvSpPr>
      <dsp:spPr>
        <a:xfrm>
          <a:off x="2805544" y="758932"/>
          <a:ext cx="2548936" cy="1756217"/>
        </a:xfrm>
        <a:prstGeom prst="round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B11165-A89B-409A-A913-7FBB6D97A95E}">
      <dsp:nvSpPr>
        <dsp:cNvPr id="0" name=""/>
        <dsp:cNvSpPr/>
      </dsp:nvSpPr>
      <dsp:spPr>
        <a:xfrm>
          <a:off x="2805544" y="2515149"/>
          <a:ext cx="2548936" cy="945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vi-VN" sz="2000" kern="1200">
              <a:solidFill>
                <a:srgbClr val="060B0E"/>
              </a:solidFill>
              <a:latin typeface="#9Slide03 Arima Madurai" panose="00000500000000000000" pitchFamily="2" charset="0"/>
              <a:cs typeface="#9Slide03 Arima Madurai" panose="00000500000000000000" pitchFamily="2" charset="0"/>
            </a:rPr>
            <a:t>Xem phim </a:t>
          </a:r>
        </a:p>
      </dsp:txBody>
      <dsp:txXfrm>
        <a:off x="2805544" y="2515149"/>
        <a:ext cx="2548936" cy="945655"/>
      </dsp:txXfrm>
    </dsp:sp>
    <dsp:sp modelId="{55B518C2-FDA2-45F5-A3B0-0DB9D8D1F3D3}">
      <dsp:nvSpPr>
        <dsp:cNvPr id="0" name=""/>
        <dsp:cNvSpPr/>
      </dsp:nvSpPr>
      <dsp:spPr>
        <a:xfrm>
          <a:off x="5609481" y="758932"/>
          <a:ext cx="2548936" cy="1756217"/>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35BCA5-57FB-4080-A726-D7AF30C7407B}">
      <dsp:nvSpPr>
        <dsp:cNvPr id="0" name=""/>
        <dsp:cNvSpPr/>
      </dsp:nvSpPr>
      <dsp:spPr>
        <a:xfrm>
          <a:off x="5609481" y="2515149"/>
          <a:ext cx="2548936" cy="945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vi-VN" sz="2000" kern="1200">
              <a:solidFill>
                <a:srgbClr val="060B0E"/>
              </a:solidFill>
              <a:latin typeface="#9Slide03 Arima Madurai" panose="00000500000000000000" pitchFamily="2" charset="0"/>
              <a:cs typeface="#9Slide03 Arima Madurai" panose="00000500000000000000" pitchFamily="2" charset="0"/>
            </a:rPr>
            <a:t>Tham quan và </a:t>
          </a:r>
        </a:p>
        <a:p>
          <a:pPr marL="0" lvl="0" indent="0" algn="ctr" defTabSz="889000">
            <a:lnSpc>
              <a:spcPct val="90000"/>
            </a:lnSpc>
            <a:spcBef>
              <a:spcPct val="0"/>
            </a:spcBef>
            <a:spcAft>
              <a:spcPct val="35000"/>
            </a:spcAft>
            <a:buNone/>
          </a:pPr>
          <a:r>
            <a:rPr lang="vi-VN" sz="2000" kern="1200">
              <a:solidFill>
                <a:srgbClr val="060B0E"/>
              </a:solidFill>
              <a:latin typeface="#9Slide03 Arima Madurai" panose="00000500000000000000" pitchFamily="2" charset="0"/>
              <a:cs typeface="#9Slide03 Arima Madurai" panose="00000500000000000000" pitchFamily="2" charset="0"/>
            </a:rPr>
            <a:t>trải nghiệm</a:t>
          </a:r>
        </a:p>
      </dsp:txBody>
      <dsp:txXfrm>
        <a:off x="5609481" y="2515149"/>
        <a:ext cx="2548936" cy="94565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88880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7"/>
        <p:cNvGrpSpPr/>
        <p:nvPr/>
      </p:nvGrpSpPr>
      <p:grpSpPr>
        <a:xfrm>
          <a:off x="0" y="0"/>
          <a:ext cx="0" cy="0"/>
          <a:chOff x="0" y="0"/>
          <a:chExt cx="0" cy="0"/>
        </a:xfrm>
      </p:grpSpPr>
      <p:sp>
        <p:nvSpPr>
          <p:cNvPr id="17398" name="Google Shape;17398;gab1d679f9d_2_1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9" name="Google Shape;17399;gab1d679f9d_2_1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6457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0" i="0">
                <a:solidFill>
                  <a:srgbClr val="333333"/>
                </a:solidFill>
                <a:effectLst/>
                <a:latin typeface="Helvetica Neue"/>
              </a:rPr>
              <a:t>Có nghĩa là phải biết đến tận “chân tơ kẽ tóc”, càng biết nhiều càng thấu hiểu nhiều, càng thấu hiểu nhiều mới càng trân trọng giá trị lịch sử của dân tộc, nhớ ơn những bậc tiền nhân khai sinh nền móng nước nhà, nhớ ơn các anh hùng, liệt sĩ không tiếc máu xương đổi lấy nền độc lập của dân tộc. Khi đó ta càng có ý thức, trách nhiệm dựng xây quê hương, đất nước nhiều hơn. </a:t>
            </a:r>
          </a:p>
          <a:p>
            <a:r>
              <a:rPr lang="vi-VN" b="0" i="0">
                <a:solidFill>
                  <a:srgbClr val="333333"/>
                </a:solidFill>
                <a:effectLst/>
                <a:latin typeface="Helvetica Neue"/>
              </a:rPr>
              <a:t>Nhắc nhở mỗi công dân Việt Nam phải có trách nhiệm tìm hiểu về cội nguồn, lịch sử dân tộc, qua đó gìn giữ, phát triển, giáo dục và khơi dậy lòng yêu nước, tự hào dân tộc cho thế hệ mai sau. Bởi lẽ lịch sử là những gì thuộc về quá khứ, nếu không có quá khứ sẽ không có hiện tại và tương lai. </a:t>
            </a:r>
          </a:p>
          <a:p>
            <a:endParaRPr lang="vi-VN" b="0" i="0">
              <a:solidFill>
                <a:srgbClr val="333333"/>
              </a:solidFill>
              <a:effectLst/>
              <a:latin typeface="Helvetica Neue"/>
            </a:endParaRPr>
          </a:p>
          <a:p>
            <a:endParaRPr lang="vi-VN"/>
          </a:p>
        </p:txBody>
      </p:sp>
    </p:spTree>
    <p:extLst>
      <p:ext uri="{BB962C8B-B14F-4D97-AF65-F5344CB8AC3E}">
        <p14:creationId xmlns:p14="http://schemas.microsoft.com/office/powerpoint/2010/main" val="1030108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110776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04"/>
        <p:cNvGrpSpPr/>
        <p:nvPr/>
      </p:nvGrpSpPr>
      <p:grpSpPr>
        <a:xfrm>
          <a:off x="0" y="0"/>
          <a:ext cx="0" cy="0"/>
          <a:chOff x="0" y="0"/>
          <a:chExt cx="0" cy="0"/>
        </a:xfrm>
      </p:grpSpPr>
      <p:sp>
        <p:nvSpPr>
          <p:cNvPr id="25605" name="Google Shape;25605;ga2d7c626f9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06" name="Google Shape;25606;ga2d7c626f9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7"/>
        <p:cNvGrpSpPr/>
        <p:nvPr/>
      </p:nvGrpSpPr>
      <p:grpSpPr>
        <a:xfrm>
          <a:off x="0" y="0"/>
          <a:ext cx="0" cy="0"/>
          <a:chOff x="0" y="0"/>
          <a:chExt cx="0" cy="0"/>
        </a:xfrm>
      </p:grpSpPr>
      <p:sp>
        <p:nvSpPr>
          <p:cNvPr id="17398" name="Google Shape;17398;gab1d679f9d_2_1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9" name="Google Shape;17399;gab1d679f9d_2_1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381545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0"/>
        <p:cNvGrpSpPr/>
        <p:nvPr/>
      </p:nvGrpSpPr>
      <p:grpSpPr>
        <a:xfrm>
          <a:off x="0" y="0"/>
          <a:ext cx="0" cy="0"/>
          <a:chOff x="0" y="0"/>
          <a:chExt cx="0" cy="0"/>
        </a:xfrm>
      </p:grpSpPr>
      <p:sp>
        <p:nvSpPr>
          <p:cNvPr id="17251" name="Google Shape;17251;gad39efceba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52" name="Google Shape;17252;gad39efceb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6"/>
        <p:cNvGrpSpPr/>
        <p:nvPr/>
      </p:nvGrpSpPr>
      <p:grpSpPr>
        <a:xfrm>
          <a:off x="0" y="0"/>
          <a:ext cx="0" cy="0"/>
          <a:chOff x="0" y="0"/>
          <a:chExt cx="0" cy="0"/>
        </a:xfrm>
      </p:grpSpPr>
      <p:sp>
        <p:nvSpPr>
          <p:cNvPr id="23857" name="Google Shape;23857;ga2d7c626f9_3_20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58" name="Google Shape;23858;ga2d7c626f9_3_20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218847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3"/>
        <p:cNvGrpSpPr/>
        <p:nvPr/>
      </p:nvGrpSpPr>
      <p:grpSpPr>
        <a:xfrm>
          <a:off x="0" y="0"/>
          <a:ext cx="0" cy="0"/>
          <a:chOff x="0" y="0"/>
          <a:chExt cx="0" cy="0"/>
        </a:xfrm>
      </p:grpSpPr>
      <p:sp>
        <p:nvSpPr>
          <p:cNvPr id="17374" name="Google Shape;17374;ga2d7c626f9_3_21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5" name="Google Shape;17375;ga2d7c626f9_3_21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96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7"/>
        <p:cNvGrpSpPr/>
        <p:nvPr/>
      </p:nvGrpSpPr>
      <p:grpSpPr>
        <a:xfrm>
          <a:off x="0" y="0"/>
          <a:ext cx="0" cy="0"/>
          <a:chOff x="0" y="0"/>
          <a:chExt cx="0" cy="0"/>
        </a:xfrm>
      </p:grpSpPr>
      <p:sp>
        <p:nvSpPr>
          <p:cNvPr id="17158" name="Google Shape;17158;gad39efce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9" name="Google Shape;17159;gad39efce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255142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0"/>
        <p:cNvGrpSpPr/>
        <p:nvPr/>
      </p:nvGrpSpPr>
      <p:grpSpPr>
        <a:xfrm>
          <a:off x="0" y="0"/>
          <a:ext cx="0" cy="0"/>
          <a:chOff x="0" y="0"/>
          <a:chExt cx="0" cy="0"/>
        </a:xfrm>
      </p:grpSpPr>
      <p:sp>
        <p:nvSpPr>
          <p:cNvPr id="17391" name="Google Shape;17391;gab1d679f9d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2" name="Google Shape;17392;gab1d679f9d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3504435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EBB-0E67-4A8F-8892-A39B7B2E550D}" type="slidenum">
              <a:rPr lang="zh-CN" altLang="en-US" smtClean="0"/>
              <a:t>7</a:t>
            </a:fld>
            <a:endParaRPr lang="zh-CN" altLang="en-US"/>
          </a:p>
        </p:txBody>
      </p:sp>
    </p:spTree>
    <p:extLst>
      <p:ext uri="{BB962C8B-B14F-4D97-AF65-F5344CB8AC3E}">
        <p14:creationId xmlns:p14="http://schemas.microsoft.com/office/powerpoint/2010/main" val="1533929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87"/>
        <p:cNvGrpSpPr/>
        <p:nvPr/>
      </p:nvGrpSpPr>
      <p:grpSpPr>
        <a:xfrm>
          <a:off x="0" y="0"/>
          <a:ext cx="0" cy="0"/>
          <a:chOff x="0" y="0"/>
          <a:chExt cx="0" cy="0"/>
        </a:xfrm>
      </p:grpSpPr>
      <p:sp>
        <p:nvSpPr>
          <p:cNvPr id="24788" name="Google Shape;24788;ga2d7c626f9_6_17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9" name="Google Shape;24789;ga2d7c626f9_6_17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5"/>
        <p:cNvGrpSpPr/>
        <p:nvPr/>
      </p:nvGrpSpPr>
      <p:grpSpPr>
        <a:xfrm>
          <a:off x="0" y="0"/>
          <a:ext cx="0" cy="0"/>
          <a:chOff x="0" y="0"/>
          <a:chExt cx="0" cy="0"/>
        </a:xfrm>
      </p:grpSpPr>
      <p:sp>
        <p:nvSpPr>
          <p:cNvPr id="17446" name="Google Shape;17446;gacf02a9d2b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7" name="Google Shape;17447;gacf02a9d2b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3" cy="5143501"/>
          </a:xfrm>
          <a:prstGeom prst="rect">
            <a:avLst/>
          </a:prstGeom>
          <a:noFill/>
          <a:ln>
            <a:noFill/>
          </a:ln>
        </p:spPr>
      </p:pic>
      <p:sp>
        <p:nvSpPr>
          <p:cNvPr id="11" name="Google Shape;11;p2"/>
          <p:cNvSpPr txBox="1">
            <a:spLocks noGrp="1"/>
          </p:cNvSpPr>
          <p:nvPr>
            <p:ph type="ctrTitle"/>
          </p:nvPr>
        </p:nvSpPr>
        <p:spPr>
          <a:xfrm>
            <a:off x="1912650" y="1116525"/>
            <a:ext cx="5318700" cy="20526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chemeClr val="accent2"/>
              </a:buClr>
              <a:buSzPts val="4300"/>
              <a:buNone/>
              <a:defRPr sz="5300">
                <a:latin typeface="Lobster"/>
                <a:ea typeface="Lobster"/>
                <a:cs typeface="Lobster"/>
                <a:sym typeface="Lobster"/>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2677350" y="3234375"/>
            <a:ext cx="37893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1400"/>
              <a:buFont typeface="Nunito"/>
              <a:buNone/>
              <a:defRPr b="0">
                <a:latin typeface="Poppins"/>
                <a:ea typeface="Poppins"/>
                <a:cs typeface="Poppins"/>
                <a:sym typeface="Poppi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_1_1_1_1_1_1_1_1_1_1_1_1_1_2">
    <p:bg>
      <p:bgPr>
        <a:solidFill>
          <a:schemeClr val="accent3"/>
        </a:solidFill>
        <a:effectLst/>
      </p:bgPr>
    </p:bg>
    <p:spTree>
      <p:nvGrpSpPr>
        <p:cNvPr id="1" name="Shape 15052"/>
        <p:cNvGrpSpPr/>
        <p:nvPr/>
      </p:nvGrpSpPr>
      <p:grpSpPr>
        <a:xfrm>
          <a:off x="0" y="0"/>
          <a:ext cx="0" cy="0"/>
          <a:chOff x="0" y="0"/>
          <a:chExt cx="0" cy="0"/>
        </a:xfrm>
      </p:grpSpPr>
      <p:pic>
        <p:nvPicPr>
          <p:cNvPr id="15053" name="Google Shape;15053;p23"/>
          <p:cNvPicPr preferRelativeResize="0"/>
          <p:nvPr/>
        </p:nvPicPr>
        <p:blipFill>
          <a:blip r:embed="rId2">
            <a:alphaModFix/>
          </a:blip>
          <a:stretch>
            <a:fillRect/>
          </a:stretch>
        </p:blipFill>
        <p:spPr>
          <a:xfrm>
            <a:off x="0" y="0"/>
            <a:ext cx="9144003" cy="5143501"/>
          </a:xfrm>
          <a:prstGeom prst="rect">
            <a:avLst/>
          </a:prstGeom>
          <a:noFill/>
          <a:ln>
            <a:noFill/>
          </a:ln>
        </p:spPr>
      </p:pic>
      <p:sp>
        <p:nvSpPr>
          <p:cNvPr id="15054" name="Google Shape;1505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055" name="Google Shape;15055;p23"/>
          <p:cNvSpPr txBox="1">
            <a:spLocks noGrp="1"/>
          </p:cNvSpPr>
          <p:nvPr>
            <p:ph type="subTitle" idx="1"/>
          </p:nvPr>
        </p:nvSpPr>
        <p:spPr>
          <a:xfrm flipH="1">
            <a:off x="4512201" y="1706100"/>
            <a:ext cx="2918100" cy="67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1400"/>
              <a:buNone/>
              <a:defRPr sz="2100">
                <a:solidFill>
                  <a:schemeClr val="dk1"/>
                </a:solidFill>
              </a:defRPr>
            </a:lvl1pPr>
            <a:lvl2pPr lvl="1" algn="ctr" rtl="0">
              <a:lnSpc>
                <a:spcPct val="100000"/>
              </a:lnSpc>
              <a:spcBef>
                <a:spcPts val="0"/>
              </a:spcBef>
              <a:spcAft>
                <a:spcPts val="0"/>
              </a:spcAft>
              <a:buClr>
                <a:schemeClr val="accent2"/>
              </a:buClr>
              <a:buSzPts val="1400"/>
              <a:buNone/>
              <a:defRPr sz="1400">
                <a:solidFill>
                  <a:schemeClr val="accent2"/>
                </a:solidFill>
              </a:defRPr>
            </a:lvl2pPr>
            <a:lvl3pPr lvl="2" algn="ctr" rtl="0">
              <a:lnSpc>
                <a:spcPct val="100000"/>
              </a:lnSpc>
              <a:spcBef>
                <a:spcPts val="0"/>
              </a:spcBef>
              <a:spcAft>
                <a:spcPts val="0"/>
              </a:spcAft>
              <a:buClr>
                <a:schemeClr val="accent2"/>
              </a:buClr>
              <a:buSzPts val="1400"/>
              <a:buNone/>
              <a:defRPr sz="1400">
                <a:solidFill>
                  <a:schemeClr val="accent2"/>
                </a:solidFill>
              </a:defRPr>
            </a:lvl3pPr>
            <a:lvl4pPr lvl="3" algn="ctr" rtl="0">
              <a:lnSpc>
                <a:spcPct val="100000"/>
              </a:lnSpc>
              <a:spcBef>
                <a:spcPts val="0"/>
              </a:spcBef>
              <a:spcAft>
                <a:spcPts val="0"/>
              </a:spcAft>
              <a:buClr>
                <a:schemeClr val="accent2"/>
              </a:buClr>
              <a:buSzPts val="1400"/>
              <a:buNone/>
              <a:defRPr sz="1400">
                <a:solidFill>
                  <a:schemeClr val="accent2"/>
                </a:solidFill>
              </a:defRPr>
            </a:lvl4pPr>
            <a:lvl5pPr lvl="4" algn="ctr" rtl="0">
              <a:lnSpc>
                <a:spcPct val="100000"/>
              </a:lnSpc>
              <a:spcBef>
                <a:spcPts val="0"/>
              </a:spcBef>
              <a:spcAft>
                <a:spcPts val="0"/>
              </a:spcAft>
              <a:buClr>
                <a:schemeClr val="accent2"/>
              </a:buClr>
              <a:buSzPts val="1400"/>
              <a:buNone/>
              <a:defRPr sz="1400">
                <a:solidFill>
                  <a:schemeClr val="accent2"/>
                </a:solidFill>
              </a:defRPr>
            </a:lvl5pPr>
            <a:lvl6pPr lvl="5" algn="ctr" rtl="0">
              <a:lnSpc>
                <a:spcPct val="100000"/>
              </a:lnSpc>
              <a:spcBef>
                <a:spcPts val="0"/>
              </a:spcBef>
              <a:spcAft>
                <a:spcPts val="0"/>
              </a:spcAft>
              <a:buClr>
                <a:schemeClr val="accent2"/>
              </a:buClr>
              <a:buSzPts val="1400"/>
              <a:buNone/>
              <a:defRPr sz="1400">
                <a:solidFill>
                  <a:schemeClr val="accent2"/>
                </a:solidFill>
              </a:defRPr>
            </a:lvl6pPr>
            <a:lvl7pPr lvl="6" algn="ctr" rtl="0">
              <a:lnSpc>
                <a:spcPct val="100000"/>
              </a:lnSpc>
              <a:spcBef>
                <a:spcPts val="0"/>
              </a:spcBef>
              <a:spcAft>
                <a:spcPts val="0"/>
              </a:spcAft>
              <a:buClr>
                <a:schemeClr val="accent2"/>
              </a:buClr>
              <a:buSzPts val="1400"/>
              <a:buNone/>
              <a:defRPr sz="1400">
                <a:solidFill>
                  <a:schemeClr val="accent2"/>
                </a:solidFill>
              </a:defRPr>
            </a:lvl7pPr>
            <a:lvl8pPr lvl="7" algn="ctr" rtl="0">
              <a:lnSpc>
                <a:spcPct val="100000"/>
              </a:lnSpc>
              <a:spcBef>
                <a:spcPts val="0"/>
              </a:spcBef>
              <a:spcAft>
                <a:spcPts val="0"/>
              </a:spcAft>
              <a:buClr>
                <a:schemeClr val="accent2"/>
              </a:buClr>
              <a:buSzPts val="1400"/>
              <a:buNone/>
              <a:defRPr sz="1400">
                <a:solidFill>
                  <a:schemeClr val="accent2"/>
                </a:solidFill>
              </a:defRPr>
            </a:lvl8pPr>
            <a:lvl9pPr lvl="8" algn="ctr" rtl="0">
              <a:lnSpc>
                <a:spcPct val="100000"/>
              </a:lnSpc>
              <a:spcBef>
                <a:spcPts val="0"/>
              </a:spcBef>
              <a:spcAft>
                <a:spcPts val="0"/>
              </a:spcAft>
              <a:buClr>
                <a:schemeClr val="accent2"/>
              </a:buClr>
              <a:buSzPts val="1400"/>
              <a:buNone/>
              <a:defRPr sz="1400">
                <a:solidFill>
                  <a:schemeClr val="accent2"/>
                </a:solidFill>
              </a:defRPr>
            </a:lvl9pPr>
          </a:lstStyle>
          <a:p>
            <a:endParaRPr/>
          </a:p>
        </p:txBody>
      </p:sp>
      <p:sp>
        <p:nvSpPr>
          <p:cNvPr id="15056" name="Google Shape;15056;p23"/>
          <p:cNvSpPr txBox="1">
            <a:spLocks noGrp="1"/>
          </p:cNvSpPr>
          <p:nvPr>
            <p:ph type="subTitle" idx="2"/>
          </p:nvPr>
        </p:nvSpPr>
        <p:spPr>
          <a:xfrm flipH="1">
            <a:off x="4512201" y="3383625"/>
            <a:ext cx="2918100" cy="67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1400"/>
              <a:buNone/>
              <a:defRPr sz="2100">
                <a:solidFill>
                  <a:schemeClr val="dk1"/>
                </a:solidFill>
              </a:defRPr>
            </a:lvl1pPr>
            <a:lvl2pPr lvl="1" algn="ctr" rtl="0">
              <a:lnSpc>
                <a:spcPct val="100000"/>
              </a:lnSpc>
              <a:spcBef>
                <a:spcPts val="0"/>
              </a:spcBef>
              <a:spcAft>
                <a:spcPts val="0"/>
              </a:spcAft>
              <a:buClr>
                <a:schemeClr val="accent2"/>
              </a:buClr>
              <a:buSzPts val="1400"/>
              <a:buNone/>
              <a:defRPr sz="1400">
                <a:solidFill>
                  <a:schemeClr val="accent2"/>
                </a:solidFill>
              </a:defRPr>
            </a:lvl2pPr>
            <a:lvl3pPr lvl="2" algn="ctr" rtl="0">
              <a:lnSpc>
                <a:spcPct val="100000"/>
              </a:lnSpc>
              <a:spcBef>
                <a:spcPts val="0"/>
              </a:spcBef>
              <a:spcAft>
                <a:spcPts val="0"/>
              </a:spcAft>
              <a:buClr>
                <a:schemeClr val="accent2"/>
              </a:buClr>
              <a:buSzPts val="1400"/>
              <a:buNone/>
              <a:defRPr sz="1400">
                <a:solidFill>
                  <a:schemeClr val="accent2"/>
                </a:solidFill>
              </a:defRPr>
            </a:lvl3pPr>
            <a:lvl4pPr lvl="3" algn="ctr" rtl="0">
              <a:lnSpc>
                <a:spcPct val="100000"/>
              </a:lnSpc>
              <a:spcBef>
                <a:spcPts val="0"/>
              </a:spcBef>
              <a:spcAft>
                <a:spcPts val="0"/>
              </a:spcAft>
              <a:buClr>
                <a:schemeClr val="accent2"/>
              </a:buClr>
              <a:buSzPts val="1400"/>
              <a:buNone/>
              <a:defRPr sz="1400">
                <a:solidFill>
                  <a:schemeClr val="accent2"/>
                </a:solidFill>
              </a:defRPr>
            </a:lvl4pPr>
            <a:lvl5pPr lvl="4" algn="ctr" rtl="0">
              <a:lnSpc>
                <a:spcPct val="100000"/>
              </a:lnSpc>
              <a:spcBef>
                <a:spcPts val="0"/>
              </a:spcBef>
              <a:spcAft>
                <a:spcPts val="0"/>
              </a:spcAft>
              <a:buClr>
                <a:schemeClr val="accent2"/>
              </a:buClr>
              <a:buSzPts val="1400"/>
              <a:buNone/>
              <a:defRPr sz="1400">
                <a:solidFill>
                  <a:schemeClr val="accent2"/>
                </a:solidFill>
              </a:defRPr>
            </a:lvl5pPr>
            <a:lvl6pPr lvl="5" algn="ctr" rtl="0">
              <a:lnSpc>
                <a:spcPct val="100000"/>
              </a:lnSpc>
              <a:spcBef>
                <a:spcPts val="0"/>
              </a:spcBef>
              <a:spcAft>
                <a:spcPts val="0"/>
              </a:spcAft>
              <a:buClr>
                <a:schemeClr val="accent2"/>
              </a:buClr>
              <a:buSzPts val="1400"/>
              <a:buNone/>
              <a:defRPr sz="1400">
                <a:solidFill>
                  <a:schemeClr val="accent2"/>
                </a:solidFill>
              </a:defRPr>
            </a:lvl6pPr>
            <a:lvl7pPr lvl="6" algn="ctr" rtl="0">
              <a:lnSpc>
                <a:spcPct val="100000"/>
              </a:lnSpc>
              <a:spcBef>
                <a:spcPts val="0"/>
              </a:spcBef>
              <a:spcAft>
                <a:spcPts val="0"/>
              </a:spcAft>
              <a:buClr>
                <a:schemeClr val="accent2"/>
              </a:buClr>
              <a:buSzPts val="1400"/>
              <a:buNone/>
              <a:defRPr sz="1400">
                <a:solidFill>
                  <a:schemeClr val="accent2"/>
                </a:solidFill>
              </a:defRPr>
            </a:lvl7pPr>
            <a:lvl8pPr lvl="7" algn="ctr" rtl="0">
              <a:lnSpc>
                <a:spcPct val="100000"/>
              </a:lnSpc>
              <a:spcBef>
                <a:spcPts val="0"/>
              </a:spcBef>
              <a:spcAft>
                <a:spcPts val="0"/>
              </a:spcAft>
              <a:buClr>
                <a:schemeClr val="accent2"/>
              </a:buClr>
              <a:buSzPts val="1400"/>
              <a:buNone/>
              <a:defRPr sz="1400">
                <a:solidFill>
                  <a:schemeClr val="accent2"/>
                </a:solidFill>
              </a:defRPr>
            </a:lvl8pPr>
            <a:lvl9pPr lvl="8" algn="ctr" rtl="0">
              <a:lnSpc>
                <a:spcPct val="100000"/>
              </a:lnSpc>
              <a:spcBef>
                <a:spcPts val="0"/>
              </a:spcBef>
              <a:spcAft>
                <a:spcPts val="0"/>
              </a:spcAft>
              <a:buClr>
                <a:schemeClr val="accent2"/>
              </a:buClr>
              <a:buSzPts val="1400"/>
              <a:buNone/>
              <a:defRPr sz="1400">
                <a:solidFill>
                  <a:schemeClr val="accent2"/>
                </a:solidFill>
              </a:defRPr>
            </a:lvl9pPr>
          </a:lstStyle>
          <a:p>
            <a:endParaRPr/>
          </a:p>
        </p:txBody>
      </p:sp>
      <p:sp>
        <p:nvSpPr>
          <p:cNvPr id="15057" name="Google Shape;15057;p23"/>
          <p:cNvSpPr txBox="1">
            <a:spLocks noGrp="1"/>
          </p:cNvSpPr>
          <p:nvPr>
            <p:ph type="subTitle" idx="3"/>
          </p:nvPr>
        </p:nvSpPr>
        <p:spPr>
          <a:xfrm flipH="1">
            <a:off x="1713676" y="1706100"/>
            <a:ext cx="2918100" cy="67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1400"/>
              <a:buNone/>
              <a:defRPr sz="2100">
                <a:solidFill>
                  <a:schemeClr val="dk1"/>
                </a:solidFill>
              </a:defRPr>
            </a:lvl1pPr>
            <a:lvl2pPr lvl="1" algn="ctr" rtl="0">
              <a:lnSpc>
                <a:spcPct val="100000"/>
              </a:lnSpc>
              <a:spcBef>
                <a:spcPts val="0"/>
              </a:spcBef>
              <a:spcAft>
                <a:spcPts val="0"/>
              </a:spcAft>
              <a:buClr>
                <a:schemeClr val="accent2"/>
              </a:buClr>
              <a:buSzPts val="1400"/>
              <a:buNone/>
              <a:defRPr sz="1400">
                <a:solidFill>
                  <a:schemeClr val="accent2"/>
                </a:solidFill>
              </a:defRPr>
            </a:lvl2pPr>
            <a:lvl3pPr lvl="2" algn="ctr" rtl="0">
              <a:lnSpc>
                <a:spcPct val="100000"/>
              </a:lnSpc>
              <a:spcBef>
                <a:spcPts val="0"/>
              </a:spcBef>
              <a:spcAft>
                <a:spcPts val="0"/>
              </a:spcAft>
              <a:buClr>
                <a:schemeClr val="accent2"/>
              </a:buClr>
              <a:buSzPts val="1400"/>
              <a:buNone/>
              <a:defRPr sz="1400">
                <a:solidFill>
                  <a:schemeClr val="accent2"/>
                </a:solidFill>
              </a:defRPr>
            </a:lvl3pPr>
            <a:lvl4pPr lvl="3" algn="ctr" rtl="0">
              <a:lnSpc>
                <a:spcPct val="100000"/>
              </a:lnSpc>
              <a:spcBef>
                <a:spcPts val="0"/>
              </a:spcBef>
              <a:spcAft>
                <a:spcPts val="0"/>
              </a:spcAft>
              <a:buClr>
                <a:schemeClr val="accent2"/>
              </a:buClr>
              <a:buSzPts val="1400"/>
              <a:buNone/>
              <a:defRPr sz="1400">
                <a:solidFill>
                  <a:schemeClr val="accent2"/>
                </a:solidFill>
              </a:defRPr>
            </a:lvl4pPr>
            <a:lvl5pPr lvl="4" algn="ctr" rtl="0">
              <a:lnSpc>
                <a:spcPct val="100000"/>
              </a:lnSpc>
              <a:spcBef>
                <a:spcPts val="0"/>
              </a:spcBef>
              <a:spcAft>
                <a:spcPts val="0"/>
              </a:spcAft>
              <a:buClr>
                <a:schemeClr val="accent2"/>
              </a:buClr>
              <a:buSzPts val="1400"/>
              <a:buNone/>
              <a:defRPr sz="1400">
                <a:solidFill>
                  <a:schemeClr val="accent2"/>
                </a:solidFill>
              </a:defRPr>
            </a:lvl5pPr>
            <a:lvl6pPr lvl="5" algn="ctr" rtl="0">
              <a:lnSpc>
                <a:spcPct val="100000"/>
              </a:lnSpc>
              <a:spcBef>
                <a:spcPts val="0"/>
              </a:spcBef>
              <a:spcAft>
                <a:spcPts val="0"/>
              </a:spcAft>
              <a:buClr>
                <a:schemeClr val="accent2"/>
              </a:buClr>
              <a:buSzPts val="1400"/>
              <a:buNone/>
              <a:defRPr sz="1400">
                <a:solidFill>
                  <a:schemeClr val="accent2"/>
                </a:solidFill>
              </a:defRPr>
            </a:lvl6pPr>
            <a:lvl7pPr lvl="6" algn="ctr" rtl="0">
              <a:lnSpc>
                <a:spcPct val="100000"/>
              </a:lnSpc>
              <a:spcBef>
                <a:spcPts val="0"/>
              </a:spcBef>
              <a:spcAft>
                <a:spcPts val="0"/>
              </a:spcAft>
              <a:buClr>
                <a:schemeClr val="accent2"/>
              </a:buClr>
              <a:buSzPts val="1400"/>
              <a:buNone/>
              <a:defRPr sz="1400">
                <a:solidFill>
                  <a:schemeClr val="accent2"/>
                </a:solidFill>
              </a:defRPr>
            </a:lvl7pPr>
            <a:lvl8pPr lvl="7" algn="ctr" rtl="0">
              <a:lnSpc>
                <a:spcPct val="100000"/>
              </a:lnSpc>
              <a:spcBef>
                <a:spcPts val="0"/>
              </a:spcBef>
              <a:spcAft>
                <a:spcPts val="0"/>
              </a:spcAft>
              <a:buClr>
                <a:schemeClr val="accent2"/>
              </a:buClr>
              <a:buSzPts val="1400"/>
              <a:buNone/>
              <a:defRPr sz="1400">
                <a:solidFill>
                  <a:schemeClr val="accent2"/>
                </a:solidFill>
              </a:defRPr>
            </a:lvl8pPr>
            <a:lvl9pPr lvl="8" algn="ctr" rtl="0">
              <a:lnSpc>
                <a:spcPct val="100000"/>
              </a:lnSpc>
              <a:spcBef>
                <a:spcPts val="0"/>
              </a:spcBef>
              <a:spcAft>
                <a:spcPts val="0"/>
              </a:spcAft>
              <a:buClr>
                <a:schemeClr val="accent2"/>
              </a:buClr>
              <a:buSzPts val="1400"/>
              <a:buNone/>
              <a:defRPr sz="1400">
                <a:solidFill>
                  <a:schemeClr val="accent2"/>
                </a:solidFill>
              </a:defRPr>
            </a:lvl9pPr>
          </a:lstStyle>
          <a:p>
            <a:endParaRPr/>
          </a:p>
        </p:txBody>
      </p:sp>
      <p:sp>
        <p:nvSpPr>
          <p:cNvPr id="15058" name="Google Shape;15058;p23"/>
          <p:cNvSpPr txBox="1">
            <a:spLocks noGrp="1"/>
          </p:cNvSpPr>
          <p:nvPr>
            <p:ph type="subTitle" idx="4"/>
          </p:nvPr>
        </p:nvSpPr>
        <p:spPr>
          <a:xfrm flipH="1">
            <a:off x="1713676" y="3383625"/>
            <a:ext cx="2918100" cy="67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1400"/>
              <a:buNone/>
              <a:defRPr sz="2100">
                <a:solidFill>
                  <a:schemeClr val="dk1"/>
                </a:solidFill>
              </a:defRPr>
            </a:lvl1pPr>
            <a:lvl2pPr lvl="1" algn="ctr" rtl="0">
              <a:lnSpc>
                <a:spcPct val="100000"/>
              </a:lnSpc>
              <a:spcBef>
                <a:spcPts val="0"/>
              </a:spcBef>
              <a:spcAft>
                <a:spcPts val="0"/>
              </a:spcAft>
              <a:buClr>
                <a:schemeClr val="accent2"/>
              </a:buClr>
              <a:buSzPts val="1400"/>
              <a:buNone/>
              <a:defRPr sz="1400">
                <a:solidFill>
                  <a:schemeClr val="accent2"/>
                </a:solidFill>
              </a:defRPr>
            </a:lvl2pPr>
            <a:lvl3pPr lvl="2" algn="ctr" rtl="0">
              <a:lnSpc>
                <a:spcPct val="100000"/>
              </a:lnSpc>
              <a:spcBef>
                <a:spcPts val="0"/>
              </a:spcBef>
              <a:spcAft>
                <a:spcPts val="0"/>
              </a:spcAft>
              <a:buClr>
                <a:schemeClr val="accent2"/>
              </a:buClr>
              <a:buSzPts val="1400"/>
              <a:buNone/>
              <a:defRPr sz="1400">
                <a:solidFill>
                  <a:schemeClr val="accent2"/>
                </a:solidFill>
              </a:defRPr>
            </a:lvl3pPr>
            <a:lvl4pPr lvl="3" algn="ctr" rtl="0">
              <a:lnSpc>
                <a:spcPct val="100000"/>
              </a:lnSpc>
              <a:spcBef>
                <a:spcPts val="0"/>
              </a:spcBef>
              <a:spcAft>
                <a:spcPts val="0"/>
              </a:spcAft>
              <a:buClr>
                <a:schemeClr val="accent2"/>
              </a:buClr>
              <a:buSzPts val="1400"/>
              <a:buNone/>
              <a:defRPr sz="1400">
                <a:solidFill>
                  <a:schemeClr val="accent2"/>
                </a:solidFill>
              </a:defRPr>
            </a:lvl4pPr>
            <a:lvl5pPr lvl="4" algn="ctr" rtl="0">
              <a:lnSpc>
                <a:spcPct val="100000"/>
              </a:lnSpc>
              <a:spcBef>
                <a:spcPts val="0"/>
              </a:spcBef>
              <a:spcAft>
                <a:spcPts val="0"/>
              </a:spcAft>
              <a:buClr>
                <a:schemeClr val="accent2"/>
              </a:buClr>
              <a:buSzPts val="1400"/>
              <a:buNone/>
              <a:defRPr sz="1400">
                <a:solidFill>
                  <a:schemeClr val="accent2"/>
                </a:solidFill>
              </a:defRPr>
            </a:lvl5pPr>
            <a:lvl6pPr lvl="5" algn="ctr" rtl="0">
              <a:lnSpc>
                <a:spcPct val="100000"/>
              </a:lnSpc>
              <a:spcBef>
                <a:spcPts val="0"/>
              </a:spcBef>
              <a:spcAft>
                <a:spcPts val="0"/>
              </a:spcAft>
              <a:buClr>
                <a:schemeClr val="accent2"/>
              </a:buClr>
              <a:buSzPts val="1400"/>
              <a:buNone/>
              <a:defRPr sz="1400">
                <a:solidFill>
                  <a:schemeClr val="accent2"/>
                </a:solidFill>
              </a:defRPr>
            </a:lvl6pPr>
            <a:lvl7pPr lvl="6" algn="ctr" rtl="0">
              <a:lnSpc>
                <a:spcPct val="100000"/>
              </a:lnSpc>
              <a:spcBef>
                <a:spcPts val="0"/>
              </a:spcBef>
              <a:spcAft>
                <a:spcPts val="0"/>
              </a:spcAft>
              <a:buClr>
                <a:schemeClr val="accent2"/>
              </a:buClr>
              <a:buSzPts val="1400"/>
              <a:buNone/>
              <a:defRPr sz="1400">
                <a:solidFill>
                  <a:schemeClr val="accent2"/>
                </a:solidFill>
              </a:defRPr>
            </a:lvl7pPr>
            <a:lvl8pPr lvl="7" algn="ctr" rtl="0">
              <a:lnSpc>
                <a:spcPct val="100000"/>
              </a:lnSpc>
              <a:spcBef>
                <a:spcPts val="0"/>
              </a:spcBef>
              <a:spcAft>
                <a:spcPts val="0"/>
              </a:spcAft>
              <a:buClr>
                <a:schemeClr val="accent2"/>
              </a:buClr>
              <a:buSzPts val="1400"/>
              <a:buNone/>
              <a:defRPr sz="1400">
                <a:solidFill>
                  <a:schemeClr val="accent2"/>
                </a:solidFill>
              </a:defRPr>
            </a:lvl8pPr>
            <a:lvl9pPr lvl="8" algn="ctr" rtl="0">
              <a:lnSpc>
                <a:spcPct val="100000"/>
              </a:lnSpc>
              <a:spcBef>
                <a:spcPts val="0"/>
              </a:spcBef>
              <a:spcAft>
                <a:spcPts val="0"/>
              </a:spcAft>
              <a:buClr>
                <a:schemeClr val="accent2"/>
              </a:buClr>
              <a:buSzPts val="1400"/>
              <a:buNone/>
              <a:defRPr sz="1400">
                <a:solidFill>
                  <a:schemeClr val="accent2"/>
                </a:solidFill>
              </a:defRPr>
            </a:lvl9pPr>
          </a:lstStyle>
          <a:p>
            <a:endParaRPr/>
          </a:p>
        </p:txBody>
      </p:sp>
      <p:sp>
        <p:nvSpPr>
          <p:cNvPr id="15059" name="Google Shape;15059;p23"/>
          <p:cNvSpPr txBox="1">
            <a:spLocks noGrp="1"/>
          </p:cNvSpPr>
          <p:nvPr>
            <p:ph type="title" hasCustomPrompt="1"/>
          </p:nvPr>
        </p:nvSpPr>
        <p:spPr>
          <a:xfrm flipH="1">
            <a:off x="4499466" y="1423725"/>
            <a:ext cx="2943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9pPr>
          </a:lstStyle>
          <a:p>
            <a:r>
              <a:t>xx%</a:t>
            </a:r>
          </a:p>
        </p:txBody>
      </p:sp>
      <p:sp>
        <p:nvSpPr>
          <p:cNvPr id="15060" name="Google Shape;15060;p23"/>
          <p:cNvSpPr txBox="1">
            <a:spLocks noGrp="1"/>
          </p:cNvSpPr>
          <p:nvPr>
            <p:ph type="title" idx="5" hasCustomPrompt="1"/>
          </p:nvPr>
        </p:nvSpPr>
        <p:spPr>
          <a:xfrm flipH="1">
            <a:off x="4499466" y="3101250"/>
            <a:ext cx="2943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9pPr>
          </a:lstStyle>
          <a:p>
            <a:r>
              <a:t>xx%</a:t>
            </a:r>
          </a:p>
        </p:txBody>
      </p:sp>
      <p:sp>
        <p:nvSpPr>
          <p:cNvPr id="15061" name="Google Shape;15061;p23"/>
          <p:cNvSpPr txBox="1">
            <a:spLocks noGrp="1"/>
          </p:cNvSpPr>
          <p:nvPr>
            <p:ph type="title" idx="6" hasCustomPrompt="1"/>
          </p:nvPr>
        </p:nvSpPr>
        <p:spPr>
          <a:xfrm flipH="1">
            <a:off x="1700940" y="1423725"/>
            <a:ext cx="2943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9pPr>
          </a:lstStyle>
          <a:p>
            <a:r>
              <a:t>xx%</a:t>
            </a:r>
          </a:p>
        </p:txBody>
      </p:sp>
      <p:sp>
        <p:nvSpPr>
          <p:cNvPr id="15062" name="Google Shape;15062;p23"/>
          <p:cNvSpPr txBox="1">
            <a:spLocks noGrp="1"/>
          </p:cNvSpPr>
          <p:nvPr>
            <p:ph type="title" idx="7" hasCustomPrompt="1"/>
          </p:nvPr>
        </p:nvSpPr>
        <p:spPr>
          <a:xfrm flipH="1">
            <a:off x="1700940" y="3101250"/>
            <a:ext cx="2943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9pPr>
          </a:lstStyle>
          <a:p>
            <a:r>
              <a:t>xx%</a:t>
            </a:r>
          </a:p>
        </p:txBody>
      </p:sp>
      <p:sp>
        <p:nvSpPr>
          <p:cNvPr id="15063" name="Google Shape;15063;p23"/>
          <p:cNvSpPr txBox="1">
            <a:spLocks noGrp="1"/>
          </p:cNvSpPr>
          <p:nvPr>
            <p:ph type="subTitle" idx="8"/>
          </p:nvPr>
        </p:nvSpPr>
        <p:spPr>
          <a:xfrm flipH="1">
            <a:off x="1967564" y="2246925"/>
            <a:ext cx="2410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233C4F"/>
              </a:buClr>
              <a:buSzPts val="1000"/>
              <a:buNone/>
              <a:defRPr sz="1400" b="0"/>
            </a:lvl1pPr>
            <a:lvl2pPr lvl="1" algn="ctr" rtl="0">
              <a:lnSpc>
                <a:spcPct val="100000"/>
              </a:lnSpc>
              <a:spcBef>
                <a:spcPts val="0"/>
              </a:spcBef>
              <a:spcAft>
                <a:spcPts val="0"/>
              </a:spcAft>
              <a:buClr>
                <a:srgbClr val="233C4F"/>
              </a:buClr>
              <a:buSzPts val="1000"/>
              <a:buNone/>
              <a:defRPr sz="1000">
                <a:solidFill>
                  <a:srgbClr val="233C4F"/>
                </a:solidFill>
              </a:defRPr>
            </a:lvl2pPr>
            <a:lvl3pPr lvl="2" algn="ctr" rtl="0">
              <a:lnSpc>
                <a:spcPct val="100000"/>
              </a:lnSpc>
              <a:spcBef>
                <a:spcPts val="0"/>
              </a:spcBef>
              <a:spcAft>
                <a:spcPts val="0"/>
              </a:spcAft>
              <a:buClr>
                <a:srgbClr val="233C4F"/>
              </a:buClr>
              <a:buSzPts val="1000"/>
              <a:buNone/>
              <a:defRPr sz="1000">
                <a:solidFill>
                  <a:srgbClr val="233C4F"/>
                </a:solidFill>
              </a:defRPr>
            </a:lvl3pPr>
            <a:lvl4pPr lvl="3" algn="ctr" rtl="0">
              <a:lnSpc>
                <a:spcPct val="100000"/>
              </a:lnSpc>
              <a:spcBef>
                <a:spcPts val="0"/>
              </a:spcBef>
              <a:spcAft>
                <a:spcPts val="0"/>
              </a:spcAft>
              <a:buClr>
                <a:srgbClr val="233C4F"/>
              </a:buClr>
              <a:buSzPts val="1000"/>
              <a:buNone/>
              <a:defRPr sz="1000">
                <a:solidFill>
                  <a:srgbClr val="233C4F"/>
                </a:solidFill>
              </a:defRPr>
            </a:lvl4pPr>
            <a:lvl5pPr lvl="4" algn="ctr" rtl="0">
              <a:lnSpc>
                <a:spcPct val="100000"/>
              </a:lnSpc>
              <a:spcBef>
                <a:spcPts val="0"/>
              </a:spcBef>
              <a:spcAft>
                <a:spcPts val="0"/>
              </a:spcAft>
              <a:buClr>
                <a:srgbClr val="233C4F"/>
              </a:buClr>
              <a:buSzPts val="1000"/>
              <a:buNone/>
              <a:defRPr sz="1000">
                <a:solidFill>
                  <a:srgbClr val="233C4F"/>
                </a:solidFill>
              </a:defRPr>
            </a:lvl5pPr>
            <a:lvl6pPr lvl="5" algn="ctr" rtl="0">
              <a:lnSpc>
                <a:spcPct val="100000"/>
              </a:lnSpc>
              <a:spcBef>
                <a:spcPts val="0"/>
              </a:spcBef>
              <a:spcAft>
                <a:spcPts val="0"/>
              </a:spcAft>
              <a:buClr>
                <a:srgbClr val="233C4F"/>
              </a:buClr>
              <a:buSzPts val="1000"/>
              <a:buNone/>
              <a:defRPr sz="1000">
                <a:solidFill>
                  <a:srgbClr val="233C4F"/>
                </a:solidFill>
              </a:defRPr>
            </a:lvl6pPr>
            <a:lvl7pPr lvl="6" algn="ctr" rtl="0">
              <a:lnSpc>
                <a:spcPct val="100000"/>
              </a:lnSpc>
              <a:spcBef>
                <a:spcPts val="0"/>
              </a:spcBef>
              <a:spcAft>
                <a:spcPts val="0"/>
              </a:spcAft>
              <a:buClr>
                <a:srgbClr val="233C4F"/>
              </a:buClr>
              <a:buSzPts val="1000"/>
              <a:buNone/>
              <a:defRPr sz="1000">
                <a:solidFill>
                  <a:srgbClr val="233C4F"/>
                </a:solidFill>
              </a:defRPr>
            </a:lvl7pPr>
            <a:lvl8pPr lvl="7" algn="ctr" rtl="0">
              <a:lnSpc>
                <a:spcPct val="100000"/>
              </a:lnSpc>
              <a:spcBef>
                <a:spcPts val="0"/>
              </a:spcBef>
              <a:spcAft>
                <a:spcPts val="0"/>
              </a:spcAft>
              <a:buClr>
                <a:srgbClr val="233C4F"/>
              </a:buClr>
              <a:buSzPts val="1000"/>
              <a:buNone/>
              <a:defRPr sz="1000">
                <a:solidFill>
                  <a:srgbClr val="233C4F"/>
                </a:solidFill>
              </a:defRPr>
            </a:lvl8pPr>
            <a:lvl9pPr lvl="8" algn="ctr" rtl="0">
              <a:lnSpc>
                <a:spcPct val="100000"/>
              </a:lnSpc>
              <a:spcBef>
                <a:spcPts val="0"/>
              </a:spcBef>
              <a:spcAft>
                <a:spcPts val="0"/>
              </a:spcAft>
              <a:buClr>
                <a:srgbClr val="233C4F"/>
              </a:buClr>
              <a:buSzPts val="1000"/>
              <a:buNone/>
              <a:defRPr sz="1000">
                <a:solidFill>
                  <a:srgbClr val="233C4F"/>
                </a:solidFill>
              </a:defRPr>
            </a:lvl9pPr>
          </a:lstStyle>
          <a:p>
            <a:endParaRPr/>
          </a:p>
        </p:txBody>
      </p:sp>
      <p:sp>
        <p:nvSpPr>
          <p:cNvPr id="15064" name="Google Shape;15064;p23"/>
          <p:cNvSpPr txBox="1">
            <a:spLocks noGrp="1"/>
          </p:cNvSpPr>
          <p:nvPr>
            <p:ph type="subTitle" idx="9"/>
          </p:nvPr>
        </p:nvSpPr>
        <p:spPr>
          <a:xfrm flipH="1">
            <a:off x="4766090" y="2246925"/>
            <a:ext cx="2410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233C4F"/>
              </a:buClr>
              <a:buSzPts val="1000"/>
              <a:buNone/>
              <a:defRPr sz="1400" b="0"/>
            </a:lvl1pPr>
            <a:lvl2pPr lvl="1" algn="ctr" rtl="0">
              <a:lnSpc>
                <a:spcPct val="100000"/>
              </a:lnSpc>
              <a:spcBef>
                <a:spcPts val="0"/>
              </a:spcBef>
              <a:spcAft>
                <a:spcPts val="0"/>
              </a:spcAft>
              <a:buClr>
                <a:srgbClr val="233C4F"/>
              </a:buClr>
              <a:buSzPts val="1000"/>
              <a:buNone/>
              <a:defRPr sz="1000">
                <a:solidFill>
                  <a:srgbClr val="233C4F"/>
                </a:solidFill>
              </a:defRPr>
            </a:lvl2pPr>
            <a:lvl3pPr lvl="2" algn="ctr" rtl="0">
              <a:lnSpc>
                <a:spcPct val="100000"/>
              </a:lnSpc>
              <a:spcBef>
                <a:spcPts val="0"/>
              </a:spcBef>
              <a:spcAft>
                <a:spcPts val="0"/>
              </a:spcAft>
              <a:buClr>
                <a:srgbClr val="233C4F"/>
              </a:buClr>
              <a:buSzPts val="1000"/>
              <a:buNone/>
              <a:defRPr sz="1000">
                <a:solidFill>
                  <a:srgbClr val="233C4F"/>
                </a:solidFill>
              </a:defRPr>
            </a:lvl3pPr>
            <a:lvl4pPr lvl="3" algn="ctr" rtl="0">
              <a:lnSpc>
                <a:spcPct val="100000"/>
              </a:lnSpc>
              <a:spcBef>
                <a:spcPts val="0"/>
              </a:spcBef>
              <a:spcAft>
                <a:spcPts val="0"/>
              </a:spcAft>
              <a:buClr>
                <a:srgbClr val="233C4F"/>
              </a:buClr>
              <a:buSzPts val="1000"/>
              <a:buNone/>
              <a:defRPr sz="1000">
                <a:solidFill>
                  <a:srgbClr val="233C4F"/>
                </a:solidFill>
              </a:defRPr>
            </a:lvl4pPr>
            <a:lvl5pPr lvl="4" algn="ctr" rtl="0">
              <a:lnSpc>
                <a:spcPct val="100000"/>
              </a:lnSpc>
              <a:spcBef>
                <a:spcPts val="0"/>
              </a:spcBef>
              <a:spcAft>
                <a:spcPts val="0"/>
              </a:spcAft>
              <a:buClr>
                <a:srgbClr val="233C4F"/>
              </a:buClr>
              <a:buSzPts val="1000"/>
              <a:buNone/>
              <a:defRPr sz="1000">
                <a:solidFill>
                  <a:srgbClr val="233C4F"/>
                </a:solidFill>
              </a:defRPr>
            </a:lvl5pPr>
            <a:lvl6pPr lvl="5" algn="ctr" rtl="0">
              <a:lnSpc>
                <a:spcPct val="100000"/>
              </a:lnSpc>
              <a:spcBef>
                <a:spcPts val="0"/>
              </a:spcBef>
              <a:spcAft>
                <a:spcPts val="0"/>
              </a:spcAft>
              <a:buClr>
                <a:srgbClr val="233C4F"/>
              </a:buClr>
              <a:buSzPts val="1000"/>
              <a:buNone/>
              <a:defRPr sz="1000">
                <a:solidFill>
                  <a:srgbClr val="233C4F"/>
                </a:solidFill>
              </a:defRPr>
            </a:lvl6pPr>
            <a:lvl7pPr lvl="6" algn="ctr" rtl="0">
              <a:lnSpc>
                <a:spcPct val="100000"/>
              </a:lnSpc>
              <a:spcBef>
                <a:spcPts val="0"/>
              </a:spcBef>
              <a:spcAft>
                <a:spcPts val="0"/>
              </a:spcAft>
              <a:buClr>
                <a:srgbClr val="233C4F"/>
              </a:buClr>
              <a:buSzPts val="1000"/>
              <a:buNone/>
              <a:defRPr sz="1000">
                <a:solidFill>
                  <a:srgbClr val="233C4F"/>
                </a:solidFill>
              </a:defRPr>
            </a:lvl7pPr>
            <a:lvl8pPr lvl="7" algn="ctr" rtl="0">
              <a:lnSpc>
                <a:spcPct val="100000"/>
              </a:lnSpc>
              <a:spcBef>
                <a:spcPts val="0"/>
              </a:spcBef>
              <a:spcAft>
                <a:spcPts val="0"/>
              </a:spcAft>
              <a:buClr>
                <a:srgbClr val="233C4F"/>
              </a:buClr>
              <a:buSzPts val="1000"/>
              <a:buNone/>
              <a:defRPr sz="1000">
                <a:solidFill>
                  <a:srgbClr val="233C4F"/>
                </a:solidFill>
              </a:defRPr>
            </a:lvl8pPr>
            <a:lvl9pPr lvl="8" algn="ctr" rtl="0">
              <a:lnSpc>
                <a:spcPct val="100000"/>
              </a:lnSpc>
              <a:spcBef>
                <a:spcPts val="0"/>
              </a:spcBef>
              <a:spcAft>
                <a:spcPts val="0"/>
              </a:spcAft>
              <a:buClr>
                <a:srgbClr val="233C4F"/>
              </a:buClr>
              <a:buSzPts val="1000"/>
              <a:buNone/>
              <a:defRPr sz="1000">
                <a:solidFill>
                  <a:srgbClr val="233C4F"/>
                </a:solidFill>
              </a:defRPr>
            </a:lvl9pPr>
          </a:lstStyle>
          <a:p>
            <a:endParaRPr/>
          </a:p>
        </p:txBody>
      </p:sp>
      <p:sp>
        <p:nvSpPr>
          <p:cNvPr id="15065" name="Google Shape;15065;p23"/>
          <p:cNvSpPr txBox="1">
            <a:spLocks noGrp="1"/>
          </p:cNvSpPr>
          <p:nvPr>
            <p:ph type="subTitle" idx="13"/>
          </p:nvPr>
        </p:nvSpPr>
        <p:spPr>
          <a:xfrm flipH="1">
            <a:off x="1967564" y="3949800"/>
            <a:ext cx="2410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233C4F"/>
              </a:buClr>
              <a:buSzPts val="1000"/>
              <a:buNone/>
              <a:defRPr sz="1400" b="0"/>
            </a:lvl1pPr>
            <a:lvl2pPr lvl="1" algn="ctr" rtl="0">
              <a:lnSpc>
                <a:spcPct val="100000"/>
              </a:lnSpc>
              <a:spcBef>
                <a:spcPts val="0"/>
              </a:spcBef>
              <a:spcAft>
                <a:spcPts val="0"/>
              </a:spcAft>
              <a:buClr>
                <a:srgbClr val="233C4F"/>
              </a:buClr>
              <a:buSzPts val="1000"/>
              <a:buNone/>
              <a:defRPr sz="1000">
                <a:solidFill>
                  <a:srgbClr val="233C4F"/>
                </a:solidFill>
              </a:defRPr>
            </a:lvl2pPr>
            <a:lvl3pPr lvl="2" algn="ctr" rtl="0">
              <a:lnSpc>
                <a:spcPct val="100000"/>
              </a:lnSpc>
              <a:spcBef>
                <a:spcPts val="0"/>
              </a:spcBef>
              <a:spcAft>
                <a:spcPts val="0"/>
              </a:spcAft>
              <a:buClr>
                <a:srgbClr val="233C4F"/>
              </a:buClr>
              <a:buSzPts val="1000"/>
              <a:buNone/>
              <a:defRPr sz="1000">
                <a:solidFill>
                  <a:srgbClr val="233C4F"/>
                </a:solidFill>
              </a:defRPr>
            </a:lvl3pPr>
            <a:lvl4pPr lvl="3" algn="ctr" rtl="0">
              <a:lnSpc>
                <a:spcPct val="100000"/>
              </a:lnSpc>
              <a:spcBef>
                <a:spcPts val="0"/>
              </a:spcBef>
              <a:spcAft>
                <a:spcPts val="0"/>
              </a:spcAft>
              <a:buClr>
                <a:srgbClr val="233C4F"/>
              </a:buClr>
              <a:buSzPts val="1000"/>
              <a:buNone/>
              <a:defRPr sz="1000">
                <a:solidFill>
                  <a:srgbClr val="233C4F"/>
                </a:solidFill>
              </a:defRPr>
            </a:lvl4pPr>
            <a:lvl5pPr lvl="4" algn="ctr" rtl="0">
              <a:lnSpc>
                <a:spcPct val="100000"/>
              </a:lnSpc>
              <a:spcBef>
                <a:spcPts val="0"/>
              </a:spcBef>
              <a:spcAft>
                <a:spcPts val="0"/>
              </a:spcAft>
              <a:buClr>
                <a:srgbClr val="233C4F"/>
              </a:buClr>
              <a:buSzPts val="1000"/>
              <a:buNone/>
              <a:defRPr sz="1000">
                <a:solidFill>
                  <a:srgbClr val="233C4F"/>
                </a:solidFill>
              </a:defRPr>
            </a:lvl5pPr>
            <a:lvl6pPr lvl="5" algn="ctr" rtl="0">
              <a:lnSpc>
                <a:spcPct val="100000"/>
              </a:lnSpc>
              <a:spcBef>
                <a:spcPts val="0"/>
              </a:spcBef>
              <a:spcAft>
                <a:spcPts val="0"/>
              </a:spcAft>
              <a:buClr>
                <a:srgbClr val="233C4F"/>
              </a:buClr>
              <a:buSzPts val="1000"/>
              <a:buNone/>
              <a:defRPr sz="1000">
                <a:solidFill>
                  <a:srgbClr val="233C4F"/>
                </a:solidFill>
              </a:defRPr>
            </a:lvl6pPr>
            <a:lvl7pPr lvl="6" algn="ctr" rtl="0">
              <a:lnSpc>
                <a:spcPct val="100000"/>
              </a:lnSpc>
              <a:spcBef>
                <a:spcPts val="0"/>
              </a:spcBef>
              <a:spcAft>
                <a:spcPts val="0"/>
              </a:spcAft>
              <a:buClr>
                <a:srgbClr val="233C4F"/>
              </a:buClr>
              <a:buSzPts val="1000"/>
              <a:buNone/>
              <a:defRPr sz="1000">
                <a:solidFill>
                  <a:srgbClr val="233C4F"/>
                </a:solidFill>
              </a:defRPr>
            </a:lvl7pPr>
            <a:lvl8pPr lvl="7" algn="ctr" rtl="0">
              <a:lnSpc>
                <a:spcPct val="100000"/>
              </a:lnSpc>
              <a:spcBef>
                <a:spcPts val="0"/>
              </a:spcBef>
              <a:spcAft>
                <a:spcPts val="0"/>
              </a:spcAft>
              <a:buClr>
                <a:srgbClr val="233C4F"/>
              </a:buClr>
              <a:buSzPts val="1000"/>
              <a:buNone/>
              <a:defRPr sz="1000">
                <a:solidFill>
                  <a:srgbClr val="233C4F"/>
                </a:solidFill>
              </a:defRPr>
            </a:lvl8pPr>
            <a:lvl9pPr lvl="8" algn="ctr" rtl="0">
              <a:lnSpc>
                <a:spcPct val="100000"/>
              </a:lnSpc>
              <a:spcBef>
                <a:spcPts val="0"/>
              </a:spcBef>
              <a:spcAft>
                <a:spcPts val="0"/>
              </a:spcAft>
              <a:buClr>
                <a:srgbClr val="233C4F"/>
              </a:buClr>
              <a:buSzPts val="1000"/>
              <a:buNone/>
              <a:defRPr sz="1000">
                <a:solidFill>
                  <a:srgbClr val="233C4F"/>
                </a:solidFill>
              </a:defRPr>
            </a:lvl9pPr>
          </a:lstStyle>
          <a:p>
            <a:endParaRPr/>
          </a:p>
        </p:txBody>
      </p:sp>
      <p:sp>
        <p:nvSpPr>
          <p:cNvPr id="15066" name="Google Shape;15066;p23"/>
          <p:cNvSpPr txBox="1">
            <a:spLocks noGrp="1"/>
          </p:cNvSpPr>
          <p:nvPr>
            <p:ph type="subTitle" idx="14"/>
          </p:nvPr>
        </p:nvSpPr>
        <p:spPr>
          <a:xfrm flipH="1">
            <a:off x="4766090" y="3949800"/>
            <a:ext cx="2410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233C4F"/>
              </a:buClr>
              <a:buSzPts val="1000"/>
              <a:buNone/>
              <a:defRPr sz="1400" b="0"/>
            </a:lvl1pPr>
            <a:lvl2pPr lvl="1" algn="ctr" rtl="0">
              <a:lnSpc>
                <a:spcPct val="100000"/>
              </a:lnSpc>
              <a:spcBef>
                <a:spcPts val="0"/>
              </a:spcBef>
              <a:spcAft>
                <a:spcPts val="0"/>
              </a:spcAft>
              <a:buClr>
                <a:srgbClr val="233C4F"/>
              </a:buClr>
              <a:buSzPts val="1000"/>
              <a:buNone/>
              <a:defRPr sz="1000">
                <a:solidFill>
                  <a:srgbClr val="233C4F"/>
                </a:solidFill>
              </a:defRPr>
            </a:lvl2pPr>
            <a:lvl3pPr lvl="2" algn="ctr" rtl="0">
              <a:lnSpc>
                <a:spcPct val="100000"/>
              </a:lnSpc>
              <a:spcBef>
                <a:spcPts val="0"/>
              </a:spcBef>
              <a:spcAft>
                <a:spcPts val="0"/>
              </a:spcAft>
              <a:buClr>
                <a:srgbClr val="233C4F"/>
              </a:buClr>
              <a:buSzPts val="1000"/>
              <a:buNone/>
              <a:defRPr sz="1000">
                <a:solidFill>
                  <a:srgbClr val="233C4F"/>
                </a:solidFill>
              </a:defRPr>
            </a:lvl3pPr>
            <a:lvl4pPr lvl="3" algn="ctr" rtl="0">
              <a:lnSpc>
                <a:spcPct val="100000"/>
              </a:lnSpc>
              <a:spcBef>
                <a:spcPts val="0"/>
              </a:spcBef>
              <a:spcAft>
                <a:spcPts val="0"/>
              </a:spcAft>
              <a:buClr>
                <a:srgbClr val="233C4F"/>
              </a:buClr>
              <a:buSzPts val="1000"/>
              <a:buNone/>
              <a:defRPr sz="1000">
                <a:solidFill>
                  <a:srgbClr val="233C4F"/>
                </a:solidFill>
              </a:defRPr>
            </a:lvl4pPr>
            <a:lvl5pPr lvl="4" algn="ctr" rtl="0">
              <a:lnSpc>
                <a:spcPct val="100000"/>
              </a:lnSpc>
              <a:spcBef>
                <a:spcPts val="0"/>
              </a:spcBef>
              <a:spcAft>
                <a:spcPts val="0"/>
              </a:spcAft>
              <a:buClr>
                <a:srgbClr val="233C4F"/>
              </a:buClr>
              <a:buSzPts val="1000"/>
              <a:buNone/>
              <a:defRPr sz="1000">
                <a:solidFill>
                  <a:srgbClr val="233C4F"/>
                </a:solidFill>
              </a:defRPr>
            </a:lvl5pPr>
            <a:lvl6pPr lvl="5" algn="ctr" rtl="0">
              <a:lnSpc>
                <a:spcPct val="100000"/>
              </a:lnSpc>
              <a:spcBef>
                <a:spcPts val="0"/>
              </a:spcBef>
              <a:spcAft>
                <a:spcPts val="0"/>
              </a:spcAft>
              <a:buClr>
                <a:srgbClr val="233C4F"/>
              </a:buClr>
              <a:buSzPts val="1000"/>
              <a:buNone/>
              <a:defRPr sz="1000">
                <a:solidFill>
                  <a:srgbClr val="233C4F"/>
                </a:solidFill>
              </a:defRPr>
            </a:lvl6pPr>
            <a:lvl7pPr lvl="6" algn="ctr" rtl="0">
              <a:lnSpc>
                <a:spcPct val="100000"/>
              </a:lnSpc>
              <a:spcBef>
                <a:spcPts val="0"/>
              </a:spcBef>
              <a:spcAft>
                <a:spcPts val="0"/>
              </a:spcAft>
              <a:buClr>
                <a:srgbClr val="233C4F"/>
              </a:buClr>
              <a:buSzPts val="1000"/>
              <a:buNone/>
              <a:defRPr sz="1000">
                <a:solidFill>
                  <a:srgbClr val="233C4F"/>
                </a:solidFill>
              </a:defRPr>
            </a:lvl7pPr>
            <a:lvl8pPr lvl="7" algn="ctr" rtl="0">
              <a:lnSpc>
                <a:spcPct val="100000"/>
              </a:lnSpc>
              <a:spcBef>
                <a:spcPts val="0"/>
              </a:spcBef>
              <a:spcAft>
                <a:spcPts val="0"/>
              </a:spcAft>
              <a:buClr>
                <a:srgbClr val="233C4F"/>
              </a:buClr>
              <a:buSzPts val="1000"/>
              <a:buNone/>
              <a:defRPr sz="1000">
                <a:solidFill>
                  <a:srgbClr val="233C4F"/>
                </a:solidFill>
              </a:defRPr>
            </a:lvl8pPr>
            <a:lvl9pPr lvl="8" algn="ctr" rtl="0">
              <a:lnSpc>
                <a:spcPct val="100000"/>
              </a:lnSpc>
              <a:spcBef>
                <a:spcPts val="0"/>
              </a:spcBef>
              <a:spcAft>
                <a:spcPts val="0"/>
              </a:spcAft>
              <a:buClr>
                <a:srgbClr val="233C4F"/>
              </a:buClr>
              <a:buSzPts val="1000"/>
              <a:buNone/>
              <a:defRPr sz="1000">
                <a:solidFill>
                  <a:srgbClr val="233C4F"/>
                </a:solidFill>
              </a:defRPr>
            </a:lvl9pPr>
          </a:lstStyle>
          <a:p>
            <a:endParaRPr/>
          </a:p>
        </p:txBody>
      </p:sp>
      <p:sp>
        <p:nvSpPr>
          <p:cNvPr id="15067" name="Google Shape;15067;p23"/>
          <p:cNvSpPr txBox="1">
            <a:spLocks noGrp="1"/>
          </p:cNvSpPr>
          <p:nvPr>
            <p:ph type="title" idx="15"/>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2">
    <p:spTree>
      <p:nvGrpSpPr>
        <p:cNvPr id="1" name="Shape 17114"/>
        <p:cNvGrpSpPr/>
        <p:nvPr/>
      </p:nvGrpSpPr>
      <p:grpSpPr>
        <a:xfrm>
          <a:off x="0" y="0"/>
          <a:ext cx="0" cy="0"/>
          <a:chOff x="0" y="0"/>
          <a:chExt cx="0" cy="0"/>
        </a:xfrm>
      </p:grpSpPr>
      <p:pic>
        <p:nvPicPr>
          <p:cNvPr id="17115" name="Google Shape;17115;p26"/>
          <p:cNvPicPr preferRelativeResize="0"/>
          <p:nvPr/>
        </p:nvPicPr>
        <p:blipFill>
          <a:blip r:embed="rId2">
            <a:alphaModFix/>
          </a:blip>
          <a:stretch>
            <a:fillRect/>
          </a:stretch>
        </p:blipFill>
        <p:spPr>
          <a:xfrm>
            <a:off x="2" y="0"/>
            <a:ext cx="9144003" cy="5143513"/>
          </a:xfrm>
          <a:prstGeom prst="rect">
            <a:avLst/>
          </a:prstGeom>
          <a:noFill/>
          <a:ln>
            <a:noFill/>
          </a:ln>
        </p:spPr>
      </p:pic>
      <p:grpSp>
        <p:nvGrpSpPr>
          <p:cNvPr id="17116" name="Google Shape;17116;p26"/>
          <p:cNvGrpSpPr/>
          <p:nvPr/>
        </p:nvGrpSpPr>
        <p:grpSpPr>
          <a:xfrm rot="-2163406" flipH="1">
            <a:off x="-453098" y="1495513"/>
            <a:ext cx="1513644" cy="1567071"/>
            <a:chOff x="3212275" y="349350"/>
            <a:chExt cx="486650" cy="503850"/>
          </a:xfrm>
        </p:grpSpPr>
        <p:sp>
          <p:nvSpPr>
            <p:cNvPr id="17117" name="Google Shape;17117;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8" name="Google Shape;17118;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9" name="Google Shape;17119;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0" name="Google Shape;17120;p2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1" name="Google Shape;17121;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2" name="Google Shape;17122;p26"/>
          <p:cNvGrpSpPr/>
          <p:nvPr/>
        </p:nvGrpSpPr>
        <p:grpSpPr>
          <a:xfrm rot="10654506" flipH="1">
            <a:off x="8424292" y="2327164"/>
            <a:ext cx="1513669" cy="1567069"/>
            <a:chOff x="3212275" y="349350"/>
            <a:chExt cx="486650" cy="503850"/>
          </a:xfrm>
        </p:grpSpPr>
        <p:sp>
          <p:nvSpPr>
            <p:cNvPr id="17123" name="Google Shape;17123;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4" name="Google Shape;17124;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5" name="Google Shape;17125;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6" name="Google Shape;17126;p2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7" name="Google Shape;17127;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3">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1" y="0"/>
            <a:ext cx="9143982" cy="51435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5916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637605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779913" y="1779663"/>
            <a:ext cx="5364088" cy="1149022"/>
          </a:xfrm>
          <a:prstGeom prst="rect">
            <a:avLst/>
          </a:prstGeom>
        </p:spPr>
        <p:txBody>
          <a:bodyPr anchor="ctr"/>
          <a:lstStyle>
            <a:lvl1pPr marL="0" indent="0" algn="l">
              <a:lnSpc>
                <a:spcPct val="100000"/>
              </a:lnSpc>
              <a:buNone/>
              <a:defRPr sz="3600" b="1" baseline="0">
                <a:solidFill>
                  <a:schemeClr val="accent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b="1" dirty="0"/>
          </a:p>
        </p:txBody>
      </p:sp>
      <p:sp>
        <p:nvSpPr>
          <p:cNvPr id="11" name="Text Placeholder 9"/>
          <p:cNvSpPr>
            <a:spLocks noGrp="1"/>
          </p:cNvSpPr>
          <p:nvPr>
            <p:ph type="body" sz="quarter" idx="11" hasCustomPrompt="1"/>
          </p:nvPr>
        </p:nvSpPr>
        <p:spPr>
          <a:xfrm>
            <a:off x="3779765" y="3069595"/>
            <a:ext cx="5364088" cy="438259"/>
          </a:xfrm>
          <a:prstGeom prst="rect">
            <a:avLst/>
          </a:prstGeom>
        </p:spPr>
        <p:txBody>
          <a:bodyPr anchor="ctr"/>
          <a:lstStyle>
            <a:lvl1pPr marL="0" indent="0" algn="l">
              <a:spcBef>
                <a:spcPts val="0"/>
              </a:spcBef>
              <a:buNone/>
              <a:defRPr sz="1400" b="0" baseline="0">
                <a:solidFill>
                  <a:schemeClr val="accent1"/>
                </a:solidFill>
                <a:latin typeface="+mn-lt"/>
                <a:cs typeface="Arial" pitchFamily="34" charset="0"/>
              </a:defRPr>
            </a:lvl1pPr>
          </a:lstStyle>
          <a:p>
            <a:pPr>
              <a:spcBef>
                <a:spcPts val="0"/>
              </a:spcBef>
              <a:defRPr/>
            </a:pPr>
            <a:r>
              <a:rPr lang="en-US" altLang="ko-KR" sz="1400" b="1" dirty="0"/>
              <a:t>INSERT THE TITLE </a:t>
            </a:r>
          </a:p>
          <a:p>
            <a:pPr>
              <a:spcBef>
                <a:spcPts val="0"/>
              </a:spcBef>
              <a:defRPr/>
            </a:pPr>
            <a:r>
              <a:rPr lang="en-US" altLang="ko-KR" sz="1400" b="1" dirty="0"/>
              <a:t>OF YOUR PRESENTATION HERE</a:t>
            </a:r>
            <a:endParaRPr lang="en-US" altLang="ko-KR" sz="1400" dirty="0"/>
          </a:p>
        </p:txBody>
      </p:sp>
      <p:pic>
        <p:nvPicPr>
          <p:cNvPr id="19" name="Picture 3" descr="E:\002-KIMS BUSINESS\007-02-Fullslidesppt-Contents\20161219\02-abs\flower-item0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73409" y="4291594"/>
            <a:ext cx="534896" cy="52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98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0" y="0"/>
            <a:ext cx="9144003" cy="5143501"/>
          </a:xfrm>
          <a:prstGeom prst="rect">
            <a:avLst/>
          </a:prstGeom>
          <a:noFill/>
          <a:ln>
            <a:noFill/>
          </a:ln>
        </p:spPr>
      </p:pic>
      <p:pic>
        <p:nvPicPr>
          <p:cNvPr id="27" name="Google Shape;27;p3"/>
          <p:cNvPicPr preferRelativeResize="0"/>
          <p:nvPr/>
        </p:nvPicPr>
        <p:blipFill>
          <a:blip r:embed="rId3">
            <a:alphaModFix amt="70000"/>
          </a:blip>
          <a:stretch>
            <a:fillRect/>
          </a:stretch>
        </p:blipFill>
        <p:spPr>
          <a:xfrm>
            <a:off x="1971040" y="687175"/>
            <a:ext cx="5171440" cy="3976042"/>
          </a:xfrm>
          <a:prstGeom prst="rect">
            <a:avLst/>
          </a:prstGeom>
          <a:noFill/>
          <a:ln>
            <a:noFill/>
          </a:ln>
        </p:spPr>
      </p:pic>
      <p:sp>
        <p:nvSpPr>
          <p:cNvPr id="28" name="Google Shape;28;p3"/>
          <p:cNvSpPr/>
          <p:nvPr/>
        </p:nvSpPr>
        <p:spPr>
          <a:xfrm>
            <a:off x="5386233" y="3126658"/>
            <a:ext cx="3573454" cy="2098765"/>
          </a:xfrm>
          <a:custGeom>
            <a:avLst/>
            <a:gdLst/>
            <a:ahLst/>
            <a:cxnLst/>
            <a:rect l="l" t="t" r="r" b="b"/>
            <a:pathLst>
              <a:path w="91381" h="53670" extrusionOk="0">
                <a:moveTo>
                  <a:pt x="44720" y="3621"/>
                </a:moveTo>
                <a:cubicBezTo>
                  <a:pt x="44732" y="3621"/>
                  <a:pt x="44768" y="3621"/>
                  <a:pt x="44803" y="3633"/>
                </a:cubicBezTo>
                <a:cubicBezTo>
                  <a:pt x="44756" y="3788"/>
                  <a:pt x="44720" y="3942"/>
                  <a:pt x="44684" y="4097"/>
                </a:cubicBezTo>
                <a:lnTo>
                  <a:pt x="44720" y="3621"/>
                </a:lnTo>
                <a:close/>
                <a:moveTo>
                  <a:pt x="43172" y="2058"/>
                </a:moveTo>
                <a:cubicBezTo>
                  <a:pt x="43190" y="2058"/>
                  <a:pt x="43210" y="2059"/>
                  <a:pt x="43232" y="2061"/>
                </a:cubicBezTo>
                <a:cubicBezTo>
                  <a:pt x="43196" y="2264"/>
                  <a:pt x="43148" y="2442"/>
                  <a:pt x="43101" y="2621"/>
                </a:cubicBezTo>
                <a:cubicBezTo>
                  <a:pt x="42863" y="3442"/>
                  <a:pt x="42589" y="4240"/>
                  <a:pt x="42398" y="5062"/>
                </a:cubicBezTo>
                <a:cubicBezTo>
                  <a:pt x="42172" y="6038"/>
                  <a:pt x="41994" y="7026"/>
                  <a:pt x="41803" y="8026"/>
                </a:cubicBezTo>
                <a:cubicBezTo>
                  <a:pt x="41577" y="9157"/>
                  <a:pt x="41351" y="10265"/>
                  <a:pt x="41136" y="11396"/>
                </a:cubicBezTo>
                <a:cubicBezTo>
                  <a:pt x="40851" y="12944"/>
                  <a:pt x="40553" y="14491"/>
                  <a:pt x="40303" y="16051"/>
                </a:cubicBezTo>
                <a:cubicBezTo>
                  <a:pt x="40053" y="17563"/>
                  <a:pt x="39815" y="19087"/>
                  <a:pt x="39577" y="20611"/>
                </a:cubicBezTo>
                <a:lnTo>
                  <a:pt x="39517" y="20849"/>
                </a:lnTo>
                <a:cubicBezTo>
                  <a:pt x="39362" y="20814"/>
                  <a:pt x="39231" y="20766"/>
                  <a:pt x="39076" y="20718"/>
                </a:cubicBezTo>
                <a:cubicBezTo>
                  <a:pt x="39350" y="19063"/>
                  <a:pt x="39600" y="17456"/>
                  <a:pt x="39874" y="15873"/>
                </a:cubicBezTo>
                <a:cubicBezTo>
                  <a:pt x="39969" y="15218"/>
                  <a:pt x="40077" y="14563"/>
                  <a:pt x="40231" y="13920"/>
                </a:cubicBezTo>
                <a:cubicBezTo>
                  <a:pt x="40565" y="12336"/>
                  <a:pt x="40946" y="10765"/>
                  <a:pt x="41315" y="9181"/>
                </a:cubicBezTo>
                <a:cubicBezTo>
                  <a:pt x="41374" y="8907"/>
                  <a:pt x="41458" y="8634"/>
                  <a:pt x="41517" y="8372"/>
                </a:cubicBezTo>
                <a:cubicBezTo>
                  <a:pt x="41720" y="7419"/>
                  <a:pt x="41874" y="6443"/>
                  <a:pt x="42101" y="5514"/>
                </a:cubicBezTo>
                <a:cubicBezTo>
                  <a:pt x="42351" y="4443"/>
                  <a:pt x="42648" y="3383"/>
                  <a:pt x="42922" y="2311"/>
                </a:cubicBezTo>
                <a:cubicBezTo>
                  <a:pt x="42944" y="2170"/>
                  <a:pt x="42976" y="2058"/>
                  <a:pt x="43172" y="2058"/>
                </a:cubicBezTo>
                <a:close/>
                <a:moveTo>
                  <a:pt x="44601" y="1418"/>
                </a:moveTo>
                <a:lnTo>
                  <a:pt x="44601" y="1418"/>
                </a:lnTo>
                <a:cubicBezTo>
                  <a:pt x="43946" y="3704"/>
                  <a:pt x="43470" y="5967"/>
                  <a:pt x="43077" y="8229"/>
                </a:cubicBezTo>
                <a:cubicBezTo>
                  <a:pt x="42672" y="10527"/>
                  <a:pt x="42267" y="12801"/>
                  <a:pt x="41958" y="15111"/>
                </a:cubicBezTo>
                <a:cubicBezTo>
                  <a:pt x="42005" y="15111"/>
                  <a:pt x="42029" y="15122"/>
                  <a:pt x="42077" y="15122"/>
                </a:cubicBezTo>
                <a:lnTo>
                  <a:pt x="42184" y="14003"/>
                </a:lnTo>
                <a:cubicBezTo>
                  <a:pt x="42220" y="14003"/>
                  <a:pt x="42255" y="14027"/>
                  <a:pt x="42303" y="14027"/>
                </a:cubicBezTo>
                <a:cubicBezTo>
                  <a:pt x="42267" y="14289"/>
                  <a:pt x="42267" y="14563"/>
                  <a:pt x="42220" y="14813"/>
                </a:cubicBezTo>
                <a:cubicBezTo>
                  <a:pt x="42124" y="15420"/>
                  <a:pt x="42005" y="16027"/>
                  <a:pt x="41863" y="16706"/>
                </a:cubicBezTo>
                <a:cubicBezTo>
                  <a:pt x="41672" y="16361"/>
                  <a:pt x="41863" y="16063"/>
                  <a:pt x="41755" y="15777"/>
                </a:cubicBezTo>
                <a:lnTo>
                  <a:pt x="41755" y="15777"/>
                </a:lnTo>
                <a:cubicBezTo>
                  <a:pt x="41684" y="16289"/>
                  <a:pt x="41672" y="16801"/>
                  <a:pt x="41601" y="17313"/>
                </a:cubicBezTo>
                <a:cubicBezTo>
                  <a:pt x="41505" y="17837"/>
                  <a:pt x="41374" y="18325"/>
                  <a:pt x="41255" y="18849"/>
                </a:cubicBezTo>
                <a:cubicBezTo>
                  <a:pt x="41243" y="18849"/>
                  <a:pt x="41208" y="18849"/>
                  <a:pt x="41196" y="18825"/>
                </a:cubicBezTo>
                <a:lnTo>
                  <a:pt x="41374" y="16777"/>
                </a:lnTo>
                <a:lnTo>
                  <a:pt x="41374" y="16777"/>
                </a:lnTo>
                <a:cubicBezTo>
                  <a:pt x="41232" y="18254"/>
                  <a:pt x="40993" y="19694"/>
                  <a:pt x="40362" y="21064"/>
                </a:cubicBezTo>
                <a:cubicBezTo>
                  <a:pt x="40339" y="20945"/>
                  <a:pt x="40339" y="20837"/>
                  <a:pt x="40362" y="20730"/>
                </a:cubicBezTo>
                <a:cubicBezTo>
                  <a:pt x="40612" y="19837"/>
                  <a:pt x="40636" y="18932"/>
                  <a:pt x="40720" y="18028"/>
                </a:cubicBezTo>
                <a:cubicBezTo>
                  <a:pt x="40767" y="17587"/>
                  <a:pt x="40791" y="17146"/>
                  <a:pt x="40886" y="16718"/>
                </a:cubicBezTo>
                <a:cubicBezTo>
                  <a:pt x="41184" y="15313"/>
                  <a:pt x="41470" y="13920"/>
                  <a:pt x="41529" y="12467"/>
                </a:cubicBezTo>
                <a:cubicBezTo>
                  <a:pt x="41529" y="12313"/>
                  <a:pt x="41589" y="12134"/>
                  <a:pt x="41624" y="11967"/>
                </a:cubicBezTo>
                <a:cubicBezTo>
                  <a:pt x="41660" y="11836"/>
                  <a:pt x="41720" y="11693"/>
                  <a:pt x="41732" y="11562"/>
                </a:cubicBezTo>
                <a:cubicBezTo>
                  <a:pt x="41827" y="11062"/>
                  <a:pt x="41886" y="10539"/>
                  <a:pt x="41970" y="10027"/>
                </a:cubicBezTo>
                <a:cubicBezTo>
                  <a:pt x="42160" y="8955"/>
                  <a:pt x="42375" y="7907"/>
                  <a:pt x="42565" y="6836"/>
                </a:cubicBezTo>
                <a:lnTo>
                  <a:pt x="42613" y="6657"/>
                </a:lnTo>
                <a:cubicBezTo>
                  <a:pt x="42756" y="6217"/>
                  <a:pt x="42922" y="5800"/>
                  <a:pt x="43041" y="5371"/>
                </a:cubicBezTo>
                <a:cubicBezTo>
                  <a:pt x="43232" y="4693"/>
                  <a:pt x="43410" y="3990"/>
                  <a:pt x="43613" y="3300"/>
                </a:cubicBezTo>
                <a:cubicBezTo>
                  <a:pt x="43637" y="3300"/>
                  <a:pt x="43672" y="3323"/>
                  <a:pt x="43696" y="3323"/>
                </a:cubicBezTo>
                <a:lnTo>
                  <a:pt x="43637" y="4050"/>
                </a:lnTo>
                <a:cubicBezTo>
                  <a:pt x="43684" y="3990"/>
                  <a:pt x="43720" y="3942"/>
                  <a:pt x="43744" y="3871"/>
                </a:cubicBezTo>
                <a:cubicBezTo>
                  <a:pt x="43863" y="3300"/>
                  <a:pt x="43994" y="2740"/>
                  <a:pt x="44077" y="2157"/>
                </a:cubicBezTo>
                <a:cubicBezTo>
                  <a:pt x="44113" y="1847"/>
                  <a:pt x="44232" y="1609"/>
                  <a:pt x="44601" y="1418"/>
                </a:cubicBezTo>
                <a:close/>
                <a:moveTo>
                  <a:pt x="41327" y="19242"/>
                </a:moveTo>
                <a:cubicBezTo>
                  <a:pt x="41422" y="20183"/>
                  <a:pt x="41303" y="20885"/>
                  <a:pt x="40946" y="21207"/>
                </a:cubicBezTo>
                <a:cubicBezTo>
                  <a:pt x="41077" y="20552"/>
                  <a:pt x="41196" y="19897"/>
                  <a:pt x="41327" y="19242"/>
                </a:cubicBezTo>
                <a:close/>
                <a:moveTo>
                  <a:pt x="45149" y="954"/>
                </a:moveTo>
                <a:lnTo>
                  <a:pt x="45149" y="954"/>
                </a:lnTo>
                <a:cubicBezTo>
                  <a:pt x="45137" y="1109"/>
                  <a:pt x="45184" y="1192"/>
                  <a:pt x="45172" y="1264"/>
                </a:cubicBezTo>
                <a:cubicBezTo>
                  <a:pt x="45053" y="1764"/>
                  <a:pt x="44934" y="2252"/>
                  <a:pt x="44803" y="2728"/>
                </a:cubicBezTo>
                <a:cubicBezTo>
                  <a:pt x="44589" y="3383"/>
                  <a:pt x="44327" y="4026"/>
                  <a:pt x="44160" y="4693"/>
                </a:cubicBezTo>
                <a:cubicBezTo>
                  <a:pt x="43922" y="5645"/>
                  <a:pt x="43768" y="6621"/>
                  <a:pt x="43577" y="7598"/>
                </a:cubicBezTo>
                <a:cubicBezTo>
                  <a:pt x="43565" y="7669"/>
                  <a:pt x="43541" y="7741"/>
                  <a:pt x="43518" y="7812"/>
                </a:cubicBezTo>
                <a:cubicBezTo>
                  <a:pt x="43470" y="8014"/>
                  <a:pt x="43398" y="8205"/>
                  <a:pt x="43363" y="8395"/>
                </a:cubicBezTo>
                <a:cubicBezTo>
                  <a:pt x="43291" y="8955"/>
                  <a:pt x="43244" y="9527"/>
                  <a:pt x="43172" y="10098"/>
                </a:cubicBezTo>
                <a:cubicBezTo>
                  <a:pt x="43065" y="10955"/>
                  <a:pt x="42946" y="11836"/>
                  <a:pt x="42851" y="12694"/>
                </a:cubicBezTo>
                <a:cubicBezTo>
                  <a:pt x="42886" y="12694"/>
                  <a:pt x="42922" y="12717"/>
                  <a:pt x="42970" y="12717"/>
                </a:cubicBezTo>
                <a:cubicBezTo>
                  <a:pt x="43006" y="12146"/>
                  <a:pt x="43053" y="11586"/>
                  <a:pt x="43113" y="11015"/>
                </a:cubicBezTo>
                <a:cubicBezTo>
                  <a:pt x="43125" y="10884"/>
                  <a:pt x="43160" y="10729"/>
                  <a:pt x="43184" y="10598"/>
                </a:cubicBezTo>
                <a:cubicBezTo>
                  <a:pt x="43244" y="10396"/>
                  <a:pt x="43339" y="10181"/>
                  <a:pt x="43363" y="9979"/>
                </a:cubicBezTo>
                <a:cubicBezTo>
                  <a:pt x="43482" y="9324"/>
                  <a:pt x="43565" y="8669"/>
                  <a:pt x="43684" y="8026"/>
                </a:cubicBezTo>
                <a:cubicBezTo>
                  <a:pt x="43756" y="7562"/>
                  <a:pt x="43863" y="7098"/>
                  <a:pt x="43958" y="6645"/>
                </a:cubicBezTo>
                <a:cubicBezTo>
                  <a:pt x="44137" y="5812"/>
                  <a:pt x="44327" y="4990"/>
                  <a:pt x="44494" y="4169"/>
                </a:cubicBezTo>
                <a:lnTo>
                  <a:pt x="44661" y="4169"/>
                </a:lnTo>
                <a:cubicBezTo>
                  <a:pt x="44553" y="4657"/>
                  <a:pt x="44434" y="5157"/>
                  <a:pt x="44363" y="5645"/>
                </a:cubicBezTo>
                <a:cubicBezTo>
                  <a:pt x="44113" y="7121"/>
                  <a:pt x="43887" y="8586"/>
                  <a:pt x="43637" y="10062"/>
                </a:cubicBezTo>
                <a:cubicBezTo>
                  <a:pt x="43363" y="11705"/>
                  <a:pt x="43101" y="13325"/>
                  <a:pt x="42851" y="14956"/>
                </a:cubicBezTo>
                <a:lnTo>
                  <a:pt x="42351" y="18170"/>
                </a:lnTo>
                <a:cubicBezTo>
                  <a:pt x="42351" y="18206"/>
                  <a:pt x="42339" y="18230"/>
                  <a:pt x="42327" y="18266"/>
                </a:cubicBezTo>
                <a:cubicBezTo>
                  <a:pt x="42291" y="17980"/>
                  <a:pt x="42327" y="17694"/>
                  <a:pt x="42339" y="17420"/>
                </a:cubicBezTo>
                <a:cubicBezTo>
                  <a:pt x="42351" y="17146"/>
                  <a:pt x="42351" y="16861"/>
                  <a:pt x="42351" y="16599"/>
                </a:cubicBezTo>
                <a:lnTo>
                  <a:pt x="42351" y="16599"/>
                </a:lnTo>
                <a:cubicBezTo>
                  <a:pt x="42136" y="18206"/>
                  <a:pt x="41815" y="19778"/>
                  <a:pt x="41517" y="21409"/>
                </a:cubicBezTo>
                <a:cubicBezTo>
                  <a:pt x="41315" y="21266"/>
                  <a:pt x="41398" y="21123"/>
                  <a:pt x="41422" y="21004"/>
                </a:cubicBezTo>
                <a:cubicBezTo>
                  <a:pt x="41565" y="19933"/>
                  <a:pt x="41720" y="18861"/>
                  <a:pt x="41898" y="17766"/>
                </a:cubicBezTo>
                <a:cubicBezTo>
                  <a:pt x="41982" y="17170"/>
                  <a:pt x="42101" y="16599"/>
                  <a:pt x="42220" y="16003"/>
                </a:cubicBezTo>
                <a:cubicBezTo>
                  <a:pt x="42386" y="15146"/>
                  <a:pt x="42589" y="14313"/>
                  <a:pt x="42696" y="13456"/>
                </a:cubicBezTo>
                <a:cubicBezTo>
                  <a:pt x="42934" y="11301"/>
                  <a:pt x="43148" y="9157"/>
                  <a:pt x="43565" y="7014"/>
                </a:cubicBezTo>
                <a:cubicBezTo>
                  <a:pt x="43660" y="6455"/>
                  <a:pt x="43744" y="5895"/>
                  <a:pt x="43863" y="5347"/>
                </a:cubicBezTo>
                <a:cubicBezTo>
                  <a:pt x="44125" y="4181"/>
                  <a:pt x="44410" y="3026"/>
                  <a:pt x="44708" y="1871"/>
                </a:cubicBezTo>
                <a:cubicBezTo>
                  <a:pt x="44780" y="1561"/>
                  <a:pt x="44875" y="1252"/>
                  <a:pt x="45149" y="954"/>
                </a:cubicBezTo>
                <a:close/>
                <a:moveTo>
                  <a:pt x="45161" y="23326"/>
                </a:moveTo>
                <a:lnTo>
                  <a:pt x="45161" y="23326"/>
                </a:lnTo>
                <a:cubicBezTo>
                  <a:pt x="45018" y="23445"/>
                  <a:pt x="44887" y="23576"/>
                  <a:pt x="44756" y="23695"/>
                </a:cubicBezTo>
                <a:cubicBezTo>
                  <a:pt x="44756" y="23457"/>
                  <a:pt x="44899" y="23338"/>
                  <a:pt x="45161" y="23326"/>
                </a:cubicBezTo>
                <a:close/>
                <a:moveTo>
                  <a:pt x="45637" y="23588"/>
                </a:moveTo>
                <a:cubicBezTo>
                  <a:pt x="45577" y="23731"/>
                  <a:pt x="45542" y="23802"/>
                  <a:pt x="45494" y="23862"/>
                </a:cubicBezTo>
                <a:cubicBezTo>
                  <a:pt x="45220" y="24207"/>
                  <a:pt x="44922" y="24540"/>
                  <a:pt x="44625" y="24886"/>
                </a:cubicBezTo>
                <a:cubicBezTo>
                  <a:pt x="44541" y="24981"/>
                  <a:pt x="44434" y="25040"/>
                  <a:pt x="44339" y="25100"/>
                </a:cubicBezTo>
                <a:cubicBezTo>
                  <a:pt x="44339" y="25052"/>
                  <a:pt x="44339" y="25005"/>
                  <a:pt x="44351" y="24981"/>
                </a:cubicBezTo>
                <a:cubicBezTo>
                  <a:pt x="44696" y="24528"/>
                  <a:pt x="45030" y="24088"/>
                  <a:pt x="45375" y="23647"/>
                </a:cubicBezTo>
                <a:cubicBezTo>
                  <a:pt x="45411" y="23612"/>
                  <a:pt x="45494" y="23623"/>
                  <a:pt x="45637" y="23588"/>
                </a:cubicBezTo>
                <a:close/>
                <a:moveTo>
                  <a:pt x="44327" y="25112"/>
                </a:moveTo>
                <a:lnTo>
                  <a:pt x="44327" y="25112"/>
                </a:lnTo>
                <a:cubicBezTo>
                  <a:pt x="44303" y="25302"/>
                  <a:pt x="44184" y="25398"/>
                  <a:pt x="44029" y="25457"/>
                </a:cubicBezTo>
                <a:cubicBezTo>
                  <a:pt x="44041" y="25255"/>
                  <a:pt x="44172" y="25171"/>
                  <a:pt x="44327" y="25112"/>
                </a:cubicBezTo>
                <a:close/>
                <a:moveTo>
                  <a:pt x="90345" y="27231"/>
                </a:moveTo>
                <a:lnTo>
                  <a:pt x="90321" y="27338"/>
                </a:lnTo>
                <a:lnTo>
                  <a:pt x="90297" y="27338"/>
                </a:lnTo>
                <a:lnTo>
                  <a:pt x="90309" y="27231"/>
                </a:lnTo>
                <a:close/>
                <a:moveTo>
                  <a:pt x="51197" y="27100"/>
                </a:moveTo>
                <a:cubicBezTo>
                  <a:pt x="51292" y="27100"/>
                  <a:pt x="51376" y="27136"/>
                  <a:pt x="51471" y="27148"/>
                </a:cubicBezTo>
                <a:cubicBezTo>
                  <a:pt x="51447" y="27160"/>
                  <a:pt x="51447" y="27195"/>
                  <a:pt x="51435" y="27207"/>
                </a:cubicBezTo>
                <a:cubicBezTo>
                  <a:pt x="50721" y="27279"/>
                  <a:pt x="50006" y="27374"/>
                  <a:pt x="49292" y="27445"/>
                </a:cubicBezTo>
                <a:cubicBezTo>
                  <a:pt x="48945" y="27482"/>
                  <a:pt x="48591" y="27515"/>
                  <a:pt x="48235" y="27515"/>
                </a:cubicBezTo>
                <a:cubicBezTo>
                  <a:pt x="47894" y="27515"/>
                  <a:pt x="47551" y="27485"/>
                  <a:pt x="47208" y="27398"/>
                </a:cubicBezTo>
                <a:cubicBezTo>
                  <a:pt x="48530" y="27279"/>
                  <a:pt x="49875" y="27195"/>
                  <a:pt x="51197" y="27100"/>
                </a:cubicBezTo>
                <a:close/>
                <a:moveTo>
                  <a:pt x="61770" y="27898"/>
                </a:moveTo>
                <a:lnTo>
                  <a:pt x="61770" y="27898"/>
                </a:lnTo>
                <a:cubicBezTo>
                  <a:pt x="61829" y="27910"/>
                  <a:pt x="61889" y="27922"/>
                  <a:pt x="61948" y="27922"/>
                </a:cubicBezTo>
                <a:cubicBezTo>
                  <a:pt x="61925" y="27934"/>
                  <a:pt x="61925" y="27957"/>
                  <a:pt x="61913" y="27981"/>
                </a:cubicBezTo>
                <a:cubicBezTo>
                  <a:pt x="61865" y="27957"/>
                  <a:pt x="61806" y="27922"/>
                  <a:pt x="61770" y="27898"/>
                </a:cubicBezTo>
                <a:close/>
                <a:moveTo>
                  <a:pt x="47089" y="27922"/>
                </a:moveTo>
                <a:lnTo>
                  <a:pt x="48590" y="28053"/>
                </a:lnTo>
                <a:cubicBezTo>
                  <a:pt x="48613" y="28088"/>
                  <a:pt x="48613" y="28112"/>
                  <a:pt x="48613" y="28136"/>
                </a:cubicBezTo>
                <a:cubicBezTo>
                  <a:pt x="48340" y="28100"/>
                  <a:pt x="48090" y="28100"/>
                  <a:pt x="47816" y="28053"/>
                </a:cubicBezTo>
                <a:cubicBezTo>
                  <a:pt x="47770" y="28048"/>
                  <a:pt x="47724" y="28047"/>
                  <a:pt x="47677" y="28047"/>
                </a:cubicBezTo>
                <a:cubicBezTo>
                  <a:pt x="47635" y="28047"/>
                  <a:pt x="47594" y="28048"/>
                  <a:pt x="47552" y="28048"/>
                </a:cubicBezTo>
                <a:cubicBezTo>
                  <a:pt x="47393" y="28048"/>
                  <a:pt x="47234" y="28036"/>
                  <a:pt x="47089" y="27922"/>
                </a:cubicBezTo>
                <a:close/>
                <a:moveTo>
                  <a:pt x="72009" y="28207"/>
                </a:moveTo>
                <a:lnTo>
                  <a:pt x="73081" y="28291"/>
                </a:lnTo>
                <a:cubicBezTo>
                  <a:pt x="73081" y="28315"/>
                  <a:pt x="73093" y="28326"/>
                  <a:pt x="73093" y="28350"/>
                </a:cubicBezTo>
                <a:cubicBezTo>
                  <a:pt x="72902" y="28350"/>
                  <a:pt x="72700" y="28350"/>
                  <a:pt x="72521" y="28338"/>
                </a:cubicBezTo>
                <a:lnTo>
                  <a:pt x="71985" y="28291"/>
                </a:lnTo>
                <a:cubicBezTo>
                  <a:pt x="71985" y="28267"/>
                  <a:pt x="72009" y="28231"/>
                  <a:pt x="72009" y="28207"/>
                </a:cubicBezTo>
                <a:close/>
                <a:moveTo>
                  <a:pt x="57424" y="28553"/>
                </a:moveTo>
                <a:lnTo>
                  <a:pt x="58043" y="28612"/>
                </a:lnTo>
                <a:lnTo>
                  <a:pt x="58043" y="28636"/>
                </a:lnTo>
                <a:lnTo>
                  <a:pt x="57424" y="28576"/>
                </a:lnTo>
                <a:lnTo>
                  <a:pt x="57424" y="28553"/>
                </a:lnTo>
                <a:close/>
                <a:moveTo>
                  <a:pt x="58460" y="28755"/>
                </a:moveTo>
                <a:lnTo>
                  <a:pt x="58996" y="28803"/>
                </a:lnTo>
                <a:cubicBezTo>
                  <a:pt x="58996" y="28815"/>
                  <a:pt x="58996" y="28826"/>
                  <a:pt x="58984" y="28838"/>
                </a:cubicBezTo>
                <a:lnTo>
                  <a:pt x="58448" y="28803"/>
                </a:lnTo>
                <a:cubicBezTo>
                  <a:pt x="58460" y="28791"/>
                  <a:pt x="58460" y="28767"/>
                  <a:pt x="58460" y="28755"/>
                </a:cubicBezTo>
                <a:close/>
                <a:moveTo>
                  <a:pt x="45232" y="25076"/>
                </a:moveTo>
                <a:cubicBezTo>
                  <a:pt x="45280" y="25183"/>
                  <a:pt x="45303" y="25219"/>
                  <a:pt x="45303" y="25231"/>
                </a:cubicBezTo>
                <a:cubicBezTo>
                  <a:pt x="45232" y="25362"/>
                  <a:pt x="45172" y="25517"/>
                  <a:pt x="45065" y="25636"/>
                </a:cubicBezTo>
                <a:cubicBezTo>
                  <a:pt x="44041" y="26838"/>
                  <a:pt x="42994" y="28053"/>
                  <a:pt x="41958" y="29243"/>
                </a:cubicBezTo>
                <a:cubicBezTo>
                  <a:pt x="41922" y="29219"/>
                  <a:pt x="41898" y="29207"/>
                  <a:pt x="41863" y="29172"/>
                </a:cubicBezTo>
                <a:cubicBezTo>
                  <a:pt x="42982" y="27814"/>
                  <a:pt x="44089" y="26469"/>
                  <a:pt x="45232" y="25076"/>
                </a:cubicBezTo>
                <a:close/>
                <a:moveTo>
                  <a:pt x="46446" y="24338"/>
                </a:moveTo>
                <a:cubicBezTo>
                  <a:pt x="46542" y="24481"/>
                  <a:pt x="46625" y="24564"/>
                  <a:pt x="46625" y="24659"/>
                </a:cubicBezTo>
                <a:cubicBezTo>
                  <a:pt x="46673" y="25100"/>
                  <a:pt x="46768" y="25540"/>
                  <a:pt x="46708" y="25969"/>
                </a:cubicBezTo>
                <a:cubicBezTo>
                  <a:pt x="46601" y="26802"/>
                  <a:pt x="46435" y="27636"/>
                  <a:pt x="46256" y="28469"/>
                </a:cubicBezTo>
                <a:cubicBezTo>
                  <a:pt x="46173" y="28910"/>
                  <a:pt x="45994" y="29303"/>
                  <a:pt x="45839" y="29719"/>
                </a:cubicBezTo>
                <a:cubicBezTo>
                  <a:pt x="45768" y="29112"/>
                  <a:pt x="46030" y="28565"/>
                  <a:pt x="46089" y="27981"/>
                </a:cubicBezTo>
                <a:cubicBezTo>
                  <a:pt x="46149" y="27386"/>
                  <a:pt x="46304" y="26802"/>
                  <a:pt x="46363" y="26207"/>
                </a:cubicBezTo>
                <a:cubicBezTo>
                  <a:pt x="46423" y="25612"/>
                  <a:pt x="46423" y="25017"/>
                  <a:pt x="46446" y="24338"/>
                </a:cubicBezTo>
                <a:close/>
                <a:moveTo>
                  <a:pt x="71597" y="28903"/>
                </a:moveTo>
                <a:cubicBezTo>
                  <a:pt x="72952" y="28903"/>
                  <a:pt x="74259" y="29156"/>
                  <a:pt x="75557" y="29517"/>
                </a:cubicBezTo>
                <a:cubicBezTo>
                  <a:pt x="75974" y="29636"/>
                  <a:pt x="76379" y="29803"/>
                  <a:pt x="76784" y="29934"/>
                </a:cubicBezTo>
                <a:cubicBezTo>
                  <a:pt x="76784" y="29946"/>
                  <a:pt x="76772" y="29958"/>
                  <a:pt x="76772" y="29969"/>
                </a:cubicBezTo>
                <a:cubicBezTo>
                  <a:pt x="74414" y="29684"/>
                  <a:pt x="72081" y="29362"/>
                  <a:pt x="69771" y="29053"/>
                </a:cubicBezTo>
                <a:cubicBezTo>
                  <a:pt x="69906" y="28953"/>
                  <a:pt x="70097" y="28909"/>
                  <a:pt x="70296" y="28909"/>
                </a:cubicBezTo>
                <a:cubicBezTo>
                  <a:pt x="70359" y="28909"/>
                  <a:pt x="70422" y="28913"/>
                  <a:pt x="70485" y="28922"/>
                </a:cubicBezTo>
                <a:cubicBezTo>
                  <a:pt x="70563" y="28928"/>
                  <a:pt x="70640" y="28931"/>
                  <a:pt x="70719" y="28931"/>
                </a:cubicBezTo>
                <a:cubicBezTo>
                  <a:pt x="70798" y="28931"/>
                  <a:pt x="70878" y="28928"/>
                  <a:pt x="70961" y="28922"/>
                </a:cubicBezTo>
                <a:cubicBezTo>
                  <a:pt x="71175" y="28909"/>
                  <a:pt x="71386" y="28903"/>
                  <a:pt x="71597" y="28903"/>
                </a:cubicBezTo>
                <a:close/>
                <a:moveTo>
                  <a:pt x="61067" y="30005"/>
                </a:moveTo>
                <a:lnTo>
                  <a:pt x="61198" y="30017"/>
                </a:lnTo>
                <a:cubicBezTo>
                  <a:pt x="61186" y="30041"/>
                  <a:pt x="61186" y="30053"/>
                  <a:pt x="61186" y="30053"/>
                </a:cubicBezTo>
                <a:lnTo>
                  <a:pt x="61067" y="30041"/>
                </a:lnTo>
                <a:lnTo>
                  <a:pt x="61067" y="30005"/>
                </a:lnTo>
                <a:close/>
                <a:moveTo>
                  <a:pt x="60841" y="30279"/>
                </a:moveTo>
                <a:lnTo>
                  <a:pt x="60960" y="30291"/>
                </a:lnTo>
                <a:lnTo>
                  <a:pt x="60960" y="30315"/>
                </a:lnTo>
                <a:lnTo>
                  <a:pt x="60841" y="30303"/>
                </a:lnTo>
                <a:lnTo>
                  <a:pt x="60841" y="30279"/>
                </a:lnTo>
                <a:close/>
                <a:moveTo>
                  <a:pt x="73217" y="1905"/>
                </a:moveTo>
                <a:cubicBezTo>
                  <a:pt x="74043" y="1905"/>
                  <a:pt x="74862" y="1975"/>
                  <a:pt x="75652" y="2264"/>
                </a:cubicBezTo>
                <a:cubicBezTo>
                  <a:pt x="76129" y="2430"/>
                  <a:pt x="76605" y="2597"/>
                  <a:pt x="77057" y="2752"/>
                </a:cubicBezTo>
                <a:cubicBezTo>
                  <a:pt x="78177" y="3121"/>
                  <a:pt x="79296" y="3502"/>
                  <a:pt x="80415" y="3883"/>
                </a:cubicBezTo>
                <a:cubicBezTo>
                  <a:pt x="81403" y="4228"/>
                  <a:pt x="82415" y="4490"/>
                  <a:pt x="83451" y="4740"/>
                </a:cubicBezTo>
                <a:cubicBezTo>
                  <a:pt x="84594" y="4990"/>
                  <a:pt x="85737" y="5193"/>
                  <a:pt x="86904" y="5276"/>
                </a:cubicBezTo>
                <a:cubicBezTo>
                  <a:pt x="87023" y="5288"/>
                  <a:pt x="87142" y="5300"/>
                  <a:pt x="87285" y="5336"/>
                </a:cubicBezTo>
                <a:cubicBezTo>
                  <a:pt x="87344" y="6764"/>
                  <a:pt x="86487" y="20468"/>
                  <a:pt x="86261" y="21361"/>
                </a:cubicBezTo>
                <a:cubicBezTo>
                  <a:pt x="86273" y="21111"/>
                  <a:pt x="86273" y="20956"/>
                  <a:pt x="86273" y="20790"/>
                </a:cubicBezTo>
                <a:lnTo>
                  <a:pt x="86368" y="18289"/>
                </a:lnTo>
                <a:cubicBezTo>
                  <a:pt x="86428" y="16944"/>
                  <a:pt x="86463" y="15587"/>
                  <a:pt x="86559" y="14229"/>
                </a:cubicBezTo>
                <a:cubicBezTo>
                  <a:pt x="86666" y="12634"/>
                  <a:pt x="86809" y="11062"/>
                  <a:pt x="86940" y="9467"/>
                </a:cubicBezTo>
                <a:lnTo>
                  <a:pt x="86987" y="9026"/>
                </a:lnTo>
                <a:lnTo>
                  <a:pt x="86987" y="9026"/>
                </a:lnTo>
                <a:cubicBezTo>
                  <a:pt x="86856" y="9527"/>
                  <a:pt x="86761" y="10050"/>
                  <a:pt x="86725" y="10574"/>
                </a:cubicBezTo>
                <a:cubicBezTo>
                  <a:pt x="86582" y="12301"/>
                  <a:pt x="86451" y="14027"/>
                  <a:pt x="86332" y="15753"/>
                </a:cubicBezTo>
                <a:cubicBezTo>
                  <a:pt x="86332" y="15837"/>
                  <a:pt x="86320" y="15944"/>
                  <a:pt x="86320" y="16027"/>
                </a:cubicBezTo>
                <a:cubicBezTo>
                  <a:pt x="86249" y="17611"/>
                  <a:pt x="86166" y="19171"/>
                  <a:pt x="86082" y="20754"/>
                </a:cubicBezTo>
                <a:cubicBezTo>
                  <a:pt x="86047" y="21242"/>
                  <a:pt x="85951" y="21718"/>
                  <a:pt x="86035" y="22207"/>
                </a:cubicBezTo>
                <a:cubicBezTo>
                  <a:pt x="86070" y="22326"/>
                  <a:pt x="86023" y="22457"/>
                  <a:pt x="86011" y="22576"/>
                </a:cubicBezTo>
                <a:cubicBezTo>
                  <a:pt x="85928" y="23207"/>
                  <a:pt x="85856" y="23850"/>
                  <a:pt x="85773" y="24469"/>
                </a:cubicBezTo>
                <a:cubicBezTo>
                  <a:pt x="85773" y="24481"/>
                  <a:pt x="85785" y="24505"/>
                  <a:pt x="85785" y="24516"/>
                </a:cubicBezTo>
                <a:cubicBezTo>
                  <a:pt x="85785" y="24719"/>
                  <a:pt x="85809" y="24933"/>
                  <a:pt x="85797" y="25124"/>
                </a:cubicBezTo>
                <a:cubicBezTo>
                  <a:pt x="85749" y="25481"/>
                  <a:pt x="85654" y="25826"/>
                  <a:pt x="85594" y="26183"/>
                </a:cubicBezTo>
                <a:cubicBezTo>
                  <a:pt x="85487" y="26957"/>
                  <a:pt x="85380" y="27743"/>
                  <a:pt x="85297" y="28517"/>
                </a:cubicBezTo>
                <a:cubicBezTo>
                  <a:pt x="85249" y="28946"/>
                  <a:pt x="85118" y="29303"/>
                  <a:pt x="84773" y="29588"/>
                </a:cubicBezTo>
                <a:cubicBezTo>
                  <a:pt x="84654" y="29696"/>
                  <a:pt x="84558" y="29803"/>
                  <a:pt x="84594" y="30005"/>
                </a:cubicBezTo>
                <a:cubicBezTo>
                  <a:pt x="85118" y="29827"/>
                  <a:pt x="85273" y="29410"/>
                  <a:pt x="85428" y="28981"/>
                </a:cubicBezTo>
                <a:cubicBezTo>
                  <a:pt x="85713" y="28053"/>
                  <a:pt x="85725" y="27088"/>
                  <a:pt x="85832" y="26136"/>
                </a:cubicBezTo>
                <a:cubicBezTo>
                  <a:pt x="85904" y="25433"/>
                  <a:pt x="85856" y="24719"/>
                  <a:pt x="86166" y="24064"/>
                </a:cubicBezTo>
                <a:cubicBezTo>
                  <a:pt x="86130" y="23981"/>
                  <a:pt x="86035" y="23885"/>
                  <a:pt x="86035" y="23814"/>
                </a:cubicBezTo>
                <a:cubicBezTo>
                  <a:pt x="86070" y="23290"/>
                  <a:pt x="86106" y="22790"/>
                  <a:pt x="86154" y="22278"/>
                </a:cubicBezTo>
                <a:cubicBezTo>
                  <a:pt x="86404" y="22088"/>
                  <a:pt x="86344" y="21778"/>
                  <a:pt x="86451" y="21504"/>
                </a:cubicBezTo>
                <a:lnTo>
                  <a:pt x="86451" y="21504"/>
                </a:lnTo>
                <a:cubicBezTo>
                  <a:pt x="86416" y="22600"/>
                  <a:pt x="86332" y="23671"/>
                  <a:pt x="86249" y="24743"/>
                </a:cubicBezTo>
                <a:cubicBezTo>
                  <a:pt x="86178" y="25576"/>
                  <a:pt x="86070" y="26386"/>
                  <a:pt x="85999" y="27219"/>
                </a:cubicBezTo>
                <a:cubicBezTo>
                  <a:pt x="85939" y="28017"/>
                  <a:pt x="85701" y="28767"/>
                  <a:pt x="85475" y="29517"/>
                </a:cubicBezTo>
                <a:cubicBezTo>
                  <a:pt x="85404" y="29743"/>
                  <a:pt x="85237" y="29946"/>
                  <a:pt x="85106" y="30196"/>
                </a:cubicBezTo>
                <a:cubicBezTo>
                  <a:pt x="84392" y="30291"/>
                  <a:pt x="83689" y="30422"/>
                  <a:pt x="82987" y="30434"/>
                </a:cubicBezTo>
                <a:cubicBezTo>
                  <a:pt x="82889" y="30436"/>
                  <a:pt x="82791" y="30438"/>
                  <a:pt x="82693" y="30438"/>
                </a:cubicBezTo>
                <a:cubicBezTo>
                  <a:pt x="81886" y="30438"/>
                  <a:pt x="81076" y="30357"/>
                  <a:pt x="80248" y="30315"/>
                </a:cubicBezTo>
                <a:cubicBezTo>
                  <a:pt x="79486" y="30279"/>
                  <a:pt x="78760" y="30041"/>
                  <a:pt x="78046" y="29779"/>
                </a:cubicBezTo>
                <a:cubicBezTo>
                  <a:pt x="76712" y="29327"/>
                  <a:pt x="75426" y="28707"/>
                  <a:pt x="74045" y="28386"/>
                </a:cubicBezTo>
                <a:cubicBezTo>
                  <a:pt x="74295" y="28386"/>
                  <a:pt x="74545" y="28398"/>
                  <a:pt x="74795" y="28434"/>
                </a:cubicBezTo>
                <a:cubicBezTo>
                  <a:pt x="74962" y="28457"/>
                  <a:pt x="75141" y="28505"/>
                  <a:pt x="75307" y="28553"/>
                </a:cubicBezTo>
                <a:cubicBezTo>
                  <a:pt x="76045" y="28767"/>
                  <a:pt x="76784" y="28993"/>
                  <a:pt x="77522" y="29207"/>
                </a:cubicBezTo>
                <a:cubicBezTo>
                  <a:pt x="78331" y="29422"/>
                  <a:pt x="79129" y="29636"/>
                  <a:pt x="79951" y="29803"/>
                </a:cubicBezTo>
                <a:cubicBezTo>
                  <a:pt x="80832" y="29981"/>
                  <a:pt x="81725" y="30112"/>
                  <a:pt x="82618" y="30196"/>
                </a:cubicBezTo>
                <a:cubicBezTo>
                  <a:pt x="82759" y="30211"/>
                  <a:pt x="82905" y="30223"/>
                  <a:pt x="83051" y="30223"/>
                </a:cubicBezTo>
                <a:cubicBezTo>
                  <a:pt x="83358" y="30223"/>
                  <a:pt x="83668" y="30171"/>
                  <a:pt x="83951" y="29993"/>
                </a:cubicBezTo>
                <a:cubicBezTo>
                  <a:pt x="83845" y="29981"/>
                  <a:pt x="83740" y="29977"/>
                  <a:pt x="83635" y="29977"/>
                </a:cubicBezTo>
                <a:cubicBezTo>
                  <a:pt x="83490" y="29977"/>
                  <a:pt x="83345" y="29984"/>
                  <a:pt x="83204" y="29984"/>
                </a:cubicBezTo>
                <a:cubicBezTo>
                  <a:pt x="83159" y="29984"/>
                  <a:pt x="83114" y="29983"/>
                  <a:pt x="83070" y="29981"/>
                </a:cubicBezTo>
                <a:cubicBezTo>
                  <a:pt x="82225" y="29934"/>
                  <a:pt x="81379" y="29874"/>
                  <a:pt x="80546" y="29648"/>
                </a:cubicBezTo>
                <a:cubicBezTo>
                  <a:pt x="79617" y="29398"/>
                  <a:pt x="78677" y="29219"/>
                  <a:pt x="77760" y="28922"/>
                </a:cubicBezTo>
                <a:cubicBezTo>
                  <a:pt x="76855" y="28624"/>
                  <a:pt x="75962" y="28255"/>
                  <a:pt x="75010" y="28088"/>
                </a:cubicBezTo>
                <a:cubicBezTo>
                  <a:pt x="74216" y="27950"/>
                  <a:pt x="73423" y="27794"/>
                  <a:pt x="72630" y="27794"/>
                </a:cubicBezTo>
                <a:cubicBezTo>
                  <a:pt x="72471" y="27794"/>
                  <a:pt x="72311" y="27801"/>
                  <a:pt x="72152" y="27814"/>
                </a:cubicBezTo>
                <a:cubicBezTo>
                  <a:pt x="71080" y="27910"/>
                  <a:pt x="69997" y="28053"/>
                  <a:pt x="68937" y="28231"/>
                </a:cubicBezTo>
                <a:cubicBezTo>
                  <a:pt x="67711" y="28445"/>
                  <a:pt x="66508" y="28707"/>
                  <a:pt x="65294" y="28969"/>
                </a:cubicBezTo>
                <a:cubicBezTo>
                  <a:pt x="64937" y="29041"/>
                  <a:pt x="64592" y="29112"/>
                  <a:pt x="64211" y="29184"/>
                </a:cubicBezTo>
                <a:cubicBezTo>
                  <a:pt x="64211" y="29017"/>
                  <a:pt x="64211" y="28886"/>
                  <a:pt x="64222" y="28755"/>
                </a:cubicBezTo>
                <a:cubicBezTo>
                  <a:pt x="64377" y="27207"/>
                  <a:pt x="64544" y="25659"/>
                  <a:pt x="64711" y="24100"/>
                </a:cubicBezTo>
                <a:cubicBezTo>
                  <a:pt x="65032" y="21052"/>
                  <a:pt x="65389" y="17992"/>
                  <a:pt x="65687" y="14932"/>
                </a:cubicBezTo>
                <a:cubicBezTo>
                  <a:pt x="66032" y="11527"/>
                  <a:pt x="66330" y="8110"/>
                  <a:pt x="66639" y="4716"/>
                </a:cubicBezTo>
                <a:cubicBezTo>
                  <a:pt x="66663" y="4550"/>
                  <a:pt x="66687" y="4359"/>
                  <a:pt x="66782" y="4228"/>
                </a:cubicBezTo>
                <a:cubicBezTo>
                  <a:pt x="67020" y="3847"/>
                  <a:pt x="67342" y="3526"/>
                  <a:pt x="67735" y="3288"/>
                </a:cubicBezTo>
                <a:cubicBezTo>
                  <a:pt x="68437" y="2859"/>
                  <a:pt x="69223" y="2621"/>
                  <a:pt x="69973" y="2371"/>
                </a:cubicBezTo>
                <a:cubicBezTo>
                  <a:pt x="70795" y="2085"/>
                  <a:pt x="71664" y="1966"/>
                  <a:pt x="72521" y="1918"/>
                </a:cubicBezTo>
                <a:cubicBezTo>
                  <a:pt x="72753" y="1911"/>
                  <a:pt x="72985" y="1905"/>
                  <a:pt x="73217" y="1905"/>
                </a:cubicBezTo>
                <a:close/>
                <a:moveTo>
                  <a:pt x="85666" y="30422"/>
                </a:moveTo>
                <a:cubicBezTo>
                  <a:pt x="85678" y="30458"/>
                  <a:pt x="85678" y="30470"/>
                  <a:pt x="85701" y="30493"/>
                </a:cubicBezTo>
                <a:lnTo>
                  <a:pt x="85666" y="30517"/>
                </a:lnTo>
                <a:cubicBezTo>
                  <a:pt x="85654" y="30493"/>
                  <a:pt x="85654" y="30470"/>
                  <a:pt x="85642" y="30458"/>
                </a:cubicBezTo>
                <a:lnTo>
                  <a:pt x="85666" y="30422"/>
                </a:lnTo>
                <a:close/>
                <a:moveTo>
                  <a:pt x="70128" y="29708"/>
                </a:moveTo>
                <a:cubicBezTo>
                  <a:pt x="72724" y="29708"/>
                  <a:pt x="75260" y="30160"/>
                  <a:pt x="77796" y="30660"/>
                </a:cubicBezTo>
                <a:cubicBezTo>
                  <a:pt x="77738" y="30663"/>
                  <a:pt x="77682" y="30665"/>
                  <a:pt x="77626" y="30665"/>
                </a:cubicBezTo>
                <a:cubicBezTo>
                  <a:pt x="77474" y="30665"/>
                  <a:pt x="77328" y="30654"/>
                  <a:pt x="77188" y="30636"/>
                </a:cubicBezTo>
                <a:cubicBezTo>
                  <a:pt x="75974" y="30481"/>
                  <a:pt x="74771" y="30350"/>
                  <a:pt x="73569" y="30184"/>
                </a:cubicBezTo>
                <a:cubicBezTo>
                  <a:pt x="72557" y="30053"/>
                  <a:pt x="71545" y="29898"/>
                  <a:pt x="70533" y="29767"/>
                </a:cubicBezTo>
                <a:cubicBezTo>
                  <a:pt x="70402" y="29755"/>
                  <a:pt x="70259" y="29719"/>
                  <a:pt x="70128" y="29708"/>
                </a:cubicBezTo>
                <a:close/>
                <a:moveTo>
                  <a:pt x="61901" y="30601"/>
                </a:moveTo>
                <a:lnTo>
                  <a:pt x="61901" y="30815"/>
                </a:lnTo>
                <a:lnTo>
                  <a:pt x="61794" y="30815"/>
                </a:lnTo>
                <a:cubicBezTo>
                  <a:pt x="61806" y="30731"/>
                  <a:pt x="61806" y="30672"/>
                  <a:pt x="61829" y="30601"/>
                </a:cubicBezTo>
                <a:close/>
                <a:moveTo>
                  <a:pt x="61484" y="30767"/>
                </a:moveTo>
                <a:cubicBezTo>
                  <a:pt x="61591" y="30874"/>
                  <a:pt x="61639" y="30934"/>
                  <a:pt x="61722" y="30993"/>
                </a:cubicBezTo>
                <a:cubicBezTo>
                  <a:pt x="61710" y="31029"/>
                  <a:pt x="61686" y="31065"/>
                  <a:pt x="61675" y="31101"/>
                </a:cubicBezTo>
                <a:cubicBezTo>
                  <a:pt x="61591" y="31089"/>
                  <a:pt x="61496" y="31077"/>
                  <a:pt x="61425" y="31029"/>
                </a:cubicBezTo>
                <a:cubicBezTo>
                  <a:pt x="61413" y="31017"/>
                  <a:pt x="61448" y="30898"/>
                  <a:pt x="61484" y="30767"/>
                </a:cubicBezTo>
                <a:close/>
                <a:moveTo>
                  <a:pt x="46256" y="906"/>
                </a:moveTo>
                <a:cubicBezTo>
                  <a:pt x="46411" y="954"/>
                  <a:pt x="46518" y="1002"/>
                  <a:pt x="46637" y="1025"/>
                </a:cubicBezTo>
                <a:cubicBezTo>
                  <a:pt x="46899" y="1121"/>
                  <a:pt x="47149" y="1240"/>
                  <a:pt x="47399" y="1275"/>
                </a:cubicBezTo>
                <a:cubicBezTo>
                  <a:pt x="48459" y="1490"/>
                  <a:pt x="49518" y="1633"/>
                  <a:pt x="50590" y="1668"/>
                </a:cubicBezTo>
                <a:cubicBezTo>
                  <a:pt x="51292" y="1680"/>
                  <a:pt x="51971" y="1716"/>
                  <a:pt x="52673" y="1740"/>
                </a:cubicBezTo>
                <a:cubicBezTo>
                  <a:pt x="53061" y="1759"/>
                  <a:pt x="53448" y="1770"/>
                  <a:pt x="53835" y="1770"/>
                </a:cubicBezTo>
                <a:cubicBezTo>
                  <a:pt x="54860" y="1770"/>
                  <a:pt x="55880" y="1695"/>
                  <a:pt x="56900" y="1514"/>
                </a:cubicBezTo>
                <a:cubicBezTo>
                  <a:pt x="58150" y="1299"/>
                  <a:pt x="59412" y="1133"/>
                  <a:pt x="60698" y="1109"/>
                </a:cubicBezTo>
                <a:cubicBezTo>
                  <a:pt x="60852" y="1106"/>
                  <a:pt x="61005" y="1103"/>
                  <a:pt x="61159" y="1103"/>
                </a:cubicBezTo>
                <a:cubicBezTo>
                  <a:pt x="62115" y="1103"/>
                  <a:pt x="63072" y="1187"/>
                  <a:pt x="63984" y="1597"/>
                </a:cubicBezTo>
                <a:cubicBezTo>
                  <a:pt x="64401" y="1787"/>
                  <a:pt x="64758" y="2026"/>
                  <a:pt x="64984" y="2407"/>
                </a:cubicBezTo>
                <a:cubicBezTo>
                  <a:pt x="65377" y="3085"/>
                  <a:pt x="65675" y="3800"/>
                  <a:pt x="65770" y="4550"/>
                </a:cubicBezTo>
                <a:cubicBezTo>
                  <a:pt x="65877" y="5407"/>
                  <a:pt x="65889" y="6276"/>
                  <a:pt x="65830" y="7145"/>
                </a:cubicBezTo>
                <a:cubicBezTo>
                  <a:pt x="65639" y="9896"/>
                  <a:pt x="65425" y="12634"/>
                  <a:pt x="65020" y="15372"/>
                </a:cubicBezTo>
                <a:cubicBezTo>
                  <a:pt x="64913" y="16039"/>
                  <a:pt x="64889" y="16730"/>
                  <a:pt x="64818" y="17397"/>
                </a:cubicBezTo>
                <a:cubicBezTo>
                  <a:pt x="64592" y="19456"/>
                  <a:pt x="64365" y="21504"/>
                  <a:pt x="64127" y="23540"/>
                </a:cubicBezTo>
                <a:cubicBezTo>
                  <a:pt x="64103" y="23874"/>
                  <a:pt x="64092" y="24219"/>
                  <a:pt x="64008" y="24528"/>
                </a:cubicBezTo>
                <a:cubicBezTo>
                  <a:pt x="63949" y="24838"/>
                  <a:pt x="63830" y="25136"/>
                  <a:pt x="63722" y="25445"/>
                </a:cubicBezTo>
                <a:cubicBezTo>
                  <a:pt x="64353" y="19683"/>
                  <a:pt x="65127" y="13896"/>
                  <a:pt x="65413" y="8098"/>
                </a:cubicBezTo>
                <a:lnTo>
                  <a:pt x="65413" y="8098"/>
                </a:lnTo>
                <a:cubicBezTo>
                  <a:pt x="65354" y="8348"/>
                  <a:pt x="65330" y="8622"/>
                  <a:pt x="65306" y="8884"/>
                </a:cubicBezTo>
                <a:cubicBezTo>
                  <a:pt x="65056" y="11241"/>
                  <a:pt x="64782" y="13587"/>
                  <a:pt x="64532" y="15920"/>
                </a:cubicBezTo>
                <a:cubicBezTo>
                  <a:pt x="64306" y="17908"/>
                  <a:pt x="64080" y="19873"/>
                  <a:pt x="63877" y="21849"/>
                </a:cubicBezTo>
                <a:cubicBezTo>
                  <a:pt x="63663" y="23874"/>
                  <a:pt x="63460" y="25898"/>
                  <a:pt x="63270" y="27922"/>
                </a:cubicBezTo>
                <a:cubicBezTo>
                  <a:pt x="63246" y="28088"/>
                  <a:pt x="63222" y="28243"/>
                  <a:pt x="63175" y="28469"/>
                </a:cubicBezTo>
                <a:cubicBezTo>
                  <a:pt x="62270" y="27862"/>
                  <a:pt x="61377" y="27374"/>
                  <a:pt x="60365" y="27148"/>
                </a:cubicBezTo>
                <a:lnTo>
                  <a:pt x="60365" y="27148"/>
                </a:lnTo>
                <a:cubicBezTo>
                  <a:pt x="60472" y="27231"/>
                  <a:pt x="60603" y="27291"/>
                  <a:pt x="60722" y="27374"/>
                </a:cubicBezTo>
                <a:cubicBezTo>
                  <a:pt x="61044" y="27553"/>
                  <a:pt x="61448" y="27588"/>
                  <a:pt x="61698" y="27886"/>
                </a:cubicBezTo>
                <a:cubicBezTo>
                  <a:pt x="61567" y="27850"/>
                  <a:pt x="61425" y="27814"/>
                  <a:pt x="61282" y="27767"/>
                </a:cubicBezTo>
                <a:cubicBezTo>
                  <a:pt x="61151" y="27743"/>
                  <a:pt x="61020" y="27695"/>
                  <a:pt x="60889" y="27672"/>
                </a:cubicBezTo>
                <a:cubicBezTo>
                  <a:pt x="60865" y="27672"/>
                  <a:pt x="60853" y="27707"/>
                  <a:pt x="60829" y="27755"/>
                </a:cubicBezTo>
                <a:cubicBezTo>
                  <a:pt x="60924" y="27814"/>
                  <a:pt x="61020" y="27874"/>
                  <a:pt x="61127" y="27934"/>
                </a:cubicBezTo>
                <a:cubicBezTo>
                  <a:pt x="61079" y="28064"/>
                  <a:pt x="61032" y="28172"/>
                  <a:pt x="60972" y="28326"/>
                </a:cubicBezTo>
                <a:cubicBezTo>
                  <a:pt x="61246" y="28398"/>
                  <a:pt x="61496" y="28422"/>
                  <a:pt x="61722" y="28517"/>
                </a:cubicBezTo>
                <a:cubicBezTo>
                  <a:pt x="61996" y="28636"/>
                  <a:pt x="62032" y="28922"/>
                  <a:pt x="62044" y="29231"/>
                </a:cubicBezTo>
                <a:cubicBezTo>
                  <a:pt x="62175" y="29279"/>
                  <a:pt x="62317" y="29338"/>
                  <a:pt x="62448" y="29362"/>
                </a:cubicBezTo>
                <a:cubicBezTo>
                  <a:pt x="62532" y="29398"/>
                  <a:pt x="62639" y="29398"/>
                  <a:pt x="62734" y="29422"/>
                </a:cubicBezTo>
                <a:cubicBezTo>
                  <a:pt x="63032" y="29541"/>
                  <a:pt x="63115" y="29827"/>
                  <a:pt x="62937" y="30065"/>
                </a:cubicBezTo>
                <a:cubicBezTo>
                  <a:pt x="62776" y="30005"/>
                  <a:pt x="62810" y="29667"/>
                  <a:pt x="62598" y="29667"/>
                </a:cubicBezTo>
                <a:cubicBezTo>
                  <a:pt x="62558" y="29667"/>
                  <a:pt x="62509" y="29679"/>
                  <a:pt x="62448" y="29708"/>
                </a:cubicBezTo>
                <a:cubicBezTo>
                  <a:pt x="62568" y="30005"/>
                  <a:pt x="62722" y="30267"/>
                  <a:pt x="63079" y="30303"/>
                </a:cubicBezTo>
                <a:cubicBezTo>
                  <a:pt x="63091" y="30624"/>
                  <a:pt x="62758" y="30529"/>
                  <a:pt x="62627" y="30672"/>
                </a:cubicBezTo>
                <a:cubicBezTo>
                  <a:pt x="62553" y="30746"/>
                  <a:pt x="62479" y="30779"/>
                  <a:pt x="62406" y="30779"/>
                </a:cubicBezTo>
                <a:cubicBezTo>
                  <a:pt x="62301" y="30779"/>
                  <a:pt x="62196" y="30712"/>
                  <a:pt x="62091" y="30601"/>
                </a:cubicBezTo>
                <a:cubicBezTo>
                  <a:pt x="61972" y="30470"/>
                  <a:pt x="61841" y="30327"/>
                  <a:pt x="61710" y="30184"/>
                </a:cubicBezTo>
                <a:cubicBezTo>
                  <a:pt x="61722" y="30089"/>
                  <a:pt x="61746" y="29993"/>
                  <a:pt x="61782" y="29910"/>
                </a:cubicBezTo>
                <a:cubicBezTo>
                  <a:pt x="60841" y="29767"/>
                  <a:pt x="59936" y="29636"/>
                  <a:pt x="59043" y="29481"/>
                </a:cubicBezTo>
                <a:cubicBezTo>
                  <a:pt x="58865" y="29458"/>
                  <a:pt x="58686" y="29350"/>
                  <a:pt x="58519" y="29291"/>
                </a:cubicBezTo>
                <a:cubicBezTo>
                  <a:pt x="58484" y="29292"/>
                  <a:pt x="58448" y="29292"/>
                  <a:pt x="58413" y="29292"/>
                </a:cubicBezTo>
                <a:cubicBezTo>
                  <a:pt x="57309" y="29292"/>
                  <a:pt x="56258" y="28943"/>
                  <a:pt x="55174" y="28862"/>
                </a:cubicBezTo>
                <a:cubicBezTo>
                  <a:pt x="54055" y="28767"/>
                  <a:pt x="52935" y="28696"/>
                  <a:pt x="51828" y="28624"/>
                </a:cubicBezTo>
                <a:cubicBezTo>
                  <a:pt x="50697" y="28565"/>
                  <a:pt x="49566" y="28517"/>
                  <a:pt x="48435" y="28457"/>
                </a:cubicBezTo>
                <a:lnTo>
                  <a:pt x="48435" y="28457"/>
                </a:lnTo>
                <a:cubicBezTo>
                  <a:pt x="48637" y="28541"/>
                  <a:pt x="48852" y="28576"/>
                  <a:pt x="49054" y="28588"/>
                </a:cubicBezTo>
                <a:cubicBezTo>
                  <a:pt x="50352" y="28684"/>
                  <a:pt x="51626" y="28743"/>
                  <a:pt x="52923" y="28862"/>
                </a:cubicBezTo>
                <a:cubicBezTo>
                  <a:pt x="54233" y="28981"/>
                  <a:pt x="55555" y="29160"/>
                  <a:pt x="56864" y="29303"/>
                </a:cubicBezTo>
                <a:cubicBezTo>
                  <a:pt x="57103" y="29338"/>
                  <a:pt x="57329" y="29362"/>
                  <a:pt x="57567" y="29410"/>
                </a:cubicBezTo>
                <a:cubicBezTo>
                  <a:pt x="58400" y="29553"/>
                  <a:pt x="59234" y="29708"/>
                  <a:pt x="60067" y="29839"/>
                </a:cubicBezTo>
                <a:cubicBezTo>
                  <a:pt x="60305" y="29886"/>
                  <a:pt x="60520" y="29910"/>
                  <a:pt x="60674" y="30196"/>
                </a:cubicBezTo>
                <a:cubicBezTo>
                  <a:pt x="60412" y="30196"/>
                  <a:pt x="60186" y="30196"/>
                  <a:pt x="59924" y="30184"/>
                </a:cubicBezTo>
                <a:lnTo>
                  <a:pt x="59924" y="30184"/>
                </a:lnTo>
                <a:cubicBezTo>
                  <a:pt x="60198" y="30386"/>
                  <a:pt x="60663" y="30136"/>
                  <a:pt x="60829" y="30672"/>
                </a:cubicBezTo>
                <a:cubicBezTo>
                  <a:pt x="60460" y="30612"/>
                  <a:pt x="60174" y="30565"/>
                  <a:pt x="59877" y="30505"/>
                </a:cubicBezTo>
                <a:cubicBezTo>
                  <a:pt x="59758" y="30481"/>
                  <a:pt x="59639" y="30422"/>
                  <a:pt x="59520" y="30410"/>
                </a:cubicBezTo>
                <a:cubicBezTo>
                  <a:pt x="58627" y="30267"/>
                  <a:pt x="57745" y="30136"/>
                  <a:pt x="56853" y="30005"/>
                </a:cubicBezTo>
                <a:cubicBezTo>
                  <a:pt x="56567" y="29958"/>
                  <a:pt x="56281" y="29946"/>
                  <a:pt x="56007" y="29898"/>
                </a:cubicBezTo>
                <a:cubicBezTo>
                  <a:pt x="55055" y="29767"/>
                  <a:pt x="54102" y="29636"/>
                  <a:pt x="53150" y="29517"/>
                </a:cubicBezTo>
                <a:cubicBezTo>
                  <a:pt x="53076" y="29504"/>
                  <a:pt x="53003" y="29496"/>
                  <a:pt x="52932" y="29496"/>
                </a:cubicBezTo>
                <a:cubicBezTo>
                  <a:pt x="52809" y="29496"/>
                  <a:pt x="52691" y="29521"/>
                  <a:pt x="52578" y="29588"/>
                </a:cubicBezTo>
                <a:cubicBezTo>
                  <a:pt x="53043" y="29660"/>
                  <a:pt x="53483" y="29708"/>
                  <a:pt x="53935" y="29755"/>
                </a:cubicBezTo>
                <a:cubicBezTo>
                  <a:pt x="54376" y="29791"/>
                  <a:pt x="54840" y="29850"/>
                  <a:pt x="55293" y="29910"/>
                </a:cubicBezTo>
                <a:cubicBezTo>
                  <a:pt x="55721" y="29969"/>
                  <a:pt x="56162" y="30029"/>
                  <a:pt x="56602" y="30112"/>
                </a:cubicBezTo>
                <a:cubicBezTo>
                  <a:pt x="57043" y="30184"/>
                  <a:pt x="57495" y="30291"/>
                  <a:pt x="57936" y="30362"/>
                </a:cubicBezTo>
                <a:cubicBezTo>
                  <a:pt x="58388" y="30434"/>
                  <a:pt x="58865" y="30422"/>
                  <a:pt x="59293" y="30541"/>
                </a:cubicBezTo>
                <a:cubicBezTo>
                  <a:pt x="59722" y="30660"/>
                  <a:pt x="60186" y="30565"/>
                  <a:pt x="60663" y="30779"/>
                </a:cubicBezTo>
                <a:cubicBezTo>
                  <a:pt x="60484" y="30922"/>
                  <a:pt x="60365" y="31017"/>
                  <a:pt x="60198" y="31148"/>
                </a:cubicBezTo>
                <a:cubicBezTo>
                  <a:pt x="59412" y="31077"/>
                  <a:pt x="58579" y="31041"/>
                  <a:pt x="57757" y="30922"/>
                </a:cubicBezTo>
                <a:cubicBezTo>
                  <a:pt x="56507" y="30767"/>
                  <a:pt x="55269" y="30505"/>
                  <a:pt x="54019" y="30350"/>
                </a:cubicBezTo>
                <a:cubicBezTo>
                  <a:pt x="53360" y="30268"/>
                  <a:pt x="52712" y="30140"/>
                  <a:pt x="52052" y="30140"/>
                </a:cubicBezTo>
                <a:cubicBezTo>
                  <a:pt x="51758" y="30140"/>
                  <a:pt x="51462" y="30165"/>
                  <a:pt x="51161" y="30231"/>
                </a:cubicBezTo>
                <a:cubicBezTo>
                  <a:pt x="51134" y="30235"/>
                  <a:pt x="51103" y="30237"/>
                  <a:pt x="51072" y="30237"/>
                </a:cubicBezTo>
                <a:cubicBezTo>
                  <a:pt x="51009" y="30237"/>
                  <a:pt x="50943" y="30231"/>
                  <a:pt x="50887" y="30231"/>
                </a:cubicBezTo>
                <a:cubicBezTo>
                  <a:pt x="49554" y="30136"/>
                  <a:pt x="48244" y="30053"/>
                  <a:pt x="46923" y="29946"/>
                </a:cubicBezTo>
                <a:cubicBezTo>
                  <a:pt x="46792" y="29934"/>
                  <a:pt x="46661" y="29898"/>
                  <a:pt x="46506" y="29886"/>
                </a:cubicBezTo>
                <a:cubicBezTo>
                  <a:pt x="46613" y="29553"/>
                  <a:pt x="46696" y="29255"/>
                  <a:pt x="46804" y="28934"/>
                </a:cubicBezTo>
                <a:lnTo>
                  <a:pt x="52269" y="29410"/>
                </a:lnTo>
                <a:cubicBezTo>
                  <a:pt x="52269" y="29374"/>
                  <a:pt x="52269" y="29338"/>
                  <a:pt x="52281" y="29303"/>
                </a:cubicBezTo>
                <a:lnTo>
                  <a:pt x="46958" y="28838"/>
                </a:lnTo>
                <a:cubicBezTo>
                  <a:pt x="46958" y="28815"/>
                  <a:pt x="46958" y="28767"/>
                  <a:pt x="46970" y="28743"/>
                </a:cubicBezTo>
                <a:cubicBezTo>
                  <a:pt x="47613" y="28803"/>
                  <a:pt x="48244" y="28862"/>
                  <a:pt x="48887" y="28898"/>
                </a:cubicBezTo>
                <a:cubicBezTo>
                  <a:pt x="50661" y="29053"/>
                  <a:pt x="52435" y="29196"/>
                  <a:pt x="54197" y="29362"/>
                </a:cubicBezTo>
                <a:cubicBezTo>
                  <a:pt x="55305" y="29469"/>
                  <a:pt x="56388" y="29636"/>
                  <a:pt x="57472" y="29767"/>
                </a:cubicBezTo>
                <a:cubicBezTo>
                  <a:pt x="57745" y="29791"/>
                  <a:pt x="57996" y="29850"/>
                  <a:pt x="58269" y="29886"/>
                </a:cubicBezTo>
                <a:cubicBezTo>
                  <a:pt x="58746" y="29934"/>
                  <a:pt x="59234" y="29969"/>
                  <a:pt x="59710" y="30017"/>
                </a:cubicBezTo>
                <a:cubicBezTo>
                  <a:pt x="59341" y="29910"/>
                  <a:pt x="58960" y="29898"/>
                  <a:pt x="58591" y="29839"/>
                </a:cubicBezTo>
                <a:cubicBezTo>
                  <a:pt x="57448" y="29660"/>
                  <a:pt x="56305" y="29410"/>
                  <a:pt x="55138" y="29291"/>
                </a:cubicBezTo>
                <a:cubicBezTo>
                  <a:pt x="52626" y="29017"/>
                  <a:pt x="50090" y="28826"/>
                  <a:pt x="47566" y="28588"/>
                </a:cubicBezTo>
                <a:cubicBezTo>
                  <a:pt x="47328" y="28576"/>
                  <a:pt x="47101" y="28541"/>
                  <a:pt x="46839" y="28529"/>
                </a:cubicBezTo>
                <a:cubicBezTo>
                  <a:pt x="46863" y="28410"/>
                  <a:pt x="46875" y="28338"/>
                  <a:pt x="46911" y="28243"/>
                </a:cubicBezTo>
                <a:cubicBezTo>
                  <a:pt x="48863" y="28207"/>
                  <a:pt x="50792" y="28172"/>
                  <a:pt x="52697" y="28124"/>
                </a:cubicBezTo>
                <a:cubicBezTo>
                  <a:pt x="52590" y="28088"/>
                  <a:pt x="52447" y="28029"/>
                  <a:pt x="52316" y="27945"/>
                </a:cubicBezTo>
                <a:lnTo>
                  <a:pt x="52328" y="27910"/>
                </a:lnTo>
                <a:lnTo>
                  <a:pt x="56686" y="28291"/>
                </a:lnTo>
                <a:lnTo>
                  <a:pt x="56686" y="28326"/>
                </a:lnTo>
                <a:cubicBezTo>
                  <a:pt x="55805" y="28291"/>
                  <a:pt x="54936" y="28243"/>
                  <a:pt x="54055" y="28219"/>
                </a:cubicBezTo>
                <a:lnTo>
                  <a:pt x="54055" y="28303"/>
                </a:lnTo>
                <a:cubicBezTo>
                  <a:pt x="54174" y="28326"/>
                  <a:pt x="54293" y="28326"/>
                  <a:pt x="54424" y="28338"/>
                </a:cubicBezTo>
                <a:cubicBezTo>
                  <a:pt x="55329" y="28422"/>
                  <a:pt x="56245" y="28481"/>
                  <a:pt x="57138" y="28696"/>
                </a:cubicBezTo>
                <a:cubicBezTo>
                  <a:pt x="57745" y="28838"/>
                  <a:pt x="58388" y="28886"/>
                  <a:pt x="58984" y="29053"/>
                </a:cubicBezTo>
                <a:cubicBezTo>
                  <a:pt x="59259" y="29130"/>
                  <a:pt x="59535" y="29175"/>
                  <a:pt x="59814" y="29175"/>
                </a:cubicBezTo>
                <a:cubicBezTo>
                  <a:pt x="60053" y="29175"/>
                  <a:pt x="60296" y="29142"/>
                  <a:pt x="60543" y="29065"/>
                </a:cubicBezTo>
                <a:cubicBezTo>
                  <a:pt x="60127" y="29065"/>
                  <a:pt x="59722" y="29053"/>
                  <a:pt x="59305" y="29053"/>
                </a:cubicBezTo>
                <a:lnTo>
                  <a:pt x="59305" y="28957"/>
                </a:lnTo>
                <a:cubicBezTo>
                  <a:pt x="59496" y="28946"/>
                  <a:pt x="59698" y="28922"/>
                  <a:pt x="59948" y="28886"/>
                </a:cubicBezTo>
                <a:cubicBezTo>
                  <a:pt x="59436" y="28743"/>
                  <a:pt x="59019" y="28600"/>
                  <a:pt x="58603" y="28469"/>
                </a:cubicBezTo>
                <a:cubicBezTo>
                  <a:pt x="58685" y="28460"/>
                  <a:pt x="58765" y="28456"/>
                  <a:pt x="58844" y="28456"/>
                </a:cubicBezTo>
                <a:cubicBezTo>
                  <a:pt x="58972" y="28456"/>
                  <a:pt x="59097" y="28466"/>
                  <a:pt x="59222" y="28481"/>
                </a:cubicBezTo>
                <a:cubicBezTo>
                  <a:pt x="59436" y="28517"/>
                  <a:pt x="59650" y="28588"/>
                  <a:pt x="59853" y="28624"/>
                </a:cubicBezTo>
                <a:cubicBezTo>
                  <a:pt x="59874" y="28626"/>
                  <a:pt x="59895" y="28627"/>
                  <a:pt x="59915" y="28627"/>
                </a:cubicBezTo>
                <a:cubicBezTo>
                  <a:pt x="60118" y="28627"/>
                  <a:pt x="60250" y="28517"/>
                  <a:pt x="60293" y="28279"/>
                </a:cubicBezTo>
                <a:cubicBezTo>
                  <a:pt x="59377" y="28160"/>
                  <a:pt x="58484" y="28005"/>
                  <a:pt x="57615" y="27922"/>
                </a:cubicBezTo>
                <a:cubicBezTo>
                  <a:pt x="56495" y="27803"/>
                  <a:pt x="55376" y="27731"/>
                  <a:pt x="54257" y="27624"/>
                </a:cubicBezTo>
                <a:cubicBezTo>
                  <a:pt x="54102" y="27612"/>
                  <a:pt x="53947" y="27576"/>
                  <a:pt x="53781" y="27553"/>
                </a:cubicBezTo>
                <a:cubicBezTo>
                  <a:pt x="54434" y="27407"/>
                  <a:pt x="55085" y="27356"/>
                  <a:pt x="55735" y="27356"/>
                </a:cubicBezTo>
                <a:cubicBezTo>
                  <a:pt x="56791" y="27356"/>
                  <a:pt x="57842" y="27492"/>
                  <a:pt x="58888" y="27588"/>
                </a:cubicBezTo>
                <a:cubicBezTo>
                  <a:pt x="58948" y="27386"/>
                  <a:pt x="59008" y="27219"/>
                  <a:pt x="59067" y="26993"/>
                </a:cubicBezTo>
                <a:cubicBezTo>
                  <a:pt x="58758" y="26981"/>
                  <a:pt x="58472" y="26981"/>
                  <a:pt x="58305" y="26969"/>
                </a:cubicBezTo>
                <a:cubicBezTo>
                  <a:pt x="58007" y="26898"/>
                  <a:pt x="57805" y="26802"/>
                  <a:pt x="57591" y="26791"/>
                </a:cubicBezTo>
                <a:cubicBezTo>
                  <a:pt x="57222" y="26765"/>
                  <a:pt x="56846" y="26745"/>
                  <a:pt x="56470" y="26745"/>
                </a:cubicBezTo>
                <a:cubicBezTo>
                  <a:pt x="56324" y="26745"/>
                  <a:pt x="56177" y="26748"/>
                  <a:pt x="56031" y="26755"/>
                </a:cubicBezTo>
                <a:cubicBezTo>
                  <a:pt x="55150" y="26791"/>
                  <a:pt x="54281" y="26850"/>
                  <a:pt x="53400" y="26910"/>
                </a:cubicBezTo>
                <a:cubicBezTo>
                  <a:pt x="52912" y="26933"/>
                  <a:pt x="52435" y="27029"/>
                  <a:pt x="51959" y="27076"/>
                </a:cubicBezTo>
                <a:cubicBezTo>
                  <a:pt x="51942" y="27078"/>
                  <a:pt x="51926" y="27079"/>
                  <a:pt x="51909" y="27079"/>
                </a:cubicBezTo>
                <a:cubicBezTo>
                  <a:pt x="51807" y="27079"/>
                  <a:pt x="51704" y="27051"/>
                  <a:pt x="51602" y="27041"/>
                </a:cubicBezTo>
                <a:cubicBezTo>
                  <a:pt x="52042" y="26933"/>
                  <a:pt x="52459" y="26850"/>
                  <a:pt x="52888" y="26791"/>
                </a:cubicBezTo>
                <a:cubicBezTo>
                  <a:pt x="53471" y="26719"/>
                  <a:pt x="54043" y="26671"/>
                  <a:pt x="54614" y="26576"/>
                </a:cubicBezTo>
                <a:cubicBezTo>
                  <a:pt x="55309" y="26486"/>
                  <a:pt x="56003" y="26390"/>
                  <a:pt x="56701" y="26390"/>
                </a:cubicBezTo>
                <a:cubicBezTo>
                  <a:pt x="57103" y="26390"/>
                  <a:pt x="57507" y="26422"/>
                  <a:pt x="57912" y="26505"/>
                </a:cubicBezTo>
                <a:cubicBezTo>
                  <a:pt x="57922" y="26506"/>
                  <a:pt x="57932" y="26507"/>
                  <a:pt x="57941" y="26507"/>
                </a:cubicBezTo>
                <a:cubicBezTo>
                  <a:pt x="58003" y="26507"/>
                  <a:pt x="58065" y="26478"/>
                  <a:pt x="58126" y="26457"/>
                </a:cubicBezTo>
                <a:cubicBezTo>
                  <a:pt x="57463" y="26348"/>
                  <a:pt x="56800" y="26240"/>
                  <a:pt x="56147" y="26240"/>
                </a:cubicBezTo>
                <a:cubicBezTo>
                  <a:pt x="56084" y="26240"/>
                  <a:pt x="56022" y="26241"/>
                  <a:pt x="55960" y="26243"/>
                </a:cubicBezTo>
                <a:cubicBezTo>
                  <a:pt x="55150" y="26267"/>
                  <a:pt x="54364" y="26421"/>
                  <a:pt x="53578" y="26517"/>
                </a:cubicBezTo>
                <a:cubicBezTo>
                  <a:pt x="53173" y="26576"/>
                  <a:pt x="52769" y="26671"/>
                  <a:pt x="52376" y="26719"/>
                </a:cubicBezTo>
                <a:cubicBezTo>
                  <a:pt x="51661" y="26791"/>
                  <a:pt x="50947" y="26862"/>
                  <a:pt x="50209" y="26910"/>
                </a:cubicBezTo>
                <a:cubicBezTo>
                  <a:pt x="49423" y="26957"/>
                  <a:pt x="48637" y="26969"/>
                  <a:pt x="47863" y="26993"/>
                </a:cubicBezTo>
                <a:cubicBezTo>
                  <a:pt x="47649" y="26993"/>
                  <a:pt x="47435" y="26969"/>
                  <a:pt x="47197" y="26933"/>
                </a:cubicBezTo>
                <a:cubicBezTo>
                  <a:pt x="47197" y="26791"/>
                  <a:pt x="47197" y="26660"/>
                  <a:pt x="47208" y="26541"/>
                </a:cubicBezTo>
                <a:cubicBezTo>
                  <a:pt x="47220" y="26148"/>
                  <a:pt x="47268" y="25743"/>
                  <a:pt x="47256" y="25362"/>
                </a:cubicBezTo>
                <a:cubicBezTo>
                  <a:pt x="47220" y="24671"/>
                  <a:pt x="47137" y="23993"/>
                  <a:pt x="46744" y="23385"/>
                </a:cubicBezTo>
                <a:cubicBezTo>
                  <a:pt x="46518" y="22969"/>
                  <a:pt x="46137" y="22695"/>
                  <a:pt x="45625" y="22611"/>
                </a:cubicBezTo>
                <a:cubicBezTo>
                  <a:pt x="44899" y="22492"/>
                  <a:pt x="44184" y="22326"/>
                  <a:pt x="43506" y="22028"/>
                </a:cubicBezTo>
                <a:cubicBezTo>
                  <a:pt x="43279" y="21921"/>
                  <a:pt x="43041" y="21861"/>
                  <a:pt x="42791" y="21778"/>
                </a:cubicBezTo>
                <a:cubicBezTo>
                  <a:pt x="42910" y="21087"/>
                  <a:pt x="43017" y="20468"/>
                  <a:pt x="43137" y="19825"/>
                </a:cubicBezTo>
                <a:cubicBezTo>
                  <a:pt x="43279" y="19004"/>
                  <a:pt x="43446" y="18194"/>
                  <a:pt x="43589" y="17373"/>
                </a:cubicBezTo>
                <a:cubicBezTo>
                  <a:pt x="43625" y="17194"/>
                  <a:pt x="43684" y="16992"/>
                  <a:pt x="43696" y="16813"/>
                </a:cubicBezTo>
                <a:cubicBezTo>
                  <a:pt x="43744" y="16396"/>
                  <a:pt x="43768" y="15980"/>
                  <a:pt x="43815" y="15563"/>
                </a:cubicBezTo>
                <a:lnTo>
                  <a:pt x="43803" y="15563"/>
                </a:lnTo>
                <a:cubicBezTo>
                  <a:pt x="43398" y="17575"/>
                  <a:pt x="42982" y="19599"/>
                  <a:pt x="42577" y="21623"/>
                </a:cubicBezTo>
                <a:cubicBezTo>
                  <a:pt x="42505" y="21647"/>
                  <a:pt x="42446" y="21647"/>
                  <a:pt x="42339" y="21659"/>
                </a:cubicBezTo>
                <a:cubicBezTo>
                  <a:pt x="42351" y="21492"/>
                  <a:pt x="42351" y="21361"/>
                  <a:pt x="42386" y="21230"/>
                </a:cubicBezTo>
                <a:cubicBezTo>
                  <a:pt x="42648" y="19623"/>
                  <a:pt x="42934" y="17992"/>
                  <a:pt x="43208" y="16384"/>
                </a:cubicBezTo>
                <a:cubicBezTo>
                  <a:pt x="43529" y="14456"/>
                  <a:pt x="43839" y="12503"/>
                  <a:pt x="44172" y="10574"/>
                </a:cubicBezTo>
                <a:cubicBezTo>
                  <a:pt x="44482" y="8705"/>
                  <a:pt x="44768" y="6836"/>
                  <a:pt x="45101" y="4978"/>
                </a:cubicBezTo>
                <a:cubicBezTo>
                  <a:pt x="45292" y="3859"/>
                  <a:pt x="45518" y="2740"/>
                  <a:pt x="45732" y="1645"/>
                </a:cubicBezTo>
                <a:cubicBezTo>
                  <a:pt x="45768" y="1478"/>
                  <a:pt x="45768" y="1287"/>
                  <a:pt x="46006" y="1109"/>
                </a:cubicBezTo>
                <a:lnTo>
                  <a:pt x="46006" y="1109"/>
                </a:lnTo>
                <a:cubicBezTo>
                  <a:pt x="45887" y="1918"/>
                  <a:pt x="45780" y="2657"/>
                  <a:pt x="45696" y="3395"/>
                </a:cubicBezTo>
                <a:cubicBezTo>
                  <a:pt x="45601" y="4121"/>
                  <a:pt x="45327" y="4835"/>
                  <a:pt x="45434" y="5681"/>
                </a:cubicBezTo>
                <a:cubicBezTo>
                  <a:pt x="45601" y="4824"/>
                  <a:pt x="45744" y="4050"/>
                  <a:pt x="45887" y="3288"/>
                </a:cubicBezTo>
                <a:cubicBezTo>
                  <a:pt x="46018" y="2502"/>
                  <a:pt x="46137" y="1728"/>
                  <a:pt x="46256" y="906"/>
                </a:cubicBezTo>
                <a:close/>
                <a:moveTo>
                  <a:pt x="86019" y="30983"/>
                </a:moveTo>
                <a:cubicBezTo>
                  <a:pt x="86081" y="30983"/>
                  <a:pt x="86131" y="31036"/>
                  <a:pt x="86237" y="31148"/>
                </a:cubicBezTo>
                <a:lnTo>
                  <a:pt x="85773" y="31112"/>
                </a:lnTo>
                <a:cubicBezTo>
                  <a:pt x="85898" y="31027"/>
                  <a:pt x="85963" y="30983"/>
                  <a:pt x="86019" y="30983"/>
                </a:cubicBezTo>
                <a:close/>
                <a:moveTo>
                  <a:pt x="65401" y="31124"/>
                </a:moveTo>
                <a:lnTo>
                  <a:pt x="65401" y="31124"/>
                </a:lnTo>
                <a:cubicBezTo>
                  <a:pt x="65426" y="31326"/>
                  <a:pt x="65374" y="31391"/>
                  <a:pt x="65275" y="31391"/>
                </a:cubicBezTo>
                <a:cubicBezTo>
                  <a:pt x="65233" y="31391"/>
                  <a:pt x="65183" y="31380"/>
                  <a:pt x="65127" y="31363"/>
                </a:cubicBezTo>
                <a:cubicBezTo>
                  <a:pt x="65199" y="31291"/>
                  <a:pt x="65282" y="31208"/>
                  <a:pt x="65401" y="31124"/>
                </a:cubicBezTo>
                <a:close/>
                <a:moveTo>
                  <a:pt x="62329" y="31172"/>
                </a:moveTo>
                <a:cubicBezTo>
                  <a:pt x="62365" y="31184"/>
                  <a:pt x="62401" y="31208"/>
                  <a:pt x="62437" y="31232"/>
                </a:cubicBezTo>
                <a:cubicBezTo>
                  <a:pt x="62401" y="31315"/>
                  <a:pt x="62377" y="31422"/>
                  <a:pt x="62317" y="31553"/>
                </a:cubicBezTo>
                <a:cubicBezTo>
                  <a:pt x="62222" y="31470"/>
                  <a:pt x="62163" y="31422"/>
                  <a:pt x="62127" y="31374"/>
                </a:cubicBezTo>
                <a:lnTo>
                  <a:pt x="62329" y="31172"/>
                </a:lnTo>
                <a:close/>
                <a:moveTo>
                  <a:pt x="61139" y="31172"/>
                </a:moveTo>
                <a:cubicBezTo>
                  <a:pt x="61186" y="31327"/>
                  <a:pt x="61198" y="31410"/>
                  <a:pt x="61246" y="31541"/>
                </a:cubicBezTo>
                <a:cubicBezTo>
                  <a:pt x="61091" y="31553"/>
                  <a:pt x="60996" y="31565"/>
                  <a:pt x="60889" y="31565"/>
                </a:cubicBezTo>
                <a:lnTo>
                  <a:pt x="60841" y="31482"/>
                </a:lnTo>
                <a:cubicBezTo>
                  <a:pt x="60913" y="31386"/>
                  <a:pt x="61008" y="31303"/>
                  <a:pt x="61139" y="31172"/>
                </a:cubicBezTo>
                <a:close/>
                <a:moveTo>
                  <a:pt x="63139" y="31291"/>
                </a:moveTo>
                <a:lnTo>
                  <a:pt x="63103" y="31672"/>
                </a:lnTo>
                <a:cubicBezTo>
                  <a:pt x="62925" y="31541"/>
                  <a:pt x="62960" y="31434"/>
                  <a:pt x="63139" y="31291"/>
                </a:cubicBezTo>
                <a:close/>
                <a:moveTo>
                  <a:pt x="88476" y="30958"/>
                </a:moveTo>
                <a:lnTo>
                  <a:pt x="88416" y="31720"/>
                </a:lnTo>
                <a:cubicBezTo>
                  <a:pt x="88380" y="31493"/>
                  <a:pt x="88225" y="31267"/>
                  <a:pt x="88476" y="30958"/>
                </a:cubicBezTo>
                <a:close/>
                <a:moveTo>
                  <a:pt x="67318" y="31529"/>
                </a:moveTo>
                <a:lnTo>
                  <a:pt x="70402" y="31791"/>
                </a:lnTo>
                <a:lnTo>
                  <a:pt x="70402" y="31839"/>
                </a:lnTo>
                <a:lnTo>
                  <a:pt x="67318" y="31565"/>
                </a:lnTo>
                <a:lnTo>
                  <a:pt x="67318" y="31529"/>
                </a:lnTo>
                <a:close/>
                <a:moveTo>
                  <a:pt x="65842" y="31565"/>
                </a:moveTo>
                <a:lnTo>
                  <a:pt x="65842" y="31565"/>
                </a:lnTo>
                <a:cubicBezTo>
                  <a:pt x="65715" y="31755"/>
                  <a:pt x="65652" y="31844"/>
                  <a:pt x="65596" y="31844"/>
                </a:cubicBezTo>
                <a:cubicBezTo>
                  <a:pt x="65547" y="31844"/>
                  <a:pt x="65503" y="31776"/>
                  <a:pt x="65425" y="31648"/>
                </a:cubicBezTo>
                <a:cubicBezTo>
                  <a:pt x="65544" y="31613"/>
                  <a:pt x="65663" y="31601"/>
                  <a:pt x="65842" y="31565"/>
                </a:cubicBezTo>
                <a:close/>
                <a:moveTo>
                  <a:pt x="46573" y="30467"/>
                </a:moveTo>
                <a:cubicBezTo>
                  <a:pt x="46587" y="30467"/>
                  <a:pt x="46600" y="30468"/>
                  <a:pt x="46613" y="30470"/>
                </a:cubicBezTo>
                <a:cubicBezTo>
                  <a:pt x="47661" y="30660"/>
                  <a:pt x="48709" y="30672"/>
                  <a:pt x="49756" y="30791"/>
                </a:cubicBezTo>
                <a:cubicBezTo>
                  <a:pt x="51554" y="30993"/>
                  <a:pt x="53352" y="31196"/>
                  <a:pt x="55162" y="31386"/>
                </a:cubicBezTo>
                <a:cubicBezTo>
                  <a:pt x="55983" y="31482"/>
                  <a:pt x="56829" y="31529"/>
                  <a:pt x="57638" y="31624"/>
                </a:cubicBezTo>
                <a:cubicBezTo>
                  <a:pt x="58412" y="31720"/>
                  <a:pt x="59186" y="31851"/>
                  <a:pt x="59960" y="31970"/>
                </a:cubicBezTo>
                <a:cubicBezTo>
                  <a:pt x="59948" y="32005"/>
                  <a:pt x="59948" y="32029"/>
                  <a:pt x="59948" y="32065"/>
                </a:cubicBezTo>
                <a:cubicBezTo>
                  <a:pt x="55412" y="31624"/>
                  <a:pt x="50876" y="31184"/>
                  <a:pt x="46327" y="30755"/>
                </a:cubicBezTo>
                <a:cubicBezTo>
                  <a:pt x="46315" y="30660"/>
                  <a:pt x="46304" y="30601"/>
                  <a:pt x="46292" y="30517"/>
                </a:cubicBezTo>
                <a:cubicBezTo>
                  <a:pt x="46394" y="30497"/>
                  <a:pt x="46488" y="30467"/>
                  <a:pt x="46573" y="30467"/>
                </a:cubicBezTo>
                <a:close/>
                <a:moveTo>
                  <a:pt x="61746" y="31732"/>
                </a:moveTo>
                <a:cubicBezTo>
                  <a:pt x="62341" y="31922"/>
                  <a:pt x="62877" y="32160"/>
                  <a:pt x="63449" y="32267"/>
                </a:cubicBezTo>
                <a:cubicBezTo>
                  <a:pt x="63996" y="32375"/>
                  <a:pt x="64592" y="32339"/>
                  <a:pt x="65187" y="32386"/>
                </a:cubicBezTo>
                <a:cubicBezTo>
                  <a:pt x="64966" y="32421"/>
                  <a:pt x="64703" y="32436"/>
                  <a:pt x="64420" y="32436"/>
                </a:cubicBezTo>
                <a:cubicBezTo>
                  <a:pt x="63326" y="32436"/>
                  <a:pt x="61936" y="32203"/>
                  <a:pt x="61567" y="31910"/>
                </a:cubicBezTo>
                <a:cubicBezTo>
                  <a:pt x="61651" y="31839"/>
                  <a:pt x="61710" y="31767"/>
                  <a:pt x="61746" y="31732"/>
                </a:cubicBezTo>
                <a:close/>
                <a:moveTo>
                  <a:pt x="46030" y="31315"/>
                </a:moveTo>
                <a:lnTo>
                  <a:pt x="46030" y="31315"/>
                </a:lnTo>
                <a:cubicBezTo>
                  <a:pt x="50554" y="31589"/>
                  <a:pt x="55055" y="32005"/>
                  <a:pt x="59567" y="32553"/>
                </a:cubicBezTo>
                <a:cubicBezTo>
                  <a:pt x="59475" y="32714"/>
                  <a:pt x="59354" y="32752"/>
                  <a:pt x="59225" y="32752"/>
                </a:cubicBezTo>
                <a:cubicBezTo>
                  <a:pt x="59153" y="32752"/>
                  <a:pt x="59080" y="32740"/>
                  <a:pt x="59008" y="32732"/>
                </a:cubicBezTo>
                <a:cubicBezTo>
                  <a:pt x="58388" y="32660"/>
                  <a:pt x="57757" y="32565"/>
                  <a:pt x="57138" y="32494"/>
                </a:cubicBezTo>
                <a:cubicBezTo>
                  <a:pt x="53566" y="32101"/>
                  <a:pt x="50006" y="31720"/>
                  <a:pt x="46435" y="31351"/>
                </a:cubicBezTo>
                <a:cubicBezTo>
                  <a:pt x="46304" y="31351"/>
                  <a:pt x="46173" y="31327"/>
                  <a:pt x="46030" y="31315"/>
                </a:cubicBezTo>
                <a:close/>
                <a:moveTo>
                  <a:pt x="67223" y="32803"/>
                </a:moveTo>
                <a:lnTo>
                  <a:pt x="67223" y="32875"/>
                </a:lnTo>
                <a:cubicBezTo>
                  <a:pt x="67163" y="32875"/>
                  <a:pt x="67128" y="32863"/>
                  <a:pt x="67080" y="32851"/>
                </a:cubicBezTo>
                <a:lnTo>
                  <a:pt x="67223" y="32803"/>
                </a:lnTo>
                <a:close/>
                <a:moveTo>
                  <a:pt x="67675" y="32851"/>
                </a:moveTo>
                <a:cubicBezTo>
                  <a:pt x="67747" y="32863"/>
                  <a:pt x="67806" y="32875"/>
                  <a:pt x="67878" y="32875"/>
                </a:cubicBezTo>
                <a:cubicBezTo>
                  <a:pt x="67878" y="32910"/>
                  <a:pt x="67866" y="32922"/>
                  <a:pt x="67866" y="32958"/>
                </a:cubicBezTo>
                <a:cubicBezTo>
                  <a:pt x="67794" y="32934"/>
                  <a:pt x="67723" y="32922"/>
                  <a:pt x="67663" y="32910"/>
                </a:cubicBezTo>
                <a:cubicBezTo>
                  <a:pt x="67663" y="32898"/>
                  <a:pt x="67675" y="32863"/>
                  <a:pt x="67675" y="32851"/>
                </a:cubicBezTo>
                <a:close/>
                <a:moveTo>
                  <a:pt x="76545" y="32613"/>
                </a:moveTo>
                <a:lnTo>
                  <a:pt x="80070" y="32922"/>
                </a:lnTo>
                <a:cubicBezTo>
                  <a:pt x="80070" y="32934"/>
                  <a:pt x="80058" y="32958"/>
                  <a:pt x="80046" y="32958"/>
                </a:cubicBezTo>
                <a:lnTo>
                  <a:pt x="76545" y="32636"/>
                </a:lnTo>
                <a:lnTo>
                  <a:pt x="76545" y="32613"/>
                </a:lnTo>
                <a:close/>
                <a:moveTo>
                  <a:pt x="62139" y="32732"/>
                </a:moveTo>
                <a:lnTo>
                  <a:pt x="62139" y="32732"/>
                </a:lnTo>
                <a:cubicBezTo>
                  <a:pt x="62794" y="32791"/>
                  <a:pt x="63401" y="32875"/>
                  <a:pt x="64008" y="32875"/>
                </a:cubicBezTo>
                <a:cubicBezTo>
                  <a:pt x="64615" y="32875"/>
                  <a:pt x="65211" y="32803"/>
                  <a:pt x="65842" y="32756"/>
                </a:cubicBezTo>
                <a:cubicBezTo>
                  <a:pt x="65854" y="32875"/>
                  <a:pt x="65854" y="32934"/>
                  <a:pt x="65854" y="33017"/>
                </a:cubicBezTo>
                <a:cubicBezTo>
                  <a:pt x="65699" y="33041"/>
                  <a:pt x="65544" y="33053"/>
                  <a:pt x="65401" y="33089"/>
                </a:cubicBezTo>
                <a:cubicBezTo>
                  <a:pt x="65042" y="33163"/>
                  <a:pt x="64685" y="33191"/>
                  <a:pt x="64331" y="33191"/>
                </a:cubicBezTo>
                <a:cubicBezTo>
                  <a:pt x="63711" y="33191"/>
                  <a:pt x="63098" y="33105"/>
                  <a:pt x="62484" y="33029"/>
                </a:cubicBezTo>
                <a:cubicBezTo>
                  <a:pt x="62329" y="33017"/>
                  <a:pt x="62187" y="32982"/>
                  <a:pt x="62139" y="32732"/>
                </a:cubicBezTo>
                <a:close/>
                <a:moveTo>
                  <a:pt x="66806" y="31741"/>
                </a:moveTo>
                <a:cubicBezTo>
                  <a:pt x="66843" y="31741"/>
                  <a:pt x="66879" y="31744"/>
                  <a:pt x="66913" y="31744"/>
                </a:cubicBezTo>
                <a:cubicBezTo>
                  <a:pt x="67878" y="31839"/>
                  <a:pt x="68866" y="31898"/>
                  <a:pt x="69830" y="32029"/>
                </a:cubicBezTo>
                <a:cubicBezTo>
                  <a:pt x="71152" y="32208"/>
                  <a:pt x="72474" y="32434"/>
                  <a:pt x="73807" y="32613"/>
                </a:cubicBezTo>
                <a:cubicBezTo>
                  <a:pt x="74843" y="32756"/>
                  <a:pt x="75903" y="32875"/>
                  <a:pt x="76938" y="33017"/>
                </a:cubicBezTo>
                <a:cubicBezTo>
                  <a:pt x="77796" y="33113"/>
                  <a:pt x="78629" y="33232"/>
                  <a:pt x="79474" y="33351"/>
                </a:cubicBezTo>
                <a:lnTo>
                  <a:pt x="79474" y="33387"/>
                </a:lnTo>
                <a:cubicBezTo>
                  <a:pt x="79367" y="33387"/>
                  <a:pt x="79260" y="33387"/>
                  <a:pt x="79165" y="33375"/>
                </a:cubicBezTo>
                <a:cubicBezTo>
                  <a:pt x="77105" y="33148"/>
                  <a:pt x="75057" y="32922"/>
                  <a:pt x="73021" y="32696"/>
                </a:cubicBezTo>
                <a:cubicBezTo>
                  <a:pt x="72188" y="32613"/>
                  <a:pt x="71366" y="32494"/>
                  <a:pt x="70533" y="32398"/>
                </a:cubicBezTo>
                <a:cubicBezTo>
                  <a:pt x="69497" y="32291"/>
                  <a:pt x="68461" y="32220"/>
                  <a:pt x="67437" y="32148"/>
                </a:cubicBezTo>
                <a:cubicBezTo>
                  <a:pt x="67104" y="32125"/>
                  <a:pt x="66794" y="32125"/>
                  <a:pt x="66544" y="31910"/>
                </a:cubicBezTo>
                <a:cubicBezTo>
                  <a:pt x="66597" y="31761"/>
                  <a:pt x="66702" y="31741"/>
                  <a:pt x="66806" y="31741"/>
                </a:cubicBezTo>
                <a:close/>
                <a:moveTo>
                  <a:pt x="45399" y="25731"/>
                </a:moveTo>
                <a:lnTo>
                  <a:pt x="45399" y="25731"/>
                </a:lnTo>
                <a:cubicBezTo>
                  <a:pt x="45542" y="27029"/>
                  <a:pt x="45399" y="28195"/>
                  <a:pt x="45030" y="29422"/>
                </a:cubicBezTo>
                <a:cubicBezTo>
                  <a:pt x="45006" y="28767"/>
                  <a:pt x="44970" y="28219"/>
                  <a:pt x="44946" y="27683"/>
                </a:cubicBezTo>
                <a:cubicBezTo>
                  <a:pt x="44899" y="27683"/>
                  <a:pt x="44875" y="27672"/>
                  <a:pt x="44827" y="27672"/>
                </a:cubicBezTo>
                <a:cubicBezTo>
                  <a:pt x="44803" y="27803"/>
                  <a:pt x="44756" y="27922"/>
                  <a:pt x="44744" y="28053"/>
                </a:cubicBezTo>
                <a:cubicBezTo>
                  <a:pt x="44696" y="28517"/>
                  <a:pt x="44649" y="28969"/>
                  <a:pt x="44601" y="29422"/>
                </a:cubicBezTo>
                <a:cubicBezTo>
                  <a:pt x="44565" y="29981"/>
                  <a:pt x="44518" y="30529"/>
                  <a:pt x="44446" y="31077"/>
                </a:cubicBezTo>
                <a:cubicBezTo>
                  <a:pt x="44410" y="31303"/>
                  <a:pt x="44363" y="31565"/>
                  <a:pt x="44232" y="31744"/>
                </a:cubicBezTo>
                <a:cubicBezTo>
                  <a:pt x="43863" y="32255"/>
                  <a:pt x="43446" y="32720"/>
                  <a:pt x="43029" y="33172"/>
                </a:cubicBezTo>
                <a:cubicBezTo>
                  <a:pt x="42934" y="33279"/>
                  <a:pt x="42815" y="33339"/>
                  <a:pt x="42636" y="33494"/>
                </a:cubicBezTo>
                <a:cubicBezTo>
                  <a:pt x="42696" y="32148"/>
                  <a:pt x="42339" y="31005"/>
                  <a:pt x="41827" y="29886"/>
                </a:cubicBezTo>
                <a:cubicBezTo>
                  <a:pt x="43017" y="28517"/>
                  <a:pt x="44137" y="27136"/>
                  <a:pt x="45399" y="25731"/>
                </a:cubicBezTo>
                <a:close/>
                <a:moveTo>
                  <a:pt x="88154" y="5240"/>
                </a:moveTo>
                <a:cubicBezTo>
                  <a:pt x="88273" y="5407"/>
                  <a:pt x="88333" y="5574"/>
                  <a:pt x="88333" y="5752"/>
                </a:cubicBezTo>
                <a:cubicBezTo>
                  <a:pt x="88333" y="6312"/>
                  <a:pt x="88333" y="6883"/>
                  <a:pt x="88297" y="7443"/>
                </a:cubicBezTo>
                <a:cubicBezTo>
                  <a:pt x="88273" y="8205"/>
                  <a:pt x="88202" y="8943"/>
                  <a:pt x="88154" y="9705"/>
                </a:cubicBezTo>
                <a:cubicBezTo>
                  <a:pt x="88047" y="11479"/>
                  <a:pt x="88035" y="13265"/>
                  <a:pt x="87844" y="15039"/>
                </a:cubicBezTo>
                <a:cubicBezTo>
                  <a:pt x="87547" y="17742"/>
                  <a:pt x="87487" y="20468"/>
                  <a:pt x="87261" y="23195"/>
                </a:cubicBezTo>
                <a:cubicBezTo>
                  <a:pt x="87261" y="23219"/>
                  <a:pt x="87273" y="23254"/>
                  <a:pt x="87285" y="23350"/>
                </a:cubicBezTo>
                <a:cubicBezTo>
                  <a:pt x="87666" y="20897"/>
                  <a:pt x="87642" y="18468"/>
                  <a:pt x="87940" y="16063"/>
                </a:cubicBezTo>
                <a:lnTo>
                  <a:pt x="88047" y="16587"/>
                </a:lnTo>
                <a:cubicBezTo>
                  <a:pt x="88106" y="15944"/>
                  <a:pt x="88178" y="15361"/>
                  <a:pt x="88202" y="14801"/>
                </a:cubicBezTo>
                <a:cubicBezTo>
                  <a:pt x="88261" y="13408"/>
                  <a:pt x="88285" y="12027"/>
                  <a:pt x="88333" y="10646"/>
                </a:cubicBezTo>
                <a:cubicBezTo>
                  <a:pt x="88392" y="9062"/>
                  <a:pt x="88452" y="7502"/>
                  <a:pt x="88511" y="5931"/>
                </a:cubicBezTo>
                <a:cubicBezTo>
                  <a:pt x="88511" y="5871"/>
                  <a:pt x="88595" y="5824"/>
                  <a:pt x="88642" y="5776"/>
                </a:cubicBezTo>
                <a:cubicBezTo>
                  <a:pt x="88678" y="5788"/>
                  <a:pt x="88714" y="5812"/>
                  <a:pt x="88749" y="5824"/>
                </a:cubicBezTo>
                <a:lnTo>
                  <a:pt x="88618" y="7264"/>
                </a:lnTo>
                <a:cubicBezTo>
                  <a:pt x="88809" y="6907"/>
                  <a:pt x="88690" y="6490"/>
                  <a:pt x="88916" y="6133"/>
                </a:cubicBezTo>
                <a:cubicBezTo>
                  <a:pt x="88999" y="6300"/>
                  <a:pt x="89059" y="6479"/>
                  <a:pt x="89166" y="6550"/>
                </a:cubicBezTo>
                <a:cubicBezTo>
                  <a:pt x="89476" y="6776"/>
                  <a:pt x="89535" y="7086"/>
                  <a:pt x="89488" y="7407"/>
                </a:cubicBezTo>
                <a:cubicBezTo>
                  <a:pt x="89547" y="7336"/>
                  <a:pt x="89630" y="7276"/>
                  <a:pt x="89690" y="7205"/>
                </a:cubicBezTo>
                <a:cubicBezTo>
                  <a:pt x="89714" y="7217"/>
                  <a:pt x="89749" y="7229"/>
                  <a:pt x="89773" y="7229"/>
                </a:cubicBezTo>
                <a:lnTo>
                  <a:pt x="89547" y="9705"/>
                </a:lnTo>
                <a:lnTo>
                  <a:pt x="89607" y="9705"/>
                </a:lnTo>
                <a:cubicBezTo>
                  <a:pt x="89690" y="9241"/>
                  <a:pt x="89761" y="8800"/>
                  <a:pt x="89845" y="8336"/>
                </a:cubicBezTo>
                <a:cubicBezTo>
                  <a:pt x="89904" y="8800"/>
                  <a:pt x="89952" y="9253"/>
                  <a:pt x="89928" y="9705"/>
                </a:cubicBezTo>
                <a:cubicBezTo>
                  <a:pt x="89845" y="11336"/>
                  <a:pt x="89761" y="12979"/>
                  <a:pt x="89666" y="14610"/>
                </a:cubicBezTo>
                <a:cubicBezTo>
                  <a:pt x="89654" y="14872"/>
                  <a:pt x="89595" y="15158"/>
                  <a:pt x="89642" y="15408"/>
                </a:cubicBezTo>
                <a:cubicBezTo>
                  <a:pt x="89785" y="16087"/>
                  <a:pt x="89654" y="16765"/>
                  <a:pt x="89595" y="17432"/>
                </a:cubicBezTo>
                <a:cubicBezTo>
                  <a:pt x="89571" y="17670"/>
                  <a:pt x="89488" y="17908"/>
                  <a:pt x="89452" y="18147"/>
                </a:cubicBezTo>
                <a:cubicBezTo>
                  <a:pt x="89404" y="17754"/>
                  <a:pt x="89476" y="17373"/>
                  <a:pt x="89416" y="16992"/>
                </a:cubicBezTo>
                <a:cubicBezTo>
                  <a:pt x="89333" y="16456"/>
                  <a:pt x="89368" y="15920"/>
                  <a:pt x="89404" y="15396"/>
                </a:cubicBezTo>
                <a:cubicBezTo>
                  <a:pt x="89416" y="15241"/>
                  <a:pt x="89428" y="15075"/>
                  <a:pt x="89452" y="14872"/>
                </a:cubicBezTo>
                <a:lnTo>
                  <a:pt x="89452" y="14872"/>
                </a:lnTo>
                <a:cubicBezTo>
                  <a:pt x="88868" y="16920"/>
                  <a:pt x="89059" y="18980"/>
                  <a:pt x="88928" y="21016"/>
                </a:cubicBezTo>
                <a:cubicBezTo>
                  <a:pt x="89035" y="20159"/>
                  <a:pt x="89130" y="19278"/>
                  <a:pt x="89238" y="18409"/>
                </a:cubicBezTo>
                <a:lnTo>
                  <a:pt x="89238" y="18409"/>
                </a:lnTo>
                <a:cubicBezTo>
                  <a:pt x="89357" y="20659"/>
                  <a:pt x="89118" y="22873"/>
                  <a:pt x="89047" y="25112"/>
                </a:cubicBezTo>
                <a:lnTo>
                  <a:pt x="89130" y="24004"/>
                </a:lnTo>
                <a:cubicBezTo>
                  <a:pt x="89190" y="24481"/>
                  <a:pt x="89214" y="24957"/>
                  <a:pt x="89214" y="25421"/>
                </a:cubicBezTo>
                <a:cubicBezTo>
                  <a:pt x="89214" y="25767"/>
                  <a:pt x="89214" y="26112"/>
                  <a:pt x="89190" y="26445"/>
                </a:cubicBezTo>
                <a:cubicBezTo>
                  <a:pt x="89178" y="26826"/>
                  <a:pt x="89130" y="27195"/>
                  <a:pt x="89107" y="27576"/>
                </a:cubicBezTo>
                <a:cubicBezTo>
                  <a:pt x="89095" y="27779"/>
                  <a:pt x="89071" y="27957"/>
                  <a:pt x="89047" y="28148"/>
                </a:cubicBezTo>
                <a:cubicBezTo>
                  <a:pt x="88999" y="28398"/>
                  <a:pt x="88987" y="28636"/>
                  <a:pt x="89095" y="28886"/>
                </a:cubicBezTo>
                <a:cubicBezTo>
                  <a:pt x="89130" y="29005"/>
                  <a:pt x="89166" y="29219"/>
                  <a:pt x="89107" y="29291"/>
                </a:cubicBezTo>
                <a:cubicBezTo>
                  <a:pt x="88797" y="29624"/>
                  <a:pt x="88892" y="30041"/>
                  <a:pt x="88880" y="30410"/>
                </a:cubicBezTo>
                <a:cubicBezTo>
                  <a:pt x="88833" y="31196"/>
                  <a:pt x="88833" y="31982"/>
                  <a:pt x="88809" y="32756"/>
                </a:cubicBezTo>
                <a:cubicBezTo>
                  <a:pt x="88797" y="33041"/>
                  <a:pt x="88749" y="33327"/>
                  <a:pt x="88535" y="33565"/>
                </a:cubicBezTo>
                <a:cubicBezTo>
                  <a:pt x="88392" y="33113"/>
                  <a:pt x="88392" y="32839"/>
                  <a:pt x="88452" y="32434"/>
                </a:cubicBezTo>
                <a:cubicBezTo>
                  <a:pt x="88583" y="31493"/>
                  <a:pt x="88702" y="30553"/>
                  <a:pt x="88821" y="29612"/>
                </a:cubicBezTo>
                <a:cubicBezTo>
                  <a:pt x="88833" y="29469"/>
                  <a:pt x="88797" y="29303"/>
                  <a:pt x="88773" y="29160"/>
                </a:cubicBezTo>
                <a:lnTo>
                  <a:pt x="88702" y="29160"/>
                </a:lnTo>
                <a:cubicBezTo>
                  <a:pt x="88678" y="29279"/>
                  <a:pt x="88642" y="29398"/>
                  <a:pt x="88595" y="29588"/>
                </a:cubicBezTo>
                <a:cubicBezTo>
                  <a:pt x="88571" y="29291"/>
                  <a:pt x="88559" y="29065"/>
                  <a:pt x="88523" y="28862"/>
                </a:cubicBezTo>
                <a:cubicBezTo>
                  <a:pt x="88345" y="30089"/>
                  <a:pt x="88273" y="31327"/>
                  <a:pt x="88095" y="32577"/>
                </a:cubicBezTo>
                <a:cubicBezTo>
                  <a:pt x="87868" y="32398"/>
                  <a:pt x="87856" y="32196"/>
                  <a:pt x="87868" y="31994"/>
                </a:cubicBezTo>
                <a:cubicBezTo>
                  <a:pt x="87928" y="31541"/>
                  <a:pt x="87987" y="31065"/>
                  <a:pt x="88047" y="30601"/>
                </a:cubicBezTo>
                <a:cubicBezTo>
                  <a:pt x="88095" y="30208"/>
                  <a:pt x="88118" y="29827"/>
                  <a:pt x="88154" y="29362"/>
                </a:cubicBezTo>
                <a:lnTo>
                  <a:pt x="88154" y="29362"/>
                </a:lnTo>
                <a:cubicBezTo>
                  <a:pt x="87987" y="30231"/>
                  <a:pt x="87844" y="31017"/>
                  <a:pt x="87678" y="31791"/>
                </a:cubicBezTo>
                <a:cubicBezTo>
                  <a:pt x="87392" y="30374"/>
                  <a:pt x="87725" y="28981"/>
                  <a:pt x="87761" y="27576"/>
                </a:cubicBezTo>
                <a:lnTo>
                  <a:pt x="87678" y="27576"/>
                </a:lnTo>
                <a:lnTo>
                  <a:pt x="87321" y="31624"/>
                </a:lnTo>
                <a:cubicBezTo>
                  <a:pt x="87094" y="31434"/>
                  <a:pt x="87082" y="31255"/>
                  <a:pt x="87082" y="31065"/>
                </a:cubicBezTo>
                <a:cubicBezTo>
                  <a:pt x="87094" y="30827"/>
                  <a:pt x="87130" y="30589"/>
                  <a:pt x="87142" y="30362"/>
                </a:cubicBezTo>
                <a:cubicBezTo>
                  <a:pt x="87213" y="29469"/>
                  <a:pt x="87309" y="28588"/>
                  <a:pt x="87380" y="27695"/>
                </a:cubicBezTo>
                <a:lnTo>
                  <a:pt x="87380" y="27695"/>
                </a:lnTo>
                <a:cubicBezTo>
                  <a:pt x="87273" y="27934"/>
                  <a:pt x="87261" y="28195"/>
                  <a:pt x="87225" y="28445"/>
                </a:cubicBezTo>
                <a:cubicBezTo>
                  <a:pt x="87202" y="28684"/>
                  <a:pt x="87190" y="28922"/>
                  <a:pt x="87154" y="29148"/>
                </a:cubicBezTo>
                <a:cubicBezTo>
                  <a:pt x="87130" y="29398"/>
                  <a:pt x="87106" y="29648"/>
                  <a:pt x="87082" y="29898"/>
                </a:cubicBezTo>
                <a:cubicBezTo>
                  <a:pt x="87047" y="30124"/>
                  <a:pt x="87047" y="30362"/>
                  <a:pt x="86832" y="30553"/>
                </a:cubicBezTo>
                <a:lnTo>
                  <a:pt x="87035" y="28231"/>
                </a:lnTo>
                <a:lnTo>
                  <a:pt x="87035" y="28231"/>
                </a:lnTo>
                <a:cubicBezTo>
                  <a:pt x="86856" y="29065"/>
                  <a:pt x="86832" y="29922"/>
                  <a:pt x="86630" y="30815"/>
                </a:cubicBezTo>
                <a:cubicBezTo>
                  <a:pt x="86380" y="30529"/>
                  <a:pt x="86392" y="30255"/>
                  <a:pt x="86428" y="29993"/>
                </a:cubicBezTo>
                <a:cubicBezTo>
                  <a:pt x="86463" y="29624"/>
                  <a:pt x="86547" y="29243"/>
                  <a:pt x="86571" y="28862"/>
                </a:cubicBezTo>
                <a:cubicBezTo>
                  <a:pt x="86666" y="27505"/>
                  <a:pt x="86737" y="26148"/>
                  <a:pt x="86809" y="24802"/>
                </a:cubicBezTo>
                <a:cubicBezTo>
                  <a:pt x="86987" y="21671"/>
                  <a:pt x="87154" y="18528"/>
                  <a:pt x="87356" y="15408"/>
                </a:cubicBezTo>
                <a:cubicBezTo>
                  <a:pt x="87583" y="12086"/>
                  <a:pt x="87856" y="8788"/>
                  <a:pt x="88095" y="5466"/>
                </a:cubicBezTo>
                <a:cubicBezTo>
                  <a:pt x="88095" y="5395"/>
                  <a:pt x="88118" y="5312"/>
                  <a:pt x="88154" y="5240"/>
                </a:cubicBezTo>
                <a:close/>
                <a:moveTo>
                  <a:pt x="67398" y="29667"/>
                </a:moveTo>
                <a:cubicBezTo>
                  <a:pt x="69190" y="29667"/>
                  <a:pt x="71423" y="29862"/>
                  <a:pt x="72223" y="30184"/>
                </a:cubicBezTo>
                <a:lnTo>
                  <a:pt x="70545" y="30029"/>
                </a:lnTo>
                <a:lnTo>
                  <a:pt x="70545" y="30029"/>
                </a:lnTo>
                <a:cubicBezTo>
                  <a:pt x="70652" y="30124"/>
                  <a:pt x="70759" y="30136"/>
                  <a:pt x="70854" y="30136"/>
                </a:cubicBezTo>
                <a:cubicBezTo>
                  <a:pt x="71616" y="30196"/>
                  <a:pt x="72354" y="30267"/>
                  <a:pt x="73116" y="30327"/>
                </a:cubicBezTo>
                <a:cubicBezTo>
                  <a:pt x="73271" y="30350"/>
                  <a:pt x="73426" y="30374"/>
                  <a:pt x="73581" y="30422"/>
                </a:cubicBezTo>
                <a:cubicBezTo>
                  <a:pt x="73807" y="30481"/>
                  <a:pt x="74021" y="30565"/>
                  <a:pt x="74248" y="30601"/>
                </a:cubicBezTo>
                <a:cubicBezTo>
                  <a:pt x="74879" y="30684"/>
                  <a:pt x="75498" y="30731"/>
                  <a:pt x="76129" y="30839"/>
                </a:cubicBezTo>
                <a:cubicBezTo>
                  <a:pt x="77176" y="31017"/>
                  <a:pt x="78212" y="31303"/>
                  <a:pt x="79284" y="31374"/>
                </a:cubicBezTo>
                <a:cubicBezTo>
                  <a:pt x="79343" y="31374"/>
                  <a:pt x="79403" y="31386"/>
                  <a:pt x="79474" y="31398"/>
                </a:cubicBezTo>
                <a:cubicBezTo>
                  <a:pt x="80486" y="31541"/>
                  <a:pt x="81498" y="31684"/>
                  <a:pt x="82522" y="31779"/>
                </a:cubicBezTo>
                <a:cubicBezTo>
                  <a:pt x="83332" y="31851"/>
                  <a:pt x="84130" y="31851"/>
                  <a:pt x="84939" y="31851"/>
                </a:cubicBezTo>
                <a:cubicBezTo>
                  <a:pt x="85273" y="31851"/>
                  <a:pt x="85630" y="31732"/>
                  <a:pt x="85975" y="31672"/>
                </a:cubicBezTo>
                <a:cubicBezTo>
                  <a:pt x="85784" y="31663"/>
                  <a:pt x="85592" y="31630"/>
                  <a:pt x="85407" y="31630"/>
                </a:cubicBezTo>
                <a:cubicBezTo>
                  <a:pt x="85362" y="31630"/>
                  <a:pt x="85317" y="31632"/>
                  <a:pt x="85273" y="31636"/>
                </a:cubicBezTo>
                <a:cubicBezTo>
                  <a:pt x="84854" y="31687"/>
                  <a:pt x="84435" y="31708"/>
                  <a:pt x="84016" y="31708"/>
                </a:cubicBezTo>
                <a:cubicBezTo>
                  <a:pt x="83542" y="31708"/>
                  <a:pt x="83068" y="31681"/>
                  <a:pt x="82594" y="31636"/>
                </a:cubicBezTo>
                <a:cubicBezTo>
                  <a:pt x="81677" y="31553"/>
                  <a:pt x="80748" y="31446"/>
                  <a:pt x="79832" y="31315"/>
                </a:cubicBezTo>
                <a:cubicBezTo>
                  <a:pt x="78867" y="31184"/>
                  <a:pt x="77915" y="31005"/>
                  <a:pt x="76962" y="30851"/>
                </a:cubicBezTo>
                <a:cubicBezTo>
                  <a:pt x="77036" y="30849"/>
                  <a:pt x="77109" y="30849"/>
                  <a:pt x="77183" y="30849"/>
                </a:cubicBezTo>
                <a:cubicBezTo>
                  <a:pt x="77819" y="30849"/>
                  <a:pt x="78440" y="30894"/>
                  <a:pt x="79070" y="30958"/>
                </a:cubicBezTo>
                <a:cubicBezTo>
                  <a:pt x="79760" y="31029"/>
                  <a:pt x="80451" y="31089"/>
                  <a:pt x="81141" y="31196"/>
                </a:cubicBezTo>
                <a:cubicBezTo>
                  <a:pt x="82205" y="31349"/>
                  <a:pt x="83260" y="31494"/>
                  <a:pt x="84321" y="31494"/>
                </a:cubicBezTo>
                <a:cubicBezTo>
                  <a:pt x="84495" y="31494"/>
                  <a:pt x="84670" y="31490"/>
                  <a:pt x="84844" y="31482"/>
                </a:cubicBezTo>
                <a:cubicBezTo>
                  <a:pt x="85261" y="31458"/>
                  <a:pt x="85701" y="31398"/>
                  <a:pt x="86118" y="31339"/>
                </a:cubicBezTo>
                <a:cubicBezTo>
                  <a:pt x="86165" y="31333"/>
                  <a:pt x="86208" y="31328"/>
                  <a:pt x="86247" y="31328"/>
                </a:cubicBezTo>
                <a:cubicBezTo>
                  <a:pt x="86368" y="31328"/>
                  <a:pt x="86451" y="31370"/>
                  <a:pt x="86487" y="31541"/>
                </a:cubicBezTo>
                <a:cubicBezTo>
                  <a:pt x="86309" y="31601"/>
                  <a:pt x="86142" y="31636"/>
                  <a:pt x="85975" y="31684"/>
                </a:cubicBezTo>
                <a:cubicBezTo>
                  <a:pt x="86237" y="31684"/>
                  <a:pt x="86463" y="31696"/>
                  <a:pt x="86725" y="31696"/>
                </a:cubicBezTo>
                <a:cubicBezTo>
                  <a:pt x="86678" y="31803"/>
                  <a:pt x="86630" y="31839"/>
                  <a:pt x="86582" y="31851"/>
                </a:cubicBezTo>
                <a:cubicBezTo>
                  <a:pt x="85833" y="31962"/>
                  <a:pt x="85083" y="32087"/>
                  <a:pt x="84322" y="32087"/>
                </a:cubicBezTo>
                <a:cubicBezTo>
                  <a:pt x="84104" y="32087"/>
                  <a:pt x="83885" y="32077"/>
                  <a:pt x="83665" y="32053"/>
                </a:cubicBezTo>
                <a:cubicBezTo>
                  <a:pt x="83638" y="32051"/>
                  <a:pt x="83611" y="32051"/>
                  <a:pt x="83583" y="32051"/>
                </a:cubicBezTo>
                <a:cubicBezTo>
                  <a:pt x="83417" y="32051"/>
                  <a:pt x="83242" y="32077"/>
                  <a:pt x="83058" y="32077"/>
                </a:cubicBezTo>
                <a:cubicBezTo>
                  <a:pt x="83531" y="32158"/>
                  <a:pt x="84008" y="32193"/>
                  <a:pt x="84482" y="32193"/>
                </a:cubicBezTo>
                <a:cubicBezTo>
                  <a:pt x="84915" y="32193"/>
                  <a:pt x="85347" y="32164"/>
                  <a:pt x="85773" y="32113"/>
                </a:cubicBezTo>
                <a:cubicBezTo>
                  <a:pt x="86035" y="32089"/>
                  <a:pt x="86309" y="32041"/>
                  <a:pt x="86559" y="32029"/>
                </a:cubicBezTo>
                <a:cubicBezTo>
                  <a:pt x="86617" y="32029"/>
                  <a:pt x="86682" y="32020"/>
                  <a:pt x="86748" y="32020"/>
                </a:cubicBezTo>
                <a:cubicBezTo>
                  <a:pt x="86831" y="32020"/>
                  <a:pt x="86914" y="32035"/>
                  <a:pt x="86987" y="32101"/>
                </a:cubicBezTo>
                <a:cubicBezTo>
                  <a:pt x="86725" y="32351"/>
                  <a:pt x="86392" y="32267"/>
                  <a:pt x="86118" y="32327"/>
                </a:cubicBezTo>
                <a:cubicBezTo>
                  <a:pt x="86270" y="32392"/>
                  <a:pt x="86427" y="32422"/>
                  <a:pt x="86585" y="32422"/>
                </a:cubicBezTo>
                <a:cubicBezTo>
                  <a:pt x="86687" y="32422"/>
                  <a:pt x="86790" y="32410"/>
                  <a:pt x="86892" y="32386"/>
                </a:cubicBezTo>
                <a:cubicBezTo>
                  <a:pt x="86936" y="32376"/>
                  <a:pt x="86978" y="32371"/>
                  <a:pt x="87018" y="32371"/>
                </a:cubicBezTo>
                <a:cubicBezTo>
                  <a:pt x="87164" y="32371"/>
                  <a:pt x="87284" y="32440"/>
                  <a:pt x="87368" y="32589"/>
                </a:cubicBezTo>
                <a:cubicBezTo>
                  <a:pt x="87440" y="32756"/>
                  <a:pt x="87511" y="32910"/>
                  <a:pt x="87583" y="33089"/>
                </a:cubicBezTo>
                <a:cubicBezTo>
                  <a:pt x="87434" y="33186"/>
                  <a:pt x="87275" y="33211"/>
                  <a:pt x="87107" y="33211"/>
                </a:cubicBezTo>
                <a:cubicBezTo>
                  <a:pt x="86929" y="33211"/>
                  <a:pt x="86742" y="33183"/>
                  <a:pt x="86549" y="33183"/>
                </a:cubicBezTo>
                <a:cubicBezTo>
                  <a:pt x="86458" y="33183"/>
                  <a:pt x="86366" y="33189"/>
                  <a:pt x="86273" y="33208"/>
                </a:cubicBezTo>
                <a:cubicBezTo>
                  <a:pt x="86713" y="33327"/>
                  <a:pt x="87106" y="33244"/>
                  <a:pt x="87452" y="33446"/>
                </a:cubicBezTo>
                <a:cubicBezTo>
                  <a:pt x="87309" y="33482"/>
                  <a:pt x="87154" y="33506"/>
                  <a:pt x="87011" y="33518"/>
                </a:cubicBezTo>
                <a:cubicBezTo>
                  <a:pt x="86658" y="33559"/>
                  <a:pt x="86304" y="33655"/>
                  <a:pt x="85951" y="33655"/>
                </a:cubicBezTo>
                <a:cubicBezTo>
                  <a:pt x="85900" y="33655"/>
                  <a:pt x="85848" y="33653"/>
                  <a:pt x="85797" y="33649"/>
                </a:cubicBezTo>
                <a:cubicBezTo>
                  <a:pt x="83951" y="33518"/>
                  <a:pt x="82094" y="33339"/>
                  <a:pt x="80248" y="33172"/>
                </a:cubicBezTo>
                <a:lnTo>
                  <a:pt x="80248" y="33065"/>
                </a:lnTo>
                <a:cubicBezTo>
                  <a:pt x="80498" y="33065"/>
                  <a:pt x="80772" y="33065"/>
                  <a:pt x="81022" y="33089"/>
                </a:cubicBezTo>
                <a:cubicBezTo>
                  <a:pt x="82630" y="33172"/>
                  <a:pt x="84225" y="33279"/>
                  <a:pt x="85832" y="33387"/>
                </a:cubicBezTo>
                <a:cubicBezTo>
                  <a:pt x="85892" y="33387"/>
                  <a:pt x="85939" y="33387"/>
                  <a:pt x="85999" y="33363"/>
                </a:cubicBezTo>
                <a:cubicBezTo>
                  <a:pt x="84475" y="33113"/>
                  <a:pt x="82915" y="33279"/>
                  <a:pt x="81391" y="32934"/>
                </a:cubicBezTo>
                <a:cubicBezTo>
                  <a:pt x="81808" y="32928"/>
                  <a:pt x="82222" y="32925"/>
                  <a:pt x="82635" y="32925"/>
                </a:cubicBezTo>
                <a:cubicBezTo>
                  <a:pt x="83049" y="32925"/>
                  <a:pt x="83463" y="32928"/>
                  <a:pt x="83880" y="32934"/>
                </a:cubicBezTo>
                <a:cubicBezTo>
                  <a:pt x="84422" y="32942"/>
                  <a:pt x="84958" y="32956"/>
                  <a:pt x="85501" y="32956"/>
                </a:cubicBezTo>
                <a:cubicBezTo>
                  <a:pt x="85745" y="32956"/>
                  <a:pt x="85990" y="32953"/>
                  <a:pt x="86237" y="32946"/>
                </a:cubicBezTo>
                <a:cubicBezTo>
                  <a:pt x="86547" y="32946"/>
                  <a:pt x="86856" y="32910"/>
                  <a:pt x="87166" y="32875"/>
                </a:cubicBezTo>
                <a:cubicBezTo>
                  <a:pt x="86475" y="32803"/>
                  <a:pt x="85761" y="32803"/>
                  <a:pt x="85058" y="32791"/>
                </a:cubicBezTo>
                <a:cubicBezTo>
                  <a:pt x="83975" y="32767"/>
                  <a:pt x="82880" y="32791"/>
                  <a:pt x="81808" y="32732"/>
                </a:cubicBezTo>
                <a:cubicBezTo>
                  <a:pt x="80772" y="32672"/>
                  <a:pt x="79748" y="32565"/>
                  <a:pt x="78700" y="32446"/>
                </a:cubicBezTo>
                <a:cubicBezTo>
                  <a:pt x="78046" y="32386"/>
                  <a:pt x="77391" y="32279"/>
                  <a:pt x="76724" y="32208"/>
                </a:cubicBezTo>
                <a:lnTo>
                  <a:pt x="76724" y="32208"/>
                </a:lnTo>
                <a:cubicBezTo>
                  <a:pt x="76748" y="32279"/>
                  <a:pt x="76784" y="32327"/>
                  <a:pt x="76795" y="32375"/>
                </a:cubicBezTo>
                <a:cubicBezTo>
                  <a:pt x="76512" y="32393"/>
                  <a:pt x="76194" y="32403"/>
                  <a:pt x="75855" y="32403"/>
                </a:cubicBezTo>
                <a:cubicBezTo>
                  <a:pt x="74700" y="32403"/>
                  <a:pt x="73309" y="32297"/>
                  <a:pt x="72259" y="32113"/>
                </a:cubicBezTo>
                <a:cubicBezTo>
                  <a:pt x="72735" y="32113"/>
                  <a:pt x="73200" y="32101"/>
                  <a:pt x="73676" y="32101"/>
                </a:cubicBezTo>
                <a:cubicBezTo>
                  <a:pt x="71271" y="31851"/>
                  <a:pt x="68914" y="31482"/>
                  <a:pt x="66544" y="31065"/>
                </a:cubicBezTo>
                <a:cubicBezTo>
                  <a:pt x="66736" y="31015"/>
                  <a:pt x="66928" y="30995"/>
                  <a:pt x="67118" y="30995"/>
                </a:cubicBezTo>
                <a:cubicBezTo>
                  <a:pt x="67293" y="30995"/>
                  <a:pt x="67468" y="31012"/>
                  <a:pt x="67640" y="31041"/>
                </a:cubicBezTo>
                <a:cubicBezTo>
                  <a:pt x="68163" y="31136"/>
                  <a:pt x="68699" y="31243"/>
                  <a:pt x="69223" y="31315"/>
                </a:cubicBezTo>
                <a:cubicBezTo>
                  <a:pt x="70438" y="31482"/>
                  <a:pt x="71652" y="31636"/>
                  <a:pt x="72866" y="31791"/>
                </a:cubicBezTo>
                <a:cubicBezTo>
                  <a:pt x="73331" y="31842"/>
                  <a:pt x="73790" y="31923"/>
                  <a:pt x="74268" y="31923"/>
                </a:cubicBezTo>
                <a:cubicBezTo>
                  <a:pt x="74464" y="31923"/>
                  <a:pt x="74663" y="31909"/>
                  <a:pt x="74867" y="31874"/>
                </a:cubicBezTo>
                <a:cubicBezTo>
                  <a:pt x="72390" y="31541"/>
                  <a:pt x="69961" y="31184"/>
                  <a:pt x="67509" y="30839"/>
                </a:cubicBezTo>
                <a:lnTo>
                  <a:pt x="67509" y="30839"/>
                </a:lnTo>
                <a:cubicBezTo>
                  <a:pt x="67537" y="30840"/>
                  <a:pt x="67565" y="30841"/>
                  <a:pt x="67592" y="30841"/>
                </a:cubicBezTo>
                <a:cubicBezTo>
                  <a:pt x="67765" y="30841"/>
                  <a:pt x="67900" y="30810"/>
                  <a:pt x="68044" y="30779"/>
                </a:cubicBezTo>
                <a:cubicBezTo>
                  <a:pt x="68044" y="30755"/>
                  <a:pt x="68044" y="30720"/>
                  <a:pt x="68032" y="30672"/>
                </a:cubicBezTo>
                <a:lnTo>
                  <a:pt x="65973" y="30493"/>
                </a:lnTo>
                <a:cubicBezTo>
                  <a:pt x="65973" y="30470"/>
                  <a:pt x="65973" y="30434"/>
                  <a:pt x="65997" y="30386"/>
                </a:cubicBezTo>
                <a:cubicBezTo>
                  <a:pt x="66866" y="30422"/>
                  <a:pt x="67747" y="30434"/>
                  <a:pt x="68628" y="30470"/>
                </a:cubicBezTo>
                <a:cubicBezTo>
                  <a:pt x="69485" y="30505"/>
                  <a:pt x="70366" y="30589"/>
                  <a:pt x="71235" y="30648"/>
                </a:cubicBezTo>
                <a:lnTo>
                  <a:pt x="71235" y="30565"/>
                </a:lnTo>
                <a:cubicBezTo>
                  <a:pt x="70080" y="30434"/>
                  <a:pt x="68937" y="30303"/>
                  <a:pt x="67782" y="30184"/>
                </a:cubicBezTo>
                <a:cubicBezTo>
                  <a:pt x="67782" y="30148"/>
                  <a:pt x="67782" y="30112"/>
                  <a:pt x="67794" y="30077"/>
                </a:cubicBezTo>
                <a:lnTo>
                  <a:pt x="70021" y="30267"/>
                </a:lnTo>
                <a:cubicBezTo>
                  <a:pt x="69652" y="30136"/>
                  <a:pt x="69271" y="30053"/>
                  <a:pt x="68878" y="30017"/>
                </a:cubicBezTo>
                <a:cubicBezTo>
                  <a:pt x="68333" y="29986"/>
                  <a:pt x="67794" y="29959"/>
                  <a:pt x="67255" y="29959"/>
                </a:cubicBezTo>
                <a:cubicBezTo>
                  <a:pt x="66746" y="29959"/>
                  <a:pt x="66237" y="29983"/>
                  <a:pt x="65723" y="30053"/>
                </a:cubicBezTo>
                <a:cubicBezTo>
                  <a:pt x="65657" y="30060"/>
                  <a:pt x="65591" y="30066"/>
                  <a:pt x="65525" y="30066"/>
                </a:cubicBezTo>
                <a:cubicBezTo>
                  <a:pt x="65363" y="30066"/>
                  <a:pt x="65203" y="30030"/>
                  <a:pt x="65068" y="29886"/>
                </a:cubicBezTo>
                <a:cubicBezTo>
                  <a:pt x="65431" y="29736"/>
                  <a:pt x="66337" y="29667"/>
                  <a:pt x="67398" y="29667"/>
                </a:cubicBezTo>
                <a:close/>
                <a:moveTo>
                  <a:pt x="87821" y="33625"/>
                </a:moveTo>
                <a:cubicBezTo>
                  <a:pt x="87856" y="33708"/>
                  <a:pt x="87904" y="33815"/>
                  <a:pt x="87940" y="33934"/>
                </a:cubicBezTo>
                <a:cubicBezTo>
                  <a:pt x="87800" y="34093"/>
                  <a:pt x="87651" y="34130"/>
                  <a:pt x="87500" y="34130"/>
                </a:cubicBezTo>
                <a:cubicBezTo>
                  <a:pt x="87368" y="34130"/>
                  <a:pt x="87234" y="34101"/>
                  <a:pt x="87106" y="34101"/>
                </a:cubicBezTo>
                <a:cubicBezTo>
                  <a:pt x="86844" y="34101"/>
                  <a:pt x="86571" y="34053"/>
                  <a:pt x="86309" y="34030"/>
                </a:cubicBezTo>
                <a:cubicBezTo>
                  <a:pt x="86035" y="33994"/>
                  <a:pt x="85785" y="33970"/>
                  <a:pt x="85523" y="33922"/>
                </a:cubicBezTo>
                <a:cubicBezTo>
                  <a:pt x="85523" y="33910"/>
                  <a:pt x="85523" y="33875"/>
                  <a:pt x="85535" y="33863"/>
                </a:cubicBezTo>
                <a:cubicBezTo>
                  <a:pt x="86297" y="33768"/>
                  <a:pt x="87047" y="33696"/>
                  <a:pt x="87821" y="33625"/>
                </a:cubicBezTo>
                <a:close/>
                <a:moveTo>
                  <a:pt x="40160" y="31124"/>
                </a:moveTo>
                <a:cubicBezTo>
                  <a:pt x="40589" y="31886"/>
                  <a:pt x="40815" y="34113"/>
                  <a:pt x="40565" y="34946"/>
                </a:cubicBezTo>
                <a:cubicBezTo>
                  <a:pt x="40529" y="34363"/>
                  <a:pt x="40529" y="33756"/>
                  <a:pt x="40422" y="33160"/>
                </a:cubicBezTo>
                <a:cubicBezTo>
                  <a:pt x="40315" y="32565"/>
                  <a:pt x="40112" y="32005"/>
                  <a:pt x="39946" y="31374"/>
                </a:cubicBezTo>
                <a:cubicBezTo>
                  <a:pt x="39993" y="31315"/>
                  <a:pt x="40065" y="31232"/>
                  <a:pt x="40160" y="31124"/>
                </a:cubicBezTo>
                <a:close/>
                <a:moveTo>
                  <a:pt x="90357" y="7550"/>
                </a:moveTo>
                <a:cubicBezTo>
                  <a:pt x="90762" y="7622"/>
                  <a:pt x="90797" y="7681"/>
                  <a:pt x="90797" y="8086"/>
                </a:cubicBezTo>
                <a:cubicBezTo>
                  <a:pt x="90797" y="8705"/>
                  <a:pt x="90785" y="9348"/>
                  <a:pt x="90773" y="9967"/>
                </a:cubicBezTo>
                <a:cubicBezTo>
                  <a:pt x="90738" y="11122"/>
                  <a:pt x="90702" y="12265"/>
                  <a:pt x="90654" y="13420"/>
                </a:cubicBezTo>
                <a:lnTo>
                  <a:pt x="90654" y="13706"/>
                </a:lnTo>
                <a:cubicBezTo>
                  <a:pt x="90642" y="14694"/>
                  <a:pt x="90678" y="15658"/>
                  <a:pt x="90607" y="16646"/>
                </a:cubicBezTo>
                <a:cubicBezTo>
                  <a:pt x="90404" y="19575"/>
                  <a:pt x="90202" y="22516"/>
                  <a:pt x="90142" y="25469"/>
                </a:cubicBezTo>
                <a:cubicBezTo>
                  <a:pt x="90130" y="26255"/>
                  <a:pt x="90309" y="27064"/>
                  <a:pt x="90023" y="27826"/>
                </a:cubicBezTo>
                <a:cubicBezTo>
                  <a:pt x="89988" y="27934"/>
                  <a:pt x="90059" y="28088"/>
                  <a:pt x="90059" y="28207"/>
                </a:cubicBezTo>
                <a:cubicBezTo>
                  <a:pt x="90059" y="28374"/>
                  <a:pt x="90023" y="28529"/>
                  <a:pt x="90000" y="28696"/>
                </a:cubicBezTo>
                <a:cubicBezTo>
                  <a:pt x="89988" y="28815"/>
                  <a:pt x="89928" y="28934"/>
                  <a:pt x="89928" y="29053"/>
                </a:cubicBezTo>
                <a:cubicBezTo>
                  <a:pt x="89880" y="29708"/>
                  <a:pt x="89869" y="30374"/>
                  <a:pt x="89821" y="31029"/>
                </a:cubicBezTo>
                <a:cubicBezTo>
                  <a:pt x="89761" y="32148"/>
                  <a:pt x="89714" y="33268"/>
                  <a:pt x="89642" y="34375"/>
                </a:cubicBezTo>
                <a:cubicBezTo>
                  <a:pt x="89630" y="34696"/>
                  <a:pt x="89523" y="34994"/>
                  <a:pt x="89452" y="35315"/>
                </a:cubicBezTo>
                <a:cubicBezTo>
                  <a:pt x="89273" y="35351"/>
                  <a:pt x="89107" y="35411"/>
                  <a:pt x="88952" y="35411"/>
                </a:cubicBezTo>
                <a:cubicBezTo>
                  <a:pt x="88166" y="35351"/>
                  <a:pt x="87392" y="35268"/>
                  <a:pt x="86606" y="35173"/>
                </a:cubicBezTo>
                <a:cubicBezTo>
                  <a:pt x="85892" y="35077"/>
                  <a:pt x="85177" y="34934"/>
                  <a:pt x="84463" y="34851"/>
                </a:cubicBezTo>
                <a:cubicBezTo>
                  <a:pt x="83511" y="34768"/>
                  <a:pt x="82546" y="34720"/>
                  <a:pt x="81594" y="34649"/>
                </a:cubicBezTo>
                <a:cubicBezTo>
                  <a:pt x="79939" y="34494"/>
                  <a:pt x="78296" y="34351"/>
                  <a:pt x="76653" y="34184"/>
                </a:cubicBezTo>
                <a:cubicBezTo>
                  <a:pt x="76593" y="34184"/>
                  <a:pt x="76307" y="34125"/>
                  <a:pt x="76236" y="34113"/>
                </a:cubicBezTo>
                <a:cubicBezTo>
                  <a:pt x="76141" y="34077"/>
                  <a:pt x="74224" y="33934"/>
                  <a:pt x="74224" y="33934"/>
                </a:cubicBezTo>
                <a:cubicBezTo>
                  <a:pt x="73759" y="33887"/>
                  <a:pt x="72926" y="33803"/>
                  <a:pt x="72485" y="33684"/>
                </a:cubicBezTo>
                <a:cubicBezTo>
                  <a:pt x="72462" y="33660"/>
                  <a:pt x="72438" y="33660"/>
                  <a:pt x="72426" y="33660"/>
                </a:cubicBezTo>
                <a:cubicBezTo>
                  <a:pt x="72378" y="33649"/>
                  <a:pt x="72331" y="33637"/>
                  <a:pt x="72307" y="33625"/>
                </a:cubicBezTo>
                <a:cubicBezTo>
                  <a:pt x="71854" y="33506"/>
                  <a:pt x="70735" y="33363"/>
                  <a:pt x="70676" y="33351"/>
                </a:cubicBezTo>
                <a:lnTo>
                  <a:pt x="69592" y="33208"/>
                </a:lnTo>
                <a:cubicBezTo>
                  <a:pt x="69910" y="33139"/>
                  <a:pt x="70186" y="33123"/>
                  <a:pt x="70385" y="33123"/>
                </a:cubicBezTo>
                <a:cubicBezTo>
                  <a:pt x="70566" y="33123"/>
                  <a:pt x="70683" y="33137"/>
                  <a:pt x="70711" y="33137"/>
                </a:cubicBezTo>
                <a:cubicBezTo>
                  <a:pt x="70819" y="33137"/>
                  <a:pt x="71009" y="33172"/>
                  <a:pt x="71009" y="33172"/>
                </a:cubicBezTo>
                <a:cubicBezTo>
                  <a:pt x="71319" y="33196"/>
                  <a:pt x="71628" y="33196"/>
                  <a:pt x="71950" y="33220"/>
                </a:cubicBezTo>
                <a:cubicBezTo>
                  <a:pt x="72009" y="33220"/>
                  <a:pt x="72045" y="33232"/>
                  <a:pt x="72104" y="33256"/>
                </a:cubicBezTo>
                <a:lnTo>
                  <a:pt x="72104" y="33232"/>
                </a:lnTo>
                <a:cubicBezTo>
                  <a:pt x="72759" y="33232"/>
                  <a:pt x="73831" y="33375"/>
                  <a:pt x="74200" y="33410"/>
                </a:cubicBezTo>
                <a:cubicBezTo>
                  <a:pt x="74215" y="33410"/>
                  <a:pt x="74230" y="33410"/>
                  <a:pt x="74246" y="33410"/>
                </a:cubicBezTo>
                <a:cubicBezTo>
                  <a:pt x="74559" y="33410"/>
                  <a:pt x="74964" y="33495"/>
                  <a:pt x="75161" y="33495"/>
                </a:cubicBezTo>
                <a:cubicBezTo>
                  <a:pt x="75217" y="33495"/>
                  <a:pt x="75256" y="33488"/>
                  <a:pt x="75271" y="33470"/>
                </a:cubicBezTo>
                <a:lnTo>
                  <a:pt x="75676" y="33613"/>
                </a:lnTo>
                <a:cubicBezTo>
                  <a:pt x="75819" y="33625"/>
                  <a:pt x="77522" y="33791"/>
                  <a:pt x="78236" y="33934"/>
                </a:cubicBezTo>
                <a:cubicBezTo>
                  <a:pt x="79284" y="34149"/>
                  <a:pt x="80332" y="34208"/>
                  <a:pt x="81379" y="34268"/>
                </a:cubicBezTo>
                <a:cubicBezTo>
                  <a:pt x="82522" y="34339"/>
                  <a:pt x="83665" y="34387"/>
                  <a:pt x="84820" y="34470"/>
                </a:cubicBezTo>
                <a:cubicBezTo>
                  <a:pt x="85725" y="34530"/>
                  <a:pt x="86630" y="34637"/>
                  <a:pt x="87559" y="34684"/>
                </a:cubicBezTo>
                <a:cubicBezTo>
                  <a:pt x="88106" y="34708"/>
                  <a:pt x="88642" y="34696"/>
                  <a:pt x="89202" y="34708"/>
                </a:cubicBezTo>
                <a:cubicBezTo>
                  <a:pt x="89559" y="33077"/>
                  <a:pt x="89583" y="31434"/>
                  <a:pt x="89773" y="29839"/>
                </a:cubicBezTo>
                <a:cubicBezTo>
                  <a:pt x="89535" y="29541"/>
                  <a:pt x="89535" y="29529"/>
                  <a:pt x="89833" y="29124"/>
                </a:cubicBezTo>
                <a:cubicBezTo>
                  <a:pt x="89785" y="28886"/>
                  <a:pt x="89738" y="28648"/>
                  <a:pt x="89714" y="28434"/>
                </a:cubicBezTo>
                <a:cubicBezTo>
                  <a:pt x="89702" y="28326"/>
                  <a:pt x="89678" y="28207"/>
                  <a:pt x="89714" y="28100"/>
                </a:cubicBezTo>
                <a:cubicBezTo>
                  <a:pt x="89916" y="27505"/>
                  <a:pt x="89761" y="26886"/>
                  <a:pt x="89857" y="26290"/>
                </a:cubicBezTo>
                <a:cubicBezTo>
                  <a:pt x="89880" y="26207"/>
                  <a:pt x="89857" y="26124"/>
                  <a:pt x="89845" y="26040"/>
                </a:cubicBezTo>
                <a:cubicBezTo>
                  <a:pt x="89845" y="25779"/>
                  <a:pt x="89833" y="25505"/>
                  <a:pt x="89845" y="25255"/>
                </a:cubicBezTo>
                <a:cubicBezTo>
                  <a:pt x="89857" y="24850"/>
                  <a:pt x="89916" y="24445"/>
                  <a:pt x="89940" y="24040"/>
                </a:cubicBezTo>
                <a:cubicBezTo>
                  <a:pt x="89964" y="23016"/>
                  <a:pt x="89952" y="21980"/>
                  <a:pt x="90000" y="20968"/>
                </a:cubicBezTo>
                <a:cubicBezTo>
                  <a:pt x="90059" y="19444"/>
                  <a:pt x="90178" y="17920"/>
                  <a:pt x="90238" y="16396"/>
                </a:cubicBezTo>
                <a:cubicBezTo>
                  <a:pt x="90297" y="14944"/>
                  <a:pt x="90333" y="13467"/>
                  <a:pt x="90369" y="12015"/>
                </a:cubicBezTo>
                <a:cubicBezTo>
                  <a:pt x="90381" y="11372"/>
                  <a:pt x="90369" y="10717"/>
                  <a:pt x="90369" y="10074"/>
                </a:cubicBezTo>
                <a:cubicBezTo>
                  <a:pt x="90357" y="9348"/>
                  <a:pt x="90333" y="8634"/>
                  <a:pt x="90321" y="7907"/>
                </a:cubicBezTo>
                <a:cubicBezTo>
                  <a:pt x="90321" y="7788"/>
                  <a:pt x="90333" y="7669"/>
                  <a:pt x="90357" y="7550"/>
                </a:cubicBezTo>
                <a:close/>
                <a:moveTo>
                  <a:pt x="41160" y="30041"/>
                </a:moveTo>
                <a:cubicBezTo>
                  <a:pt x="41208" y="30112"/>
                  <a:pt x="41279" y="30184"/>
                  <a:pt x="41303" y="30255"/>
                </a:cubicBezTo>
                <a:cubicBezTo>
                  <a:pt x="41410" y="30731"/>
                  <a:pt x="41505" y="31208"/>
                  <a:pt x="41601" y="31684"/>
                </a:cubicBezTo>
                <a:cubicBezTo>
                  <a:pt x="41743" y="32494"/>
                  <a:pt x="41743" y="33327"/>
                  <a:pt x="41648" y="34125"/>
                </a:cubicBezTo>
                <a:cubicBezTo>
                  <a:pt x="41565" y="34696"/>
                  <a:pt x="41493" y="35280"/>
                  <a:pt x="41053" y="35720"/>
                </a:cubicBezTo>
                <a:cubicBezTo>
                  <a:pt x="41160" y="34625"/>
                  <a:pt x="41243" y="33518"/>
                  <a:pt x="41124" y="32422"/>
                </a:cubicBezTo>
                <a:cubicBezTo>
                  <a:pt x="41077" y="31958"/>
                  <a:pt x="40981" y="31482"/>
                  <a:pt x="40839" y="31053"/>
                </a:cubicBezTo>
                <a:cubicBezTo>
                  <a:pt x="40648" y="30458"/>
                  <a:pt x="40612" y="30434"/>
                  <a:pt x="41160" y="30041"/>
                </a:cubicBezTo>
                <a:close/>
                <a:moveTo>
                  <a:pt x="73712" y="34363"/>
                </a:moveTo>
                <a:cubicBezTo>
                  <a:pt x="78236" y="34696"/>
                  <a:pt x="82725" y="35303"/>
                  <a:pt x="87225" y="35732"/>
                </a:cubicBezTo>
                <a:cubicBezTo>
                  <a:pt x="87189" y="35734"/>
                  <a:pt x="87145" y="35735"/>
                  <a:pt x="87095" y="35735"/>
                </a:cubicBezTo>
                <a:cubicBezTo>
                  <a:pt x="85341" y="35735"/>
                  <a:pt x="75610" y="34745"/>
                  <a:pt x="73712" y="34363"/>
                </a:cubicBezTo>
                <a:close/>
                <a:moveTo>
                  <a:pt x="1881" y="36137"/>
                </a:moveTo>
                <a:cubicBezTo>
                  <a:pt x="1977" y="36196"/>
                  <a:pt x="2096" y="36244"/>
                  <a:pt x="2215" y="36292"/>
                </a:cubicBezTo>
                <a:lnTo>
                  <a:pt x="1846" y="36256"/>
                </a:lnTo>
                <a:cubicBezTo>
                  <a:pt x="1858" y="36208"/>
                  <a:pt x="1858" y="36185"/>
                  <a:pt x="1881" y="36137"/>
                </a:cubicBezTo>
                <a:close/>
                <a:moveTo>
                  <a:pt x="3548" y="37613"/>
                </a:moveTo>
                <a:lnTo>
                  <a:pt x="3667" y="37625"/>
                </a:lnTo>
                <a:lnTo>
                  <a:pt x="3667" y="37637"/>
                </a:lnTo>
                <a:lnTo>
                  <a:pt x="3548" y="37625"/>
                </a:lnTo>
                <a:lnTo>
                  <a:pt x="3548" y="37613"/>
                </a:lnTo>
                <a:close/>
                <a:moveTo>
                  <a:pt x="4036" y="37744"/>
                </a:moveTo>
                <a:cubicBezTo>
                  <a:pt x="4144" y="37792"/>
                  <a:pt x="4239" y="37840"/>
                  <a:pt x="4358" y="37899"/>
                </a:cubicBezTo>
                <a:lnTo>
                  <a:pt x="4001" y="37851"/>
                </a:lnTo>
                <a:cubicBezTo>
                  <a:pt x="4024" y="37816"/>
                  <a:pt x="4024" y="37792"/>
                  <a:pt x="4036" y="37744"/>
                </a:cubicBezTo>
                <a:close/>
                <a:moveTo>
                  <a:pt x="39350" y="32077"/>
                </a:moveTo>
                <a:cubicBezTo>
                  <a:pt x="39838" y="32922"/>
                  <a:pt x="39886" y="35649"/>
                  <a:pt x="39874" y="36649"/>
                </a:cubicBezTo>
                <a:cubicBezTo>
                  <a:pt x="39196" y="37339"/>
                  <a:pt x="38684" y="38209"/>
                  <a:pt x="37922" y="38887"/>
                </a:cubicBezTo>
                <a:cubicBezTo>
                  <a:pt x="37743" y="38709"/>
                  <a:pt x="37779" y="38518"/>
                  <a:pt x="37755" y="38340"/>
                </a:cubicBezTo>
                <a:cubicBezTo>
                  <a:pt x="37660" y="37459"/>
                  <a:pt x="37564" y="36589"/>
                  <a:pt x="37136" y="35815"/>
                </a:cubicBezTo>
                <a:cubicBezTo>
                  <a:pt x="36993" y="35554"/>
                  <a:pt x="36802" y="35315"/>
                  <a:pt x="36624" y="35053"/>
                </a:cubicBezTo>
                <a:cubicBezTo>
                  <a:pt x="37481" y="34006"/>
                  <a:pt x="38386" y="33029"/>
                  <a:pt x="39350" y="32077"/>
                </a:cubicBezTo>
                <a:close/>
                <a:moveTo>
                  <a:pt x="2381" y="38744"/>
                </a:moveTo>
                <a:lnTo>
                  <a:pt x="2381" y="38744"/>
                </a:lnTo>
                <a:cubicBezTo>
                  <a:pt x="3643" y="39221"/>
                  <a:pt x="4810" y="39661"/>
                  <a:pt x="5989" y="40114"/>
                </a:cubicBezTo>
                <a:lnTo>
                  <a:pt x="5965" y="40233"/>
                </a:lnTo>
                <a:cubicBezTo>
                  <a:pt x="5633" y="40144"/>
                  <a:pt x="5321" y="39931"/>
                  <a:pt x="4962" y="39931"/>
                </a:cubicBezTo>
                <a:cubicBezTo>
                  <a:pt x="4936" y="39931"/>
                  <a:pt x="4909" y="39933"/>
                  <a:pt x="4882" y="39935"/>
                </a:cubicBezTo>
                <a:cubicBezTo>
                  <a:pt x="4870" y="39887"/>
                  <a:pt x="4858" y="39840"/>
                  <a:pt x="4822" y="39828"/>
                </a:cubicBezTo>
                <a:cubicBezTo>
                  <a:pt x="4227" y="39602"/>
                  <a:pt x="3620" y="39399"/>
                  <a:pt x="3024" y="39185"/>
                </a:cubicBezTo>
                <a:cubicBezTo>
                  <a:pt x="2798" y="39125"/>
                  <a:pt x="2548" y="39102"/>
                  <a:pt x="2381" y="38744"/>
                </a:cubicBezTo>
                <a:close/>
                <a:moveTo>
                  <a:pt x="35612" y="36208"/>
                </a:moveTo>
                <a:cubicBezTo>
                  <a:pt x="35719" y="36327"/>
                  <a:pt x="35826" y="36435"/>
                  <a:pt x="35886" y="36554"/>
                </a:cubicBezTo>
                <a:cubicBezTo>
                  <a:pt x="36302" y="37328"/>
                  <a:pt x="36624" y="38137"/>
                  <a:pt x="36695" y="39030"/>
                </a:cubicBezTo>
                <a:cubicBezTo>
                  <a:pt x="36731" y="39364"/>
                  <a:pt x="36731" y="39709"/>
                  <a:pt x="36719" y="40054"/>
                </a:cubicBezTo>
                <a:cubicBezTo>
                  <a:pt x="36719" y="40137"/>
                  <a:pt x="36624" y="40221"/>
                  <a:pt x="36576" y="40304"/>
                </a:cubicBezTo>
                <a:cubicBezTo>
                  <a:pt x="36529" y="38863"/>
                  <a:pt x="36255" y="37542"/>
                  <a:pt x="35350" y="36387"/>
                </a:cubicBezTo>
                <a:cubicBezTo>
                  <a:pt x="35457" y="36316"/>
                  <a:pt x="35528" y="36268"/>
                  <a:pt x="35612" y="36208"/>
                </a:cubicBezTo>
                <a:close/>
                <a:moveTo>
                  <a:pt x="6244" y="40230"/>
                </a:moveTo>
                <a:cubicBezTo>
                  <a:pt x="6346" y="40230"/>
                  <a:pt x="6443" y="40260"/>
                  <a:pt x="6525" y="40376"/>
                </a:cubicBezTo>
                <a:cubicBezTo>
                  <a:pt x="6358" y="40340"/>
                  <a:pt x="6180" y="40292"/>
                  <a:pt x="6013" y="40256"/>
                </a:cubicBezTo>
                <a:cubicBezTo>
                  <a:pt x="6089" y="40246"/>
                  <a:pt x="6168" y="40230"/>
                  <a:pt x="6244" y="40230"/>
                </a:cubicBezTo>
                <a:close/>
                <a:moveTo>
                  <a:pt x="36314" y="35458"/>
                </a:moveTo>
                <a:cubicBezTo>
                  <a:pt x="36374" y="35565"/>
                  <a:pt x="36433" y="35661"/>
                  <a:pt x="36481" y="35768"/>
                </a:cubicBezTo>
                <a:cubicBezTo>
                  <a:pt x="36874" y="36839"/>
                  <a:pt x="37195" y="37935"/>
                  <a:pt x="37219" y="39102"/>
                </a:cubicBezTo>
                <a:cubicBezTo>
                  <a:pt x="37219" y="39530"/>
                  <a:pt x="37219" y="39995"/>
                  <a:pt x="36921" y="40435"/>
                </a:cubicBezTo>
                <a:cubicBezTo>
                  <a:pt x="37148" y="38756"/>
                  <a:pt x="36862" y="37220"/>
                  <a:pt x="35898" y="35899"/>
                </a:cubicBezTo>
                <a:cubicBezTo>
                  <a:pt x="35981" y="35673"/>
                  <a:pt x="36076" y="35518"/>
                  <a:pt x="36314" y="35458"/>
                </a:cubicBezTo>
                <a:close/>
                <a:moveTo>
                  <a:pt x="6549" y="40399"/>
                </a:moveTo>
                <a:lnTo>
                  <a:pt x="6549" y="40399"/>
                </a:lnTo>
                <a:cubicBezTo>
                  <a:pt x="6680" y="40411"/>
                  <a:pt x="6799" y="40423"/>
                  <a:pt x="6918" y="40435"/>
                </a:cubicBezTo>
                <a:cubicBezTo>
                  <a:pt x="6853" y="40473"/>
                  <a:pt x="6788" y="40494"/>
                  <a:pt x="6728" y="40494"/>
                </a:cubicBezTo>
                <a:cubicBezTo>
                  <a:pt x="6657" y="40494"/>
                  <a:pt x="6594" y="40464"/>
                  <a:pt x="6549" y="40399"/>
                </a:cubicBezTo>
                <a:close/>
                <a:moveTo>
                  <a:pt x="7192" y="40649"/>
                </a:moveTo>
                <a:lnTo>
                  <a:pt x="7382" y="40661"/>
                </a:lnTo>
                <a:lnTo>
                  <a:pt x="7382" y="40697"/>
                </a:lnTo>
                <a:lnTo>
                  <a:pt x="7192" y="40673"/>
                </a:lnTo>
                <a:lnTo>
                  <a:pt x="7192" y="40649"/>
                </a:lnTo>
                <a:close/>
                <a:moveTo>
                  <a:pt x="2691" y="39780"/>
                </a:moveTo>
                <a:lnTo>
                  <a:pt x="2691" y="39780"/>
                </a:lnTo>
                <a:cubicBezTo>
                  <a:pt x="3810" y="39947"/>
                  <a:pt x="4775" y="40542"/>
                  <a:pt x="5822" y="40971"/>
                </a:cubicBezTo>
                <a:cubicBezTo>
                  <a:pt x="5132" y="40959"/>
                  <a:pt x="4572" y="40578"/>
                  <a:pt x="3929" y="40399"/>
                </a:cubicBezTo>
                <a:cubicBezTo>
                  <a:pt x="3501" y="40280"/>
                  <a:pt x="3036" y="40126"/>
                  <a:pt x="2691" y="39780"/>
                </a:cubicBezTo>
                <a:close/>
                <a:moveTo>
                  <a:pt x="3155" y="40995"/>
                </a:moveTo>
                <a:lnTo>
                  <a:pt x="3262" y="41007"/>
                </a:lnTo>
                <a:lnTo>
                  <a:pt x="3155" y="41007"/>
                </a:lnTo>
                <a:lnTo>
                  <a:pt x="3155" y="40995"/>
                </a:lnTo>
                <a:close/>
                <a:moveTo>
                  <a:pt x="6001" y="41090"/>
                </a:moveTo>
                <a:cubicBezTo>
                  <a:pt x="6060" y="41114"/>
                  <a:pt x="6120" y="41126"/>
                  <a:pt x="6180" y="41126"/>
                </a:cubicBezTo>
                <a:cubicBezTo>
                  <a:pt x="6180" y="41138"/>
                  <a:pt x="6180" y="41149"/>
                  <a:pt x="6168" y="41173"/>
                </a:cubicBezTo>
                <a:lnTo>
                  <a:pt x="5989" y="41126"/>
                </a:lnTo>
                <a:cubicBezTo>
                  <a:pt x="6001" y="41126"/>
                  <a:pt x="6001" y="41114"/>
                  <a:pt x="6001" y="41090"/>
                </a:cubicBezTo>
                <a:close/>
                <a:moveTo>
                  <a:pt x="3441" y="41185"/>
                </a:moveTo>
                <a:lnTo>
                  <a:pt x="3643" y="41197"/>
                </a:lnTo>
                <a:lnTo>
                  <a:pt x="3643" y="41245"/>
                </a:lnTo>
                <a:cubicBezTo>
                  <a:pt x="3572" y="41221"/>
                  <a:pt x="3513" y="41221"/>
                  <a:pt x="3441" y="41209"/>
                </a:cubicBezTo>
                <a:lnTo>
                  <a:pt x="3441" y="41185"/>
                </a:lnTo>
                <a:close/>
                <a:moveTo>
                  <a:pt x="3917" y="41304"/>
                </a:moveTo>
                <a:cubicBezTo>
                  <a:pt x="3977" y="41316"/>
                  <a:pt x="4048" y="41328"/>
                  <a:pt x="4108" y="41364"/>
                </a:cubicBezTo>
                <a:lnTo>
                  <a:pt x="4096" y="41411"/>
                </a:lnTo>
                <a:lnTo>
                  <a:pt x="3882" y="41388"/>
                </a:lnTo>
                <a:cubicBezTo>
                  <a:pt x="3905" y="41352"/>
                  <a:pt x="3905" y="41328"/>
                  <a:pt x="3917" y="41304"/>
                </a:cubicBezTo>
                <a:close/>
                <a:moveTo>
                  <a:pt x="4441" y="37911"/>
                </a:moveTo>
                <a:lnTo>
                  <a:pt x="4441" y="37911"/>
                </a:lnTo>
                <a:cubicBezTo>
                  <a:pt x="4703" y="37982"/>
                  <a:pt x="4989" y="38042"/>
                  <a:pt x="5239" y="38125"/>
                </a:cubicBezTo>
                <a:cubicBezTo>
                  <a:pt x="6287" y="38506"/>
                  <a:pt x="7323" y="38875"/>
                  <a:pt x="8382" y="39256"/>
                </a:cubicBezTo>
                <a:cubicBezTo>
                  <a:pt x="8823" y="39423"/>
                  <a:pt x="9263" y="39602"/>
                  <a:pt x="9692" y="39768"/>
                </a:cubicBezTo>
                <a:lnTo>
                  <a:pt x="12276" y="40745"/>
                </a:lnTo>
                <a:cubicBezTo>
                  <a:pt x="12740" y="40923"/>
                  <a:pt x="13216" y="41090"/>
                  <a:pt x="13680" y="41280"/>
                </a:cubicBezTo>
                <a:cubicBezTo>
                  <a:pt x="13859" y="41364"/>
                  <a:pt x="14026" y="41483"/>
                  <a:pt x="14181" y="41578"/>
                </a:cubicBezTo>
                <a:cubicBezTo>
                  <a:pt x="13930" y="41554"/>
                  <a:pt x="13680" y="41495"/>
                  <a:pt x="13454" y="41411"/>
                </a:cubicBezTo>
                <a:cubicBezTo>
                  <a:pt x="12454" y="41054"/>
                  <a:pt x="11466" y="40673"/>
                  <a:pt x="10466" y="40304"/>
                </a:cubicBezTo>
                <a:cubicBezTo>
                  <a:pt x="10001" y="40126"/>
                  <a:pt x="9537" y="39935"/>
                  <a:pt x="9061" y="39756"/>
                </a:cubicBezTo>
                <a:cubicBezTo>
                  <a:pt x="8251" y="39435"/>
                  <a:pt x="7430" y="39137"/>
                  <a:pt x="6608" y="38828"/>
                </a:cubicBezTo>
                <a:cubicBezTo>
                  <a:pt x="6072" y="38625"/>
                  <a:pt x="5525" y="38447"/>
                  <a:pt x="4989" y="38221"/>
                </a:cubicBezTo>
                <a:cubicBezTo>
                  <a:pt x="4798" y="38149"/>
                  <a:pt x="4620" y="38030"/>
                  <a:pt x="4441" y="37911"/>
                </a:cubicBezTo>
                <a:close/>
                <a:moveTo>
                  <a:pt x="4382" y="41483"/>
                </a:moveTo>
                <a:cubicBezTo>
                  <a:pt x="4477" y="41519"/>
                  <a:pt x="4584" y="41590"/>
                  <a:pt x="4691" y="41626"/>
                </a:cubicBezTo>
                <a:cubicBezTo>
                  <a:pt x="4572" y="41614"/>
                  <a:pt x="4465" y="41602"/>
                  <a:pt x="4346" y="41590"/>
                </a:cubicBezTo>
                <a:cubicBezTo>
                  <a:pt x="4358" y="41554"/>
                  <a:pt x="4382" y="41530"/>
                  <a:pt x="4382" y="41483"/>
                </a:cubicBezTo>
                <a:close/>
                <a:moveTo>
                  <a:pt x="4739" y="41649"/>
                </a:moveTo>
                <a:lnTo>
                  <a:pt x="4739" y="41649"/>
                </a:lnTo>
                <a:cubicBezTo>
                  <a:pt x="4870" y="41673"/>
                  <a:pt x="4989" y="41709"/>
                  <a:pt x="5108" y="41721"/>
                </a:cubicBezTo>
                <a:cubicBezTo>
                  <a:pt x="5032" y="41750"/>
                  <a:pt x="4960" y="41779"/>
                  <a:pt x="4897" y="41779"/>
                </a:cubicBezTo>
                <a:cubicBezTo>
                  <a:pt x="4831" y="41779"/>
                  <a:pt x="4775" y="41747"/>
                  <a:pt x="4739" y="41649"/>
                </a:cubicBezTo>
                <a:close/>
                <a:moveTo>
                  <a:pt x="14240" y="41649"/>
                </a:moveTo>
                <a:lnTo>
                  <a:pt x="14597" y="41685"/>
                </a:lnTo>
                <a:cubicBezTo>
                  <a:pt x="14585" y="41721"/>
                  <a:pt x="14573" y="41745"/>
                  <a:pt x="14562" y="41792"/>
                </a:cubicBezTo>
                <a:cubicBezTo>
                  <a:pt x="14454" y="41745"/>
                  <a:pt x="14347" y="41685"/>
                  <a:pt x="14240" y="41649"/>
                </a:cubicBezTo>
                <a:close/>
                <a:moveTo>
                  <a:pt x="8204" y="41852"/>
                </a:moveTo>
                <a:cubicBezTo>
                  <a:pt x="8275" y="41864"/>
                  <a:pt x="8346" y="41888"/>
                  <a:pt x="8418" y="41888"/>
                </a:cubicBezTo>
                <a:cubicBezTo>
                  <a:pt x="8418" y="41900"/>
                  <a:pt x="8418" y="41923"/>
                  <a:pt x="8406" y="41947"/>
                </a:cubicBezTo>
                <a:lnTo>
                  <a:pt x="8192" y="41900"/>
                </a:lnTo>
                <a:cubicBezTo>
                  <a:pt x="8204" y="41900"/>
                  <a:pt x="8204" y="41888"/>
                  <a:pt x="8204" y="41852"/>
                </a:cubicBezTo>
                <a:close/>
                <a:moveTo>
                  <a:pt x="14859" y="41900"/>
                </a:moveTo>
                <a:lnTo>
                  <a:pt x="15050" y="41911"/>
                </a:lnTo>
                <a:lnTo>
                  <a:pt x="15050" y="41947"/>
                </a:lnTo>
                <a:lnTo>
                  <a:pt x="14859" y="41923"/>
                </a:lnTo>
                <a:lnTo>
                  <a:pt x="14859" y="41900"/>
                </a:lnTo>
                <a:close/>
                <a:moveTo>
                  <a:pt x="5346" y="41864"/>
                </a:moveTo>
                <a:lnTo>
                  <a:pt x="5703" y="42007"/>
                </a:lnTo>
                <a:lnTo>
                  <a:pt x="5334" y="41971"/>
                </a:lnTo>
                <a:cubicBezTo>
                  <a:pt x="5334" y="41947"/>
                  <a:pt x="5346" y="41900"/>
                  <a:pt x="5346" y="41864"/>
                </a:cubicBezTo>
                <a:close/>
                <a:moveTo>
                  <a:pt x="4120" y="42209"/>
                </a:moveTo>
                <a:lnTo>
                  <a:pt x="4120" y="42245"/>
                </a:lnTo>
                <a:lnTo>
                  <a:pt x="4084" y="42221"/>
                </a:lnTo>
                <a:lnTo>
                  <a:pt x="4120" y="42209"/>
                </a:lnTo>
                <a:close/>
                <a:moveTo>
                  <a:pt x="44018" y="25481"/>
                </a:moveTo>
                <a:lnTo>
                  <a:pt x="44018" y="25481"/>
                </a:lnTo>
                <a:cubicBezTo>
                  <a:pt x="44006" y="25552"/>
                  <a:pt x="44006" y="25636"/>
                  <a:pt x="43958" y="25671"/>
                </a:cubicBezTo>
                <a:cubicBezTo>
                  <a:pt x="43637" y="26064"/>
                  <a:pt x="43303" y="26433"/>
                  <a:pt x="42982" y="26802"/>
                </a:cubicBezTo>
                <a:cubicBezTo>
                  <a:pt x="41493" y="28457"/>
                  <a:pt x="40017" y="30112"/>
                  <a:pt x="38565" y="31779"/>
                </a:cubicBezTo>
                <a:cubicBezTo>
                  <a:pt x="36910" y="33672"/>
                  <a:pt x="35255" y="35577"/>
                  <a:pt x="33612" y="37459"/>
                </a:cubicBezTo>
                <a:cubicBezTo>
                  <a:pt x="32183" y="39102"/>
                  <a:pt x="30671" y="40661"/>
                  <a:pt x="29147" y="42197"/>
                </a:cubicBezTo>
                <a:cubicBezTo>
                  <a:pt x="29075" y="42257"/>
                  <a:pt x="28980" y="42281"/>
                  <a:pt x="28885" y="42316"/>
                </a:cubicBezTo>
                <a:cubicBezTo>
                  <a:pt x="29099" y="42078"/>
                  <a:pt x="29290" y="41828"/>
                  <a:pt x="29492" y="41602"/>
                </a:cubicBezTo>
                <a:cubicBezTo>
                  <a:pt x="30730" y="40233"/>
                  <a:pt x="31980" y="38875"/>
                  <a:pt x="33219" y="37506"/>
                </a:cubicBezTo>
                <a:cubicBezTo>
                  <a:pt x="34421" y="36149"/>
                  <a:pt x="35612" y="34780"/>
                  <a:pt x="36802" y="33434"/>
                </a:cubicBezTo>
                <a:cubicBezTo>
                  <a:pt x="37648" y="32458"/>
                  <a:pt x="38517" y="31482"/>
                  <a:pt x="39374" y="30517"/>
                </a:cubicBezTo>
                <a:cubicBezTo>
                  <a:pt x="40720" y="29005"/>
                  <a:pt x="42077" y="27517"/>
                  <a:pt x="43422" y="26029"/>
                </a:cubicBezTo>
                <a:cubicBezTo>
                  <a:pt x="43601" y="25838"/>
                  <a:pt x="43815" y="25659"/>
                  <a:pt x="44018" y="25481"/>
                </a:cubicBezTo>
                <a:close/>
                <a:moveTo>
                  <a:pt x="6656" y="42281"/>
                </a:moveTo>
                <a:lnTo>
                  <a:pt x="6656" y="42376"/>
                </a:lnTo>
                <a:lnTo>
                  <a:pt x="6310" y="42340"/>
                </a:lnTo>
                <a:cubicBezTo>
                  <a:pt x="6430" y="42328"/>
                  <a:pt x="6537" y="42304"/>
                  <a:pt x="6656" y="42281"/>
                </a:cubicBezTo>
                <a:close/>
                <a:moveTo>
                  <a:pt x="11966" y="42328"/>
                </a:moveTo>
                <a:lnTo>
                  <a:pt x="12180" y="42340"/>
                </a:lnTo>
                <a:lnTo>
                  <a:pt x="12180" y="42376"/>
                </a:lnTo>
                <a:lnTo>
                  <a:pt x="11966" y="42364"/>
                </a:lnTo>
                <a:lnTo>
                  <a:pt x="11966" y="42328"/>
                </a:lnTo>
                <a:close/>
                <a:moveTo>
                  <a:pt x="28698" y="42537"/>
                </a:moveTo>
                <a:cubicBezTo>
                  <a:pt x="28711" y="42537"/>
                  <a:pt x="28726" y="42539"/>
                  <a:pt x="28742" y="42542"/>
                </a:cubicBezTo>
                <a:cubicBezTo>
                  <a:pt x="28682" y="42578"/>
                  <a:pt x="28623" y="42626"/>
                  <a:pt x="28563" y="42685"/>
                </a:cubicBezTo>
                <a:cubicBezTo>
                  <a:pt x="28573" y="42594"/>
                  <a:pt x="28618" y="42537"/>
                  <a:pt x="28698" y="42537"/>
                </a:cubicBezTo>
                <a:close/>
                <a:moveTo>
                  <a:pt x="7739" y="42685"/>
                </a:moveTo>
                <a:lnTo>
                  <a:pt x="7739" y="42757"/>
                </a:lnTo>
                <a:lnTo>
                  <a:pt x="7501" y="42745"/>
                </a:lnTo>
                <a:lnTo>
                  <a:pt x="7739" y="42685"/>
                </a:lnTo>
                <a:close/>
                <a:moveTo>
                  <a:pt x="834" y="43328"/>
                </a:moveTo>
                <a:cubicBezTo>
                  <a:pt x="953" y="43400"/>
                  <a:pt x="1060" y="43471"/>
                  <a:pt x="1179" y="43531"/>
                </a:cubicBezTo>
                <a:cubicBezTo>
                  <a:pt x="1155" y="43566"/>
                  <a:pt x="1143" y="43578"/>
                  <a:pt x="1131" y="43602"/>
                </a:cubicBezTo>
                <a:cubicBezTo>
                  <a:pt x="1012" y="43554"/>
                  <a:pt x="893" y="43495"/>
                  <a:pt x="786" y="43412"/>
                </a:cubicBezTo>
                <a:lnTo>
                  <a:pt x="834" y="43328"/>
                </a:lnTo>
                <a:close/>
                <a:moveTo>
                  <a:pt x="1381" y="43674"/>
                </a:moveTo>
                <a:cubicBezTo>
                  <a:pt x="1429" y="43674"/>
                  <a:pt x="1477" y="43685"/>
                  <a:pt x="1500" y="43685"/>
                </a:cubicBezTo>
                <a:lnTo>
                  <a:pt x="1500" y="43709"/>
                </a:lnTo>
                <a:cubicBezTo>
                  <a:pt x="1465" y="43709"/>
                  <a:pt x="1429" y="43709"/>
                  <a:pt x="1381" y="43697"/>
                </a:cubicBezTo>
                <a:lnTo>
                  <a:pt x="1381" y="43674"/>
                </a:lnTo>
                <a:close/>
                <a:moveTo>
                  <a:pt x="1774" y="43888"/>
                </a:moveTo>
                <a:lnTo>
                  <a:pt x="1858" y="43912"/>
                </a:lnTo>
                <a:lnTo>
                  <a:pt x="1858" y="43924"/>
                </a:lnTo>
                <a:lnTo>
                  <a:pt x="1774" y="43912"/>
                </a:lnTo>
                <a:lnTo>
                  <a:pt x="1774" y="43888"/>
                </a:lnTo>
                <a:close/>
                <a:moveTo>
                  <a:pt x="2596" y="44233"/>
                </a:moveTo>
                <a:lnTo>
                  <a:pt x="2715" y="44245"/>
                </a:lnTo>
                <a:lnTo>
                  <a:pt x="2715" y="44281"/>
                </a:lnTo>
                <a:lnTo>
                  <a:pt x="2596" y="44269"/>
                </a:lnTo>
                <a:lnTo>
                  <a:pt x="2596" y="44233"/>
                </a:lnTo>
                <a:close/>
                <a:moveTo>
                  <a:pt x="10240" y="44340"/>
                </a:moveTo>
                <a:cubicBezTo>
                  <a:pt x="10168" y="44364"/>
                  <a:pt x="10156" y="44364"/>
                  <a:pt x="10132" y="44364"/>
                </a:cubicBezTo>
                <a:cubicBezTo>
                  <a:pt x="10109" y="44364"/>
                  <a:pt x="10097" y="44352"/>
                  <a:pt x="10073" y="44340"/>
                </a:cubicBezTo>
                <a:close/>
                <a:moveTo>
                  <a:pt x="2977" y="44364"/>
                </a:moveTo>
                <a:cubicBezTo>
                  <a:pt x="3072" y="44388"/>
                  <a:pt x="3143" y="44400"/>
                  <a:pt x="3227" y="44412"/>
                </a:cubicBezTo>
                <a:lnTo>
                  <a:pt x="3227" y="44459"/>
                </a:lnTo>
                <a:cubicBezTo>
                  <a:pt x="3143" y="44447"/>
                  <a:pt x="3048" y="44424"/>
                  <a:pt x="2965" y="44424"/>
                </a:cubicBezTo>
                <a:cubicBezTo>
                  <a:pt x="2965" y="44412"/>
                  <a:pt x="2965" y="44388"/>
                  <a:pt x="2977" y="44364"/>
                </a:cubicBezTo>
                <a:close/>
                <a:moveTo>
                  <a:pt x="34897" y="37101"/>
                </a:moveTo>
                <a:cubicBezTo>
                  <a:pt x="35433" y="37994"/>
                  <a:pt x="35731" y="38887"/>
                  <a:pt x="35850" y="39828"/>
                </a:cubicBezTo>
                <a:cubicBezTo>
                  <a:pt x="35945" y="40459"/>
                  <a:pt x="35886" y="41078"/>
                  <a:pt x="35421" y="41602"/>
                </a:cubicBezTo>
                <a:cubicBezTo>
                  <a:pt x="34588" y="42507"/>
                  <a:pt x="33790" y="43447"/>
                  <a:pt x="32957" y="44352"/>
                </a:cubicBezTo>
                <a:cubicBezTo>
                  <a:pt x="32897" y="44424"/>
                  <a:pt x="32790" y="44459"/>
                  <a:pt x="32671" y="44531"/>
                </a:cubicBezTo>
                <a:cubicBezTo>
                  <a:pt x="32492" y="43197"/>
                  <a:pt x="32385" y="41864"/>
                  <a:pt x="31718" y="40661"/>
                </a:cubicBezTo>
                <a:cubicBezTo>
                  <a:pt x="32802" y="39483"/>
                  <a:pt x="33647" y="38161"/>
                  <a:pt x="34897" y="37101"/>
                </a:cubicBezTo>
                <a:close/>
                <a:moveTo>
                  <a:pt x="10525" y="44471"/>
                </a:moveTo>
                <a:lnTo>
                  <a:pt x="10847" y="44507"/>
                </a:lnTo>
                <a:lnTo>
                  <a:pt x="10847" y="44543"/>
                </a:lnTo>
                <a:lnTo>
                  <a:pt x="10525" y="44519"/>
                </a:lnTo>
                <a:lnTo>
                  <a:pt x="10525" y="44471"/>
                </a:lnTo>
                <a:close/>
                <a:moveTo>
                  <a:pt x="41851" y="26707"/>
                </a:moveTo>
                <a:lnTo>
                  <a:pt x="41851" y="26707"/>
                </a:lnTo>
                <a:cubicBezTo>
                  <a:pt x="41827" y="26802"/>
                  <a:pt x="41791" y="26910"/>
                  <a:pt x="41732" y="26981"/>
                </a:cubicBezTo>
                <a:cubicBezTo>
                  <a:pt x="39827" y="29124"/>
                  <a:pt x="37910" y="31267"/>
                  <a:pt x="35993" y="33410"/>
                </a:cubicBezTo>
                <a:lnTo>
                  <a:pt x="31790" y="38149"/>
                </a:lnTo>
                <a:cubicBezTo>
                  <a:pt x="30778" y="39280"/>
                  <a:pt x="29778" y="40411"/>
                  <a:pt x="28754" y="41530"/>
                </a:cubicBezTo>
                <a:cubicBezTo>
                  <a:pt x="27813" y="42566"/>
                  <a:pt x="26801" y="43578"/>
                  <a:pt x="25813" y="44590"/>
                </a:cubicBezTo>
                <a:cubicBezTo>
                  <a:pt x="25730" y="44662"/>
                  <a:pt x="25634" y="44709"/>
                  <a:pt x="25527" y="44757"/>
                </a:cubicBezTo>
                <a:cubicBezTo>
                  <a:pt x="25515" y="44590"/>
                  <a:pt x="25551" y="44483"/>
                  <a:pt x="25611" y="44412"/>
                </a:cubicBezTo>
                <a:cubicBezTo>
                  <a:pt x="26349" y="43590"/>
                  <a:pt x="27039" y="42745"/>
                  <a:pt x="27813" y="41983"/>
                </a:cubicBezTo>
                <a:cubicBezTo>
                  <a:pt x="29540" y="40316"/>
                  <a:pt x="31183" y="38566"/>
                  <a:pt x="32754" y="36732"/>
                </a:cubicBezTo>
                <a:cubicBezTo>
                  <a:pt x="34100" y="35184"/>
                  <a:pt x="35433" y="33637"/>
                  <a:pt x="36802" y="32125"/>
                </a:cubicBezTo>
                <a:cubicBezTo>
                  <a:pt x="38469" y="30291"/>
                  <a:pt x="40172" y="28505"/>
                  <a:pt x="41851" y="26707"/>
                </a:cubicBezTo>
                <a:close/>
                <a:moveTo>
                  <a:pt x="15062" y="45174"/>
                </a:moveTo>
                <a:lnTo>
                  <a:pt x="15014" y="45186"/>
                </a:lnTo>
                <a:lnTo>
                  <a:pt x="15014" y="45174"/>
                </a:lnTo>
                <a:close/>
                <a:moveTo>
                  <a:pt x="15407" y="45364"/>
                </a:moveTo>
                <a:lnTo>
                  <a:pt x="15609" y="45376"/>
                </a:lnTo>
                <a:lnTo>
                  <a:pt x="15609" y="45412"/>
                </a:lnTo>
                <a:lnTo>
                  <a:pt x="15407" y="45400"/>
                </a:lnTo>
                <a:lnTo>
                  <a:pt x="15407" y="45364"/>
                </a:lnTo>
                <a:close/>
                <a:moveTo>
                  <a:pt x="15883" y="45471"/>
                </a:moveTo>
                <a:cubicBezTo>
                  <a:pt x="15990" y="45519"/>
                  <a:pt x="16109" y="45543"/>
                  <a:pt x="16205" y="45590"/>
                </a:cubicBezTo>
                <a:lnTo>
                  <a:pt x="15871" y="45555"/>
                </a:lnTo>
                <a:cubicBezTo>
                  <a:pt x="15859" y="45531"/>
                  <a:pt x="15859" y="45495"/>
                  <a:pt x="15883" y="45471"/>
                </a:cubicBezTo>
                <a:close/>
                <a:moveTo>
                  <a:pt x="31028" y="41090"/>
                </a:moveTo>
                <a:cubicBezTo>
                  <a:pt x="31242" y="41566"/>
                  <a:pt x="31433" y="41971"/>
                  <a:pt x="31611" y="42388"/>
                </a:cubicBezTo>
                <a:cubicBezTo>
                  <a:pt x="31718" y="42638"/>
                  <a:pt x="31826" y="42912"/>
                  <a:pt x="31897" y="43197"/>
                </a:cubicBezTo>
                <a:cubicBezTo>
                  <a:pt x="32076" y="43864"/>
                  <a:pt x="32183" y="44543"/>
                  <a:pt x="32040" y="45245"/>
                </a:cubicBezTo>
                <a:cubicBezTo>
                  <a:pt x="32004" y="45424"/>
                  <a:pt x="31968" y="45590"/>
                  <a:pt x="31766" y="45638"/>
                </a:cubicBezTo>
                <a:cubicBezTo>
                  <a:pt x="31909" y="44817"/>
                  <a:pt x="31849" y="44007"/>
                  <a:pt x="31623" y="43209"/>
                </a:cubicBezTo>
                <a:cubicBezTo>
                  <a:pt x="31564" y="42995"/>
                  <a:pt x="31480" y="42792"/>
                  <a:pt x="31421" y="42578"/>
                </a:cubicBezTo>
                <a:cubicBezTo>
                  <a:pt x="31302" y="42126"/>
                  <a:pt x="31159" y="41673"/>
                  <a:pt x="30683" y="41411"/>
                </a:cubicBezTo>
                <a:cubicBezTo>
                  <a:pt x="30790" y="41304"/>
                  <a:pt x="30885" y="41233"/>
                  <a:pt x="31028" y="41090"/>
                </a:cubicBezTo>
                <a:close/>
                <a:moveTo>
                  <a:pt x="22336" y="16850"/>
                </a:moveTo>
                <a:cubicBezTo>
                  <a:pt x="22431" y="16850"/>
                  <a:pt x="22531" y="16865"/>
                  <a:pt x="22634" y="16896"/>
                </a:cubicBezTo>
                <a:cubicBezTo>
                  <a:pt x="22896" y="16968"/>
                  <a:pt x="23146" y="17051"/>
                  <a:pt x="23408" y="17111"/>
                </a:cubicBezTo>
                <a:cubicBezTo>
                  <a:pt x="24682" y="17385"/>
                  <a:pt x="25944" y="17647"/>
                  <a:pt x="27194" y="17932"/>
                </a:cubicBezTo>
                <a:cubicBezTo>
                  <a:pt x="27789" y="18063"/>
                  <a:pt x="28397" y="18194"/>
                  <a:pt x="28980" y="18361"/>
                </a:cubicBezTo>
                <a:cubicBezTo>
                  <a:pt x="29563" y="18551"/>
                  <a:pt x="30123" y="18801"/>
                  <a:pt x="30694" y="19004"/>
                </a:cubicBezTo>
                <a:cubicBezTo>
                  <a:pt x="31302" y="19230"/>
                  <a:pt x="31897" y="19432"/>
                  <a:pt x="32516" y="19635"/>
                </a:cubicBezTo>
                <a:cubicBezTo>
                  <a:pt x="33635" y="19968"/>
                  <a:pt x="34755" y="20290"/>
                  <a:pt x="35874" y="20611"/>
                </a:cubicBezTo>
                <a:cubicBezTo>
                  <a:pt x="36660" y="20837"/>
                  <a:pt x="37433" y="21076"/>
                  <a:pt x="38219" y="21278"/>
                </a:cubicBezTo>
                <a:cubicBezTo>
                  <a:pt x="38969" y="21433"/>
                  <a:pt x="39708" y="21611"/>
                  <a:pt x="40458" y="21802"/>
                </a:cubicBezTo>
                <a:cubicBezTo>
                  <a:pt x="41386" y="22064"/>
                  <a:pt x="42339" y="22302"/>
                  <a:pt x="43279" y="22552"/>
                </a:cubicBezTo>
                <a:cubicBezTo>
                  <a:pt x="43708" y="22671"/>
                  <a:pt x="44160" y="22742"/>
                  <a:pt x="44577" y="22981"/>
                </a:cubicBezTo>
                <a:cubicBezTo>
                  <a:pt x="44303" y="23612"/>
                  <a:pt x="43875" y="24088"/>
                  <a:pt x="43434" y="24540"/>
                </a:cubicBezTo>
                <a:cubicBezTo>
                  <a:pt x="41720" y="26314"/>
                  <a:pt x="39969" y="28076"/>
                  <a:pt x="38267" y="29862"/>
                </a:cubicBezTo>
                <a:cubicBezTo>
                  <a:pt x="36600" y="31589"/>
                  <a:pt x="35052" y="33446"/>
                  <a:pt x="33469" y="35256"/>
                </a:cubicBezTo>
                <a:cubicBezTo>
                  <a:pt x="32421" y="36482"/>
                  <a:pt x="31266" y="37661"/>
                  <a:pt x="30135" y="38816"/>
                </a:cubicBezTo>
                <a:cubicBezTo>
                  <a:pt x="29099" y="39887"/>
                  <a:pt x="27980" y="40911"/>
                  <a:pt x="26932" y="41983"/>
                </a:cubicBezTo>
                <a:cubicBezTo>
                  <a:pt x="26361" y="42578"/>
                  <a:pt x="25825" y="43209"/>
                  <a:pt x="25289" y="43828"/>
                </a:cubicBezTo>
                <a:cubicBezTo>
                  <a:pt x="25019" y="44132"/>
                  <a:pt x="24719" y="44322"/>
                  <a:pt x="24363" y="44322"/>
                </a:cubicBezTo>
                <a:cubicBezTo>
                  <a:pt x="24217" y="44322"/>
                  <a:pt x="24062" y="44291"/>
                  <a:pt x="23896" y="44221"/>
                </a:cubicBezTo>
                <a:cubicBezTo>
                  <a:pt x="23646" y="44114"/>
                  <a:pt x="23396" y="43983"/>
                  <a:pt x="23146" y="43864"/>
                </a:cubicBezTo>
                <a:cubicBezTo>
                  <a:pt x="22062" y="43340"/>
                  <a:pt x="20967" y="42804"/>
                  <a:pt x="19884" y="42304"/>
                </a:cubicBezTo>
                <a:cubicBezTo>
                  <a:pt x="18943" y="41864"/>
                  <a:pt x="17991" y="41447"/>
                  <a:pt x="17038" y="41054"/>
                </a:cubicBezTo>
                <a:cubicBezTo>
                  <a:pt x="16895" y="40995"/>
                  <a:pt x="16717" y="40959"/>
                  <a:pt x="16550" y="40911"/>
                </a:cubicBezTo>
                <a:cubicBezTo>
                  <a:pt x="16431" y="41066"/>
                  <a:pt x="16324" y="41173"/>
                  <a:pt x="16193" y="41316"/>
                </a:cubicBezTo>
                <a:cubicBezTo>
                  <a:pt x="16324" y="41411"/>
                  <a:pt x="16419" y="41483"/>
                  <a:pt x="16526" y="41530"/>
                </a:cubicBezTo>
                <a:cubicBezTo>
                  <a:pt x="16955" y="41721"/>
                  <a:pt x="17383" y="41900"/>
                  <a:pt x="17812" y="42090"/>
                </a:cubicBezTo>
                <a:cubicBezTo>
                  <a:pt x="18645" y="42483"/>
                  <a:pt x="19479" y="42900"/>
                  <a:pt x="20336" y="43269"/>
                </a:cubicBezTo>
                <a:cubicBezTo>
                  <a:pt x="21539" y="43805"/>
                  <a:pt x="22693" y="44412"/>
                  <a:pt x="23825" y="45067"/>
                </a:cubicBezTo>
                <a:cubicBezTo>
                  <a:pt x="24063" y="45198"/>
                  <a:pt x="24289" y="45400"/>
                  <a:pt x="24515" y="45555"/>
                </a:cubicBezTo>
                <a:lnTo>
                  <a:pt x="24456" y="45650"/>
                </a:lnTo>
                <a:cubicBezTo>
                  <a:pt x="24301" y="45579"/>
                  <a:pt x="24158" y="45483"/>
                  <a:pt x="24003" y="45412"/>
                </a:cubicBezTo>
                <a:cubicBezTo>
                  <a:pt x="23765" y="45281"/>
                  <a:pt x="23527" y="45067"/>
                  <a:pt x="23277" y="45007"/>
                </a:cubicBezTo>
                <a:cubicBezTo>
                  <a:pt x="22753" y="44876"/>
                  <a:pt x="22301" y="44614"/>
                  <a:pt x="21836" y="44352"/>
                </a:cubicBezTo>
                <a:cubicBezTo>
                  <a:pt x="21324" y="44066"/>
                  <a:pt x="20824" y="43793"/>
                  <a:pt x="20300" y="43531"/>
                </a:cubicBezTo>
                <a:cubicBezTo>
                  <a:pt x="19753" y="43269"/>
                  <a:pt x="19181" y="43031"/>
                  <a:pt x="18633" y="42769"/>
                </a:cubicBezTo>
                <a:cubicBezTo>
                  <a:pt x="17883" y="42435"/>
                  <a:pt x="17157" y="42090"/>
                  <a:pt x="16419" y="41769"/>
                </a:cubicBezTo>
                <a:cubicBezTo>
                  <a:pt x="16181" y="41661"/>
                  <a:pt x="15919" y="41566"/>
                  <a:pt x="15669" y="41471"/>
                </a:cubicBezTo>
                <a:cubicBezTo>
                  <a:pt x="15121" y="41221"/>
                  <a:pt x="14585" y="40971"/>
                  <a:pt x="14014" y="40768"/>
                </a:cubicBezTo>
                <a:cubicBezTo>
                  <a:pt x="13121" y="40423"/>
                  <a:pt x="12216" y="40126"/>
                  <a:pt x="11323" y="39792"/>
                </a:cubicBezTo>
                <a:cubicBezTo>
                  <a:pt x="10097" y="39352"/>
                  <a:pt x="8835" y="38923"/>
                  <a:pt x="7620" y="38423"/>
                </a:cubicBezTo>
                <a:cubicBezTo>
                  <a:pt x="6072" y="37792"/>
                  <a:pt x="4525" y="37149"/>
                  <a:pt x="2929" y="36613"/>
                </a:cubicBezTo>
                <a:cubicBezTo>
                  <a:pt x="2727" y="36542"/>
                  <a:pt x="2512" y="36423"/>
                  <a:pt x="2322" y="36316"/>
                </a:cubicBezTo>
                <a:lnTo>
                  <a:pt x="2322" y="36316"/>
                </a:lnTo>
                <a:cubicBezTo>
                  <a:pt x="2620" y="36387"/>
                  <a:pt x="2929" y="36446"/>
                  <a:pt x="3215" y="36542"/>
                </a:cubicBezTo>
                <a:cubicBezTo>
                  <a:pt x="4275" y="36863"/>
                  <a:pt x="5346" y="37197"/>
                  <a:pt x="6394" y="37566"/>
                </a:cubicBezTo>
                <a:cubicBezTo>
                  <a:pt x="7311" y="37875"/>
                  <a:pt x="8204" y="38221"/>
                  <a:pt x="9097" y="38566"/>
                </a:cubicBezTo>
                <a:cubicBezTo>
                  <a:pt x="9478" y="38709"/>
                  <a:pt x="9847" y="38840"/>
                  <a:pt x="10240" y="38994"/>
                </a:cubicBezTo>
                <a:cubicBezTo>
                  <a:pt x="11002" y="39280"/>
                  <a:pt x="11775" y="39554"/>
                  <a:pt x="12526" y="39852"/>
                </a:cubicBezTo>
                <a:cubicBezTo>
                  <a:pt x="13288" y="40149"/>
                  <a:pt x="14038" y="40495"/>
                  <a:pt x="14788" y="40804"/>
                </a:cubicBezTo>
                <a:cubicBezTo>
                  <a:pt x="14907" y="40852"/>
                  <a:pt x="15062" y="40864"/>
                  <a:pt x="15204" y="40899"/>
                </a:cubicBezTo>
                <a:cubicBezTo>
                  <a:pt x="15300" y="40709"/>
                  <a:pt x="15490" y="40554"/>
                  <a:pt x="15288" y="40328"/>
                </a:cubicBezTo>
                <a:lnTo>
                  <a:pt x="15288" y="40328"/>
                </a:lnTo>
                <a:cubicBezTo>
                  <a:pt x="15109" y="40447"/>
                  <a:pt x="14954" y="40542"/>
                  <a:pt x="14788" y="40649"/>
                </a:cubicBezTo>
                <a:lnTo>
                  <a:pt x="14728" y="40590"/>
                </a:lnTo>
                <a:cubicBezTo>
                  <a:pt x="14764" y="40471"/>
                  <a:pt x="14788" y="40328"/>
                  <a:pt x="14835" y="40185"/>
                </a:cubicBezTo>
                <a:lnTo>
                  <a:pt x="14276" y="40137"/>
                </a:lnTo>
                <a:cubicBezTo>
                  <a:pt x="14157" y="40018"/>
                  <a:pt x="14061" y="39899"/>
                  <a:pt x="13942" y="39828"/>
                </a:cubicBezTo>
                <a:cubicBezTo>
                  <a:pt x="13395" y="39518"/>
                  <a:pt x="12859" y="39197"/>
                  <a:pt x="12287" y="38947"/>
                </a:cubicBezTo>
                <a:cubicBezTo>
                  <a:pt x="10775" y="38268"/>
                  <a:pt x="9228" y="37673"/>
                  <a:pt x="7620" y="37208"/>
                </a:cubicBezTo>
                <a:cubicBezTo>
                  <a:pt x="6894" y="36994"/>
                  <a:pt x="6156" y="36816"/>
                  <a:pt x="5441" y="36601"/>
                </a:cubicBezTo>
                <a:cubicBezTo>
                  <a:pt x="4656" y="36363"/>
                  <a:pt x="3870" y="36089"/>
                  <a:pt x="3084" y="35804"/>
                </a:cubicBezTo>
                <a:cubicBezTo>
                  <a:pt x="2917" y="35744"/>
                  <a:pt x="2762" y="35649"/>
                  <a:pt x="2572" y="35542"/>
                </a:cubicBezTo>
                <a:cubicBezTo>
                  <a:pt x="2679" y="35423"/>
                  <a:pt x="2751" y="35327"/>
                  <a:pt x="2834" y="35256"/>
                </a:cubicBezTo>
                <a:cubicBezTo>
                  <a:pt x="4358" y="33922"/>
                  <a:pt x="5894" y="32577"/>
                  <a:pt x="7418" y="31243"/>
                </a:cubicBezTo>
                <a:cubicBezTo>
                  <a:pt x="8418" y="30350"/>
                  <a:pt x="9454" y="29458"/>
                  <a:pt x="10430" y="28517"/>
                </a:cubicBezTo>
                <a:cubicBezTo>
                  <a:pt x="11966" y="27064"/>
                  <a:pt x="13466" y="25588"/>
                  <a:pt x="14966" y="24100"/>
                </a:cubicBezTo>
                <a:cubicBezTo>
                  <a:pt x="15550" y="23528"/>
                  <a:pt x="16062" y="22873"/>
                  <a:pt x="16669" y="22350"/>
                </a:cubicBezTo>
                <a:cubicBezTo>
                  <a:pt x="17776" y="21421"/>
                  <a:pt x="18729" y="20349"/>
                  <a:pt x="19645" y="19242"/>
                </a:cubicBezTo>
                <a:cubicBezTo>
                  <a:pt x="20288" y="18480"/>
                  <a:pt x="20919" y="17754"/>
                  <a:pt x="21681" y="17111"/>
                </a:cubicBezTo>
                <a:cubicBezTo>
                  <a:pt x="21885" y="16941"/>
                  <a:pt x="22100" y="16850"/>
                  <a:pt x="22336" y="16850"/>
                </a:cubicBezTo>
                <a:close/>
                <a:moveTo>
                  <a:pt x="11013" y="44709"/>
                </a:moveTo>
                <a:lnTo>
                  <a:pt x="11013" y="44709"/>
                </a:lnTo>
                <a:cubicBezTo>
                  <a:pt x="12121" y="44888"/>
                  <a:pt x="13133" y="45340"/>
                  <a:pt x="14109" y="45900"/>
                </a:cubicBezTo>
                <a:cubicBezTo>
                  <a:pt x="13085" y="45495"/>
                  <a:pt x="12037" y="45102"/>
                  <a:pt x="11013" y="44709"/>
                </a:cubicBezTo>
                <a:close/>
                <a:moveTo>
                  <a:pt x="14371" y="45948"/>
                </a:moveTo>
                <a:cubicBezTo>
                  <a:pt x="14395" y="45948"/>
                  <a:pt x="14407" y="45960"/>
                  <a:pt x="14419" y="45960"/>
                </a:cubicBezTo>
                <a:cubicBezTo>
                  <a:pt x="14419" y="45971"/>
                  <a:pt x="14407" y="45995"/>
                  <a:pt x="14407" y="45995"/>
                </a:cubicBezTo>
                <a:cubicBezTo>
                  <a:pt x="14395" y="45995"/>
                  <a:pt x="14371" y="45995"/>
                  <a:pt x="14359" y="45971"/>
                </a:cubicBezTo>
                <a:cubicBezTo>
                  <a:pt x="14371" y="45960"/>
                  <a:pt x="14371" y="45960"/>
                  <a:pt x="14371" y="45948"/>
                </a:cubicBezTo>
                <a:close/>
                <a:moveTo>
                  <a:pt x="30528" y="41649"/>
                </a:moveTo>
                <a:cubicBezTo>
                  <a:pt x="31564" y="43507"/>
                  <a:pt x="31683" y="45221"/>
                  <a:pt x="31242" y="46210"/>
                </a:cubicBezTo>
                <a:cubicBezTo>
                  <a:pt x="31195" y="45971"/>
                  <a:pt x="31183" y="45721"/>
                  <a:pt x="31195" y="45483"/>
                </a:cubicBezTo>
                <a:cubicBezTo>
                  <a:pt x="31242" y="44590"/>
                  <a:pt x="31111" y="43745"/>
                  <a:pt x="30814" y="42912"/>
                </a:cubicBezTo>
                <a:cubicBezTo>
                  <a:pt x="30706" y="42626"/>
                  <a:pt x="30552" y="42340"/>
                  <a:pt x="30409" y="42078"/>
                </a:cubicBezTo>
                <a:cubicBezTo>
                  <a:pt x="30302" y="41900"/>
                  <a:pt x="30290" y="41769"/>
                  <a:pt x="30528" y="41649"/>
                </a:cubicBezTo>
                <a:close/>
                <a:moveTo>
                  <a:pt x="24598" y="46305"/>
                </a:moveTo>
                <a:lnTo>
                  <a:pt x="24598" y="46305"/>
                </a:lnTo>
                <a:cubicBezTo>
                  <a:pt x="24860" y="46436"/>
                  <a:pt x="24777" y="46614"/>
                  <a:pt x="24741" y="46829"/>
                </a:cubicBezTo>
                <a:cubicBezTo>
                  <a:pt x="24515" y="46674"/>
                  <a:pt x="24575" y="46495"/>
                  <a:pt x="24598" y="46305"/>
                </a:cubicBezTo>
                <a:close/>
                <a:moveTo>
                  <a:pt x="10573" y="46722"/>
                </a:moveTo>
                <a:lnTo>
                  <a:pt x="10573" y="46722"/>
                </a:lnTo>
                <a:cubicBezTo>
                  <a:pt x="10644" y="46733"/>
                  <a:pt x="10704" y="46745"/>
                  <a:pt x="10775" y="46769"/>
                </a:cubicBezTo>
                <a:cubicBezTo>
                  <a:pt x="10763" y="46793"/>
                  <a:pt x="10763" y="46829"/>
                  <a:pt x="10752" y="46841"/>
                </a:cubicBezTo>
                <a:cubicBezTo>
                  <a:pt x="10692" y="46793"/>
                  <a:pt x="10632" y="46769"/>
                  <a:pt x="10573" y="46722"/>
                </a:cubicBezTo>
                <a:close/>
                <a:moveTo>
                  <a:pt x="17038" y="47043"/>
                </a:moveTo>
                <a:lnTo>
                  <a:pt x="17252" y="47067"/>
                </a:lnTo>
                <a:lnTo>
                  <a:pt x="17252" y="47091"/>
                </a:lnTo>
                <a:lnTo>
                  <a:pt x="17038" y="47079"/>
                </a:lnTo>
                <a:lnTo>
                  <a:pt x="17038" y="47043"/>
                </a:lnTo>
                <a:close/>
                <a:moveTo>
                  <a:pt x="24718" y="47079"/>
                </a:moveTo>
                <a:cubicBezTo>
                  <a:pt x="24718" y="47103"/>
                  <a:pt x="24741" y="47138"/>
                  <a:pt x="24741" y="47162"/>
                </a:cubicBezTo>
                <a:cubicBezTo>
                  <a:pt x="24694" y="47162"/>
                  <a:pt x="24646" y="47186"/>
                  <a:pt x="24598" y="47186"/>
                </a:cubicBezTo>
                <a:cubicBezTo>
                  <a:pt x="24598" y="47150"/>
                  <a:pt x="24587" y="47138"/>
                  <a:pt x="24587" y="47103"/>
                </a:cubicBezTo>
                <a:cubicBezTo>
                  <a:pt x="24634" y="47091"/>
                  <a:pt x="24682" y="47091"/>
                  <a:pt x="24718" y="47079"/>
                </a:cubicBezTo>
                <a:close/>
                <a:moveTo>
                  <a:pt x="22503" y="47210"/>
                </a:moveTo>
                <a:cubicBezTo>
                  <a:pt x="22634" y="47222"/>
                  <a:pt x="22729" y="47222"/>
                  <a:pt x="22836" y="47245"/>
                </a:cubicBezTo>
                <a:cubicBezTo>
                  <a:pt x="22789" y="47287"/>
                  <a:pt x="22744" y="47317"/>
                  <a:pt x="22692" y="47317"/>
                </a:cubicBezTo>
                <a:cubicBezTo>
                  <a:pt x="22640" y="47317"/>
                  <a:pt x="22580" y="47287"/>
                  <a:pt x="22503" y="47210"/>
                </a:cubicBezTo>
                <a:close/>
                <a:moveTo>
                  <a:pt x="17455" y="47198"/>
                </a:moveTo>
                <a:cubicBezTo>
                  <a:pt x="17562" y="47245"/>
                  <a:pt x="17669" y="47305"/>
                  <a:pt x="17752" y="47341"/>
                </a:cubicBezTo>
                <a:cubicBezTo>
                  <a:pt x="17633" y="47329"/>
                  <a:pt x="17538" y="47317"/>
                  <a:pt x="17419" y="47305"/>
                </a:cubicBezTo>
                <a:cubicBezTo>
                  <a:pt x="17443" y="47257"/>
                  <a:pt x="17443" y="47222"/>
                  <a:pt x="17455" y="47198"/>
                </a:cubicBezTo>
                <a:close/>
                <a:moveTo>
                  <a:pt x="2500" y="37601"/>
                </a:moveTo>
                <a:cubicBezTo>
                  <a:pt x="2846" y="37697"/>
                  <a:pt x="3167" y="37804"/>
                  <a:pt x="3513" y="37923"/>
                </a:cubicBezTo>
                <a:cubicBezTo>
                  <a:pt x="4048" y="38113"/>
                  <a:pt x="4572" y="38328"/>
                  <a:pt x="5108" y="38518"/>
                </a:cubicBezTo>
                <a:cubicBezTo>
                  <a:pt x="6287" y="38947"/>
                  <a:pt x="7453" y="39364"/>
                  <a:pt x="8632" y="39816"/>
                </a:cubicBezTo>
                <a:cubicBezTo>
                  <a:pt x="9466" y="40126"/>
                  <a:pt x="10299" y="40459"/>
                  <a:pt x="11133" y="40768"/>
                </a:cubicBezTo>
                <a:cubicBezTo>
                  <a:pt x="12299" y="41197"/>
                  <a:pt x="13454" y="41614"/>
                  <a:pt x="14621" y="42019"/>
                </a:cubicBezTo>
                <a:cubicBezTo>
                  <a:pt x="15335" y="42269"/>
                  <a:pt x="16062" y="42459"/>
                  <a:pt x="16764" y="42697"/>
                </a:cubicBezTo>
                <a:cubicBezTo>
                  <a:pt x="17490" y="42959"/>
                  <a:pt x="18217" y="43197"/>
                  <a:pt x="18860" y="43650"/>
                </a:cubicBezTo>
                <a:cubicBezTo>
                  <a:pt x="19705" y="44281"/>
                  <a:pt x="20646" y="44745"/>
                  <a:pt x="21610" y="45138"/>
                </a:cubicBezTo>
                <a:cubicBezTo>
                  <a:pt x="22031" y="45314"/>
                  <a:pt x="22418" y="45569"/>
                  <a:pt x="22815" y="45782"/>
                </a:cubicBezTo>
                <a:lnTo>
                  <a:pt x="22815" y="45782"/>
                </a:lnTo>
                <a:cubicBezTo>
                  <a:pt x="22814" y="45781"/>
                  <a:pt x="22813" y="45781"/>
                  <a:pt x="22813" y="45781"/>
                </a:cubicBezTo>
                <a:lnTo>
                  <a:pt x="22813" y="45781"/>
                </a:lnTo>
                <a:lnTo>
                  <a:pt x="22836" y="45793"/>
                </a:lnTo>
                <a:cubicBezTo>
                  <a:pt x="22829" y="45789"/>
                  <a:pt x="22822" y="45785"/>
                  <a:pt x="22815" y="45782"/>
                </a:cubicBezTo>
                <a:lnTo>
                  <a:pt x="22815" y="45782"/>
                </a:lnTo>
                <a:cubicBezTo>
                  <a:pt x="22957" y="45816"/>
                  <a:pt x="23110" y="45794"/>
                  <a:pt x="23086" y="46007"/>
                </a:cubicBezTo>
                <a:cubicBezTo>
                  <a:pt x="23348" y="46150"/>
                  <a:pt x="23634" y="46317"/>
                  <a:pt x="23908" y="46472"/>
                </a:cubicBezTo>
                <a:cubicBezTo>
                  <a:pt x="23860" y="46674"/>
                  <a:pt x="23825" y="46841"/>
                  <a:pt x="23789" y="47043"/>
                </a:cubicBezTo>
                <a:cubicBezTo>
                  <a:pt x="22836" y="46710"/>
                  <a:pt x="21848" y="46364"/>
                  <a:pt x="20872" y="46007"/>
                </a:cubicBezTo>
                <a:lnTo>
                  <a:pt x="20872" y="46114"/>
                </a:lnTo>
                <a:cubicBezTo>
                  <a:pt x="21229" y="46257"/>
                  <a:pt x="21550" y="46412"/>
                  <a:pt x="21896" y="46555"/>
                </a:cubicBezTo>
                <a:cubicBezTo>
                  <a:pt x="22217" y="46686"/>
                  <a:pt x="22551" y="46829"/>
                  <a:pt x="22896" y="46948"/>
                </a:cubicBezTo>
                <a:cubicBezTo>
                  <a:pt x="23670" y="47198"/>
                  <a:pt x="23670" y="47186"/>
                  <a:pt x="23848" y="47448"/>
                </a:cubicBezTo>
                <a:cubicBezTo>
                  <a:pt x="23491" y="47376"/>
                  <a:pt x="23158" y="47305"/>
                  <a:pt x="22836" y="47222"/>
                </a:cubicBezTo>
                <a:cubicBezTo>
                  <a:pt x="22360" y="47007"/>
                  <a:pt x="21884" y="46745"/>
                  <a:pt x="21384" y="46543"/>
                </a:cubicBezTo>
                <a:cubicBezTo>
                  <a:pt x="20134" y="46055"/>
                  <a:pt x="18872" y="45579"/>
                  <a:pt x="17610" y="45102"/>
                </a:cubicBezTo>
                <a:cubicBezTo>
                  <a:pt x="17240" y="44959"/>
                  <a:pt x="16883" y="44817"/>
                  <a:pt x="16502" y="44686"/>
                </a:cubicBezTo>
                <a:cubicBezTo>
                  <a:pt x="15705" y="44388"/>
                  <a:pt x="14883" y="44090"/>
                  <a:pt x="14085" y="43793"/>
                </a:cubicBezTo>
                <a:cubicBezTo>
                  <a:pt x="13466" y="43566"/>
                  <a:pt x="12871" y="43352"/>
                  <a:pt x="12264" y="43138"/>
                </a:cubicBezTo>
                <a:cubicBezTo>
                  <a:pt x="11668" y="42912"/>
                  <a:pt x="11061" y="42685"/>
                  <a:pt x="10454" y="42459"/>
                </a:cubicBezTo>
                <a:cubicBezTo>
                  <a:pt x="10352" y="42477"/>
                  <a:pt x="10252" y="42485"/>
                  <a:pt x="10155" y="42485"/>
                </a:cubicBezTo>
                <a:cubicBezTo>
                  <a:pt x="9606" y="42485"/>
                  <a:pt x="9128" y="42224"/>
                  <a:pt x="8632" y="41971"/>
                </a:cubicBezTo>
                <a:lnTo>
                  <a:pt x="8632" y="41971"/>
                </a:lnTo>
                <a:lnTo>
                  <a:pt x="9108" y="42019"/>
                </a:lnTo>
                <a:cubicBezTo>
                  <a:pt x="9061" y="41971"/>
                  <a:pt x="9037" y="41923"/>
                  <a:pt x="8989" y="41911"/>
                </a:cubicBezTo>
                <a:cubicBezTo>
                  <a:pt x="8620" y="41769"/>
                  <a:pt x="8227" y="41626"/>
                  <a:pt x="7858" y="41483"/>
                </a:cubicBezTo>
                <a:cubicBezTo>
                  <a:pt x="6882" y="41114"/>
                  <a:pt x="5906" y="40721"/>
                  <a:pt x="4929" y="40352"/>
                </a:cubicBezTo>
                <a:lnTo>
                  <a:pt x="3584" y="39816"/>
                </a:lnTo>
                <a:cubicBezTo>
                  <a:pt x="3262" y="39685"/>
                  <a:pt x="2953" y="39530"/>
                  <a:pt x="2620" y="39399"/>
                </a:cubicBezTo>
                <a:cubicBezTo>
                  <a:pt x="2631" y="39364"/>
                  <a:pt x="2655" y="39340"/>
                  <a:pt x="2655" y="39292"/>
                </a:cubicBezTo>
                <a:cubicBezTo>
                  <a:pt x="3167" y="39459"/>
                  <a:pt x="3679" y="39637"/>
                  <a:pt x="4203" y="39804"/>
                </a:cubicBezTo>
                <a:cubicBezTo>
                  <a:pt x="4417" y="39875"/>
                  <a:pt x="4644" y="39899"/>
                  <a:pt x="4882" y="39959"/>
                </a:cubicBezTo>
                <a:lnTo>
                  <a:pt x="4882" y="39947"/>
                </a:lnTo>
                <a:cubicBezTo>
                  <a:pt x="5096" y="40054"/>
                  <a:pt x="5298" y="40185"/>
                  <a:pt x="5525" y="40256"/>
                </a:cubicBezTo>
                <a:cubicBezTo>
                  <a:pt x="6358" y="40554"/>
                  <a:pt x="7215" y="40816"/>
                  <a:pt x="8049" y="41126"/>
                </a:cubicBezTo>
                <a:cubicBezTo>
                  <a:pt x="8918" y="41435"/>
                  <a:pt x="9775" y="41780"/>
                  <a:pt x="10644" y="42126"/>
                </a:cubicBezTo>
                <a:cubicBezTo>
                  <a:pt x="11002" y="42257"/>
                  <a:pt x="11347" y="42388"/>
                  <a:pt x="11704" y="42519"/>
                </a:cubicBezTo>
                <a:cubicBezTo>
                  <a:pt x="12502" y="42816"/>
                  <a:pt x="13311" y="43138"/>
                  <a:pt x="14109" y="43435"/>
                </a:cubicBezTo>
                <a:cubicBezTo>
                  <a:pt x="14597" y="43626"/>
                  <a:pt x="15097" y="43816"/>
                  <a:pt x="15597" y="44007"/>
                </a:cubicBezTo>
                <a:cubicBezTo>
                  <a:pt x="16109" y="44209"/>
                  <a:pt x="16609" y="44400"/>
                  <a:pt x="17133" y="44590"/>
                </a:cubicBezTo>
                <a:cubicBezTo>
                  <a:pt x="17300" y="44650"/>
                  <a:pt x="17479" y="44697"/>
                  <a:pt x="17633" y="44757"/>
                </a:cubicBezTo>
                <a:cubicBezTo>
                  <a:pt x="17610" y="44709"/>
                  <a:pt x="17574" y="44662"/>
                  <a:pt x="17538" y="44650"/>
                </a:cubicBezTo>
                <a:cubicBezTo>
                  <a:pt x="16824" y="44340"/>
                  <a:pt x="16121" y="44031"/>
                  <a:pt x="15395" y="43733"/>
                </a:cubicBezTo>
                <a:cubicBezTo>
                  <a:pt x="14407" y="43328"/>
                  <a:pt x="13407" y="42935"/>
                  <a:pt x="12430" y="42554"/>
                </a:cubicBezTo>
                <a:cubicBezTo>
                  <a:pt x="12488" y="42513"/>
                  <a:pt x="12540" y="42501"/>
                  <a:pt x="12594" y="42501"/>
                </a:cubicBezTo>
                <a:cubicBezTo>
                  <a:pt x="12618" y="42501"/>
                  <a:pt x="12643" y="42503"/>
                  <a:pt x="12668" y="42507"/>
                </a:cubicBezTo>
                <a:cubicBezTo>
                  <a:pt x="13288" y="42721"/>
                  <a:pt x="13919" y="42923"/>
                  <a:pt x="14526" y="43150"/>
                </a:cubicBezTo>
                <a:cubicBezTo>
                  <a:pt x="15347" y="43459"/>
                  <a:pt x="16157" y="43793"/>
                  <a:pt x="16967" y="44114"/>
                </a:cubicBezTo>
                <a:cubicBezTo>
                  <a:pt x="17788" y="44447"/>
                  <a:pt x="18586" y="44757"/>
                  <a:pt x="19407" y="45078"/>
                </a:cubicBezTo>
                <a:cubicBezTo>
                  <a:pt x="19586" y="45162"/>
                  <a:pt x="19776" y="45186"/>
                  <a:pt x="19955" y="45245"/>
                </a:cubicBezTo>
                <a:cubicBezTo>
                  <a:pt x="19931" y="45198"/>
                  <a:pt x="19884" y="45162"/>
                  <a:pt x="19836" y="45138"/>
                </a:cubicBezTo>
                <a:cubicBezTo>
                  <a:pt x="19348" y="44936"/>
                  <a:pt x="18860" y="44721"/>
                  <a:pt x="18383" y="44507"/>
                </a:cubicBezTo>
                <a:cubicBezTo>
                  <a:pt x="16764" y="43757"/>
                  <a:pt x="15097" y="43102"/>
                  <a:pt x="13407" y="42519"/>
                </a:cubicBezTo>
                <a:cubicBezTo>
                  <a:pt x="12657" y="42257"/>
                  <a:pt x="11895" y="42019"/>
                  <a:pt x="11133" y="41769"/>
                </a:cubicBezTo>
                <a:cubicBezTo>
                  <a:pt x="10644" y="41602"/>
                  <a:pt x="10168" y="41411"/>
                  <a:pt x="9680" y="41233"/>
                </a:cubicBezTo>
                <a:cubicBezTo>
                  <a:pt x="8847" y="40935"/>
                  <a:pt x="7989" y="40637"/>
                  <a:pt x="7144" y="40340"/>
                </a:cubicBezTo>
                <a:cubicBezTo>
                  <a:pt x="6608" y="40137"/>
                  <a:pt x="6084" y="39935"/>
                  <a:pt x="5572" y="39721"/>
                </a:cubicBezTo>
                <a:cubicBezTo>
                  <a:pt x="4656" y="39364"/>
                  <a:pt x="3763" y="38994"/>
                  <a:pt x="2858" y="38637"/>
                </a:cubicBezTo>
                <a:cubicBezTo>
                  <a:pt x="2655" y="38554"/>
                  <a:pt x="2536" y="38411"/>
                  <a:pt x="2489" y="38161"/>
                </a:cubicBezTo>
                <a:lnTo>
                  <a:pt x="2489" y="38161"/>
                </a:lnTo>
                <a:cubicBezTo>
                  <a:pt x="2596" y="38173"/>
                  <a:pt x="2691" y="38161"/>
                  <a:pt x="2774" y="38197"/>
                </a:cubicBezTo>
                <a:cubicBezTo>
                  <a:pt x="3048" y="38292"/>
                  <a:pt x="3322" y="38435"/>
                  <a:pt x="3584" y="38530"/>
                </a:cubicBezTo>
                <a:cubicBezTo>
                  <a:pt x="4358" y="38852"/>
                  <a:pt x="5120" y="39161"/>
                  <a:pt x="5906" y="39447"/>
                </a:cubicBezTo>
                <a:cubicBezTo>
                  <a:pt x="7132" y="39875"/>
                  <a:pt x="8382" y="40245"/>
                  <a:pt x="9597" y="40697"/>
                </a:cubicBezTo>
                <a:cubicBezTo>
                  <a:pt x="10930" y="41173"/>
                  <a:pt x="12252" y="41673"/>
                  <a:pt x="13561" y="42161"/>
                </a:cubicBezTo>
                <a:cubicBezTo>
                  <a:pt x="14859" y="42662"/>
                  <a:pt x="16133" y="43138"/>
                  <a:pt x="17419" y="43674"/>
                </a:cubicBezTo>
                <a:cubicBezTo>
                  <a:pt x="18693" y="44209"/>
                  <a:pt x="19955" y="44781"/>
                  <a:pt x="21241" y="45340"/>
                </a:cubicBezTo>
                <a:cubicBezTo>
                  <a:pt x="21360" y="45376"/>
                  <a:pt x="21503" y="45376"/>
                  <a:pt x="21646" y="45412"/>
                </a:cubicBezTo>
                <a:cubicBezTo>
                  <a:pt x="21598" y="45364"/>
                  <a:pt x="21550" y="45293"/>
                  <a:pt x="21491" y="45257"/>
                </a:cubicBezTo>
                <a:cubicBezTo>
                  <a:pt x="20955" y="45007"/>
                  <a:pt x="20407" y="44769"/>
                  <a:pt x="19872" y="44531"/>
                </a:cubicBezTo>
                <a:cubicBezTo>
                  <a:pt x="19229" y="44245"/>
                  <a:pt x="18586" y="43935"/>
                  <a:pt x="17931" y="43674"/>
                </a:cubicBezTo>
                <a:cubicBezTo>
                  <a:pt x="16859" y="43221"/>
                  <a:pt x="15788" y="42792"/>
                  <a:pt x="14704" y="42376"/>
                </a:cubicBezTo>
                <a:cubicBezTo>
                  <a:pt x="13502" y="41911"/>
                  <a:pt x="12299" y="41471"/>
                  <a:pt x="11085" y="41030"/>
                </a:cubicBezTo>
                <a:cubicBezTo>
                  <a:pt x="9811" y="40578"/>
                  <a:pt x="8525" y="40114"/>
                  <a:pt x="7239" y="39649"/>
                </a:cubicBezTo>
                <a:cubicBezTo>
                  <a:pt x="6620" y="39447"/>
                  <a:pt x="6013" y="39268"/>
                  <a:pt x="5406" y="39042"/>
                </a:cubicBezTo>
                <a:cubicBezTo>
                  <a:pt x="4596" y="38732"/>
                  <a:pt x="3810" y="38387"/>
                  <a:pt x="3024" y="38042"/>
                </a:cubicBezTo>
                <a:cubicBezTo>
                  <a:pt x="2834" y="37959"/>
                  <a:pt x="2655" y="37804"/>
                  <a:pt x="2453" y="37685"/>
                </a:cubicBezTo>
                <a:lnTo>
                  <a:pt x="2500" y="37601"/>
                </a:lnTo>
                <a:close/>
                <a:moveTo>
                  <a:pt x="24682" y="47400"/>
                </a:moveTo>
                <a:cubicBezTo>
                  <a:pt x="24813" y="47567"/>
                  <a:pt x="24884" y="47698"/>
                  <a:pt x="24634" y="47817"/>
                </a:cubicBezTo>
                <a:cubicBezTo>
                  <a:pt x="24456" y="47662"/>
                  <a:pt x="24491" y="47543"/>
                  <a:pt x="24682" y="47400"/>
                </a:cubicBezTo>
                <a:close/>
                <a:moveTo>
                  <a:pt x="22920" y="47388"/>
                </a:moveTo>
                <a:cubicBezTo>
                  <a:pt x="23074" y="47448"/>
                  <a:pt x="23217" y="47507"/>
                  <a:pt x="23372" y="47555"/>
                </a:cubicBezTo>
                <a:cubicBezTo>
                  <a:pt x="23682" y="47662"/>
                  <a:pt x="23694" y="47662"/>
                  <a:pt x="23765" y="47841"/>
                </a:cubicBezTo>
                <a:cubicBezTo>
                  <a:pt x="23467" y="47722"/>
                  <a:pt x="23194" y="47603"/>
                  <a:pt x="22908" y="47495"/>
                </a:cubicBezTo>
                <a:lnTo>
                  <a:pt x="22920" y="47388"/>
                </a:lnTo>
                <a:close/>
                <a:moveTo>
                  <a:pt x="2453" y="40161"/>
                </a:moveTo>
                <a:cubicBezTo>
                  <a:pt x="2548" y="40173"/>
                  <a:pt x="2655" y="40161"/>
                  <a:pt x="2739" y="40185"/>
                </a:cubicBezTo>
                <a:cubicBezTo>
                  <a:pt x="3048" y="40304"/>
                  <a:pt x="3346" y="40435"/>
                  <a:pt x="3667" y="40542"/>
                </a:cubicBezTo>
                <a:cubicBezTo>
                  <a:pt x="4632" y="40888"/>
                  <a:pt x="5584" y="41197"/>
                  <a:pt x="6549" y="41542"/>
                </a:cubicBezTo>
                <a:cubicBezTo>
                  <a:pt x="7358" y="41828"/>
                  <a:pt x="8132" y="42138"/>
                  <a:pt x="8930" y="42400"/>
                </a:cubicBezTo>
                <a:cubicBezTo>
                  <a:pt x="9870" y="42721"/>
                  <a:pt x="10823" y="42983"/>
                  <a:pt x="11764" y="43269"/>
                </a:cubicBezTo>
                <a:cubicBezTo>
                  <a:pt x="12454" y="43495"/>
                  <a:pt x="13168" y="43674"/>
                  <a:pt x="13871" y="43935"/>
                </a:cubicBezTo>
                <a:cubicBezTo>
                  <a:pt x="14895" y="44340"/>
                  <a:pt x="15895" y="44781"/>
                  <a:pt x="16907" y="45198"/>
                </a:cubicBezTo>
                <a:cubicBezTo>
                  <a:pt x="17264" y="45352"/>
                  <a:pt x="17633" y="45495"/>
                  <a:pt x="17991" y="45638"/>
                </a:cubicBezTo>
                <a:cubicBezTo>
                  <a:pt x="19086" y="46043"/>
                  <a:pt x="20169" y="46436"/>
                  <a:pt x="21253" y="46853"/>
                </a:cubicBezTo>
                <a:cubicBezTo>
                  <a:pt x="22027" y="47150"/>
                  <a:pt x="22729" y="47615"/>
                  <a:pt x="23515" y="47853"/>
                </a:cubicBezTo>
                <a:cubicBezTo>
                  <a:pt x="23622" y="47912"/>
                  <a:pt x="23682" y="48019"/>
                  <a:pt x="23789" y="48138"/>
                </a:cubicBezTo>
                <a:cubicBezTo>
                  <a:pt x="23718" y="48143"/>
                  <a:pt x="23652" y="48146"/>
                  <a:pt x="23588" y="48146"/>
                </a:cubicBezTo>
                <a:cubicBezTo>
                  <a:pt x="23350" y="48146"/>
                  <a:pt x="23155" y="48106"/>
                  <a:pt x="22967" y="47984"/>
                </a:cubicBezTo>
                <a:cubicBezTo>
                  <a:pt x="22813" y="47900"/>
                  <a:pt x="22658" y="47817"/>
                  <a:pt x="22503" y="47757"/>
                </a:cubicBezTo>
                <a:cubicBezTo>
                  <a:pt x="21860" y="47495"/>
                  <a:pt x="21241" y="47210"/>
                  <a:pt x="20598" y="46960"/>
                </a:cubicBezTo>
                <a:cubicBezTo>
                  <a:pt x="19765" y="46626"/>
                  <a:pt x="18943" y="46293"/>
                  <a:pt x="18098" y="45971"/>
                </a:cubicBezTo>
                <a:cubicBezTo>
                  <a:pt x="16824" y="45495"/>
                  <a:pt x="15538" y="45055"/>
                  <a:pt x="14240" y="44590"/>
                </a:cubicBezTo>
                <a:cubicBezTo>
                  <a:pt x="13145" y="44209"/>
                  <a:pt x="12061" y="43828"/>
                  <a:pt x="10954" y="43459"/>
                </a:cubicBezTo>
                <a:cubicBezTo>
                  <a:pt x="10406" y="43269"/>
                  <a:pt x="9859" y="43090"/>
                  <a:pt x="9299" y="42912"/>
                </a:cubicBezTo>
                <a:cubicBezTo>
                  <a:pt x="8394" y="42614"/>
                  <a:pt x="7477" y="42340"/>
                  <a:pt x="6584" y="42030"/>
                </a:cubicBezTo>
                <a:cubicBezTo>
                  <a:pt x="5715" y="41733"/>
                  <a:pt x="4882" y="41376"/>
                  <a:pt x="4036" y="41054"/>
                </a:cubicBezTo>
                <a:cubicBezTo>
                  <a:pt x="3632" y="40888"/>
                  <a:pt x="3203" y="40768"/>
                  <a:pt x="2798" y="40590"/>
                </a:cubicBezTo>
                <a:cubicBezTo>
                  <a:pt x="2655" y="40530"/>
                  <a:pt x="2536" y="40399"/>
                  <a:pt x="2393" y="40292"/>
                </a:cubicBezTo>
                <a:lnTo>
                  <a:pt x="2453" y="40161"/>
                </a:lnTo>
                <a:close/>
                <a:moveTo>
                  <a:pt x="24634" y="48031"/>
                </a:moveTo>
                <a:cubicBezTo>
                  <a:pt x="24646" y="48150"/>
                  <a:pt x="24646" y="48234"/>
                  <a:pt x="24634" y="48377"/>
                </a:cubicBezTo>
                <a:cubicBezTo>
                  <a:pt x="24527" y="48269"/>
                  <a:pt x="24468" y="48222"/>
                  <a:pt x="24360" y="48138"/>
                </a:cubicBezTo>
                <a:cubicBezTo>
                  <a:pt x="24468" y="48091"/>
                  <a:pt x="24539" y="48055"/>
                  <a:pt x="24634" y="48031"/>
                </a:cubicBezTo>
                <a:close/>
                <a:moveTo>
                  <a:pt x="16240" y="45614"/>
                </a:moveTo>
                <a:cubicBezTo>
                  <a:pt x="16562" y="45710"/>
                  <a:pt x="16883" y="45793"/>
                  <a:pt x="17181" y="45912"/>
                </a:cubicBezTo>
                <a:cubicBezTo>
                  <a:pt x="18372" y="46364"/>
                  <a:pt x="19538" y="46829"/>
                  <a:pt x="20717" y="47281"/>
                </a:cubicBezTo>
                <a:cubicBezTo>
                  <a:pt x="21110" y="47436"/>
                  <a:pt x="21503" y="47579"/>
                  <a:pt x="21896" y="47745"/>
                </a:cubicBezTo>
                <a:cubicBezTo>
                  <a:pt x="22384" y="47960"/>
                  <a:pt x="22872" y="48162"/>
                  <a:pt x="23348" y="48377"/>
                </a:cubicBezTo>
                <a:cubicBezTo>
                  <a:pt x="23467" y="48436"/>
                  <a:pt x="23646" y="48448"/>
                  <a:pt x="23575" y="48686"/>
                </a:cubicBezTo>
                <a:cubicBezTo>
                  <a:pt x="23509" y="48699"/>
                  <a:pt x="23443" y="48705"/>
                  <a:pt x="23377" y="48705"/>
                </a:cubicBezTo>
                <a:cubicBezTo>
                  <a:pt x="23192" y="48705"/>
                  <a:pt x="23006" y="48658"/>
                  <a:pt x="22813" y="48579"/>
                </a:cubicBezTo>
                <a:cubicBezTo>
                  <a:pt x="21741" y="48115"/>
                  <a:pt x="20658" y="47662"/>
                  <a:pt x="19586" y="47198"/>
                </a:cubicBezTo>
                <a:cubicBezTo>
                  <a:pt x="18467" y="46722"/>
                  <a:pt x="17359" y="46233"/>
                  <a:pt x="16240" y="45733"/>
                </a:cubicBezTo>
                <a:lnTo>
                  <a:pt x="16240" y="45614"/>
                </a:lnTo>
                <a:close/>
                <a:moveTo>
                  <a:pt x="15669" y="48817"/>
                </a:moveTo>
                <a:lnTo>
                  <a:pt x="15669" y="48829"/>
                </a:lnTo>
                <a:lnTo>
                  <a:pt x="15562" y="48817"/>
                </a:lnTo>
                <a:close/>
                <a:moveTo>
                  <a:pt x="16026" y="48948"/>
                </a:moveTo>
                <a:lnTo>
                  <a:pt x="16133" y="48972"/>
                </a:lnTo>
                <a:lnTo>
                  <a:pt x="16133" y="48984"/>
                </a:lnTo>
                <a:lnTo>
                  <a:pt x="16026" y="48972"/>
                </a:lnTo>
                <a:lnTo>
                  <a:pt x="16026" y="48948"/>
                </a:lnTo>
                <a:close/>
                <a:moveTo>
                  <a:pt x="24360" y="48531"/>
                </a:moveTo>
                <a:lnTo>
                  <a:pt x="24360" y="48531"/>
                </a:lnTo>
                <a:cubicBezTo>
                  <a:pt x="24634" y="48650"/>
                  <a:pt x="24634" y="48650"/>
                  <a:pt x="24479" y="48984"/>
                </a:cubicBezTo>
                <a:cubicBezTo>
                  <a:pt x="24217" y="48912"/>
                  <a:pt x="24337" y="48746"/>
                  <a:pt x="24360" y="48531"/>
                </a:cubicBezTo>
                <a:close/>
                <a:moveTo>
                  <a:pt x="16597" y="49174"/>
                </a:moveTo>
                <a:lnTo>
                  <a:pt x="16597" y="49186"/>
                </a:lnTo>
                <a:lnTo>
                  <a:pt x="16490" y="49186"/>
                </a:lnTo>
                <a:lnTo>
                  <a:pt x="16490" y="49174"/>
                </a:lnTo>
                <a:close/>
                <a:moveTo>
                  <a:pt x="2262" y="40947"/>
                </a:moveTo>
                <a:cubicBezTo>
                  <a:pt x="2977" y="41209"/>
                  <a:pt x="3667" y="41495"/>
                  <a:pt x="4346" y="41745"/>
                </a:cubicBezTo>
                <a:cubicBezTo>
                  <a:pt x="4679" y="41864"/>
                  <a:pt x="4989" y="41983"/>
                  <a:pt x="5310" y="42090"/>
                </a:cubicBezTo>
                <a:cubicBezTo>
                  <a:pt x="5380" y="42111"/>
                  <a:pt x="5447" y="42128"/>
                  <a:pt x="5512" y="42128"/>
                </a:cubicBezTo>
                <a:cubicBezTo>
                  <a:pt x="5593" y="42128"/>
                  <a:pt x="5672" y="42103"/>
                  <a:pt x="5751" y="42030"/>
                </a:cubicBezTo>
                <a:cubicBezTo>
                  <a:pt x="5882" y="42066"/>
                  <a:pt x="6013" y="42078"/>
                  <a:pt x="6144" y="42102"/>
                </a:cubicBezTo>
                <a:cubicBezTo>
                  <a:pt x="6144" y="42126"/>
                  <a:pt x="6144" y="42150"/>
                  <a:pt x="6168" y="42161"/>
                </a:cubicBezTo>
                <a:cubicBezTo>
                  <a:pt x="6049" y="42197"/>
                  <a:pt x="5941" y="42221"/>
                  <a:pt x="5715" y="42281"/>
                </a:cubicBezTo>
                <a:cubicBezTo>
                  <a:pt x="5989" y="42328"/>
                  <a:pt x="6132" y="42340"/>
                  <a:pt x="6287" y="42376"/>
                </a:cubicBezTo>
                <a:lnTo>
                  <a:pt x="6299" y="42376"/>
                </a:lnTo>
                <a:cubicBezTo>
                  <a:pt x="6441" y="42411"/>
                  <a:pt x="6596" y="42483"/>
                  <a:pt x="6739" y="42495"/>
                </a:cubicBezTo>
                <a:cubicBezTo>
                  <a:pt x="6760" y="42497"/>
                  <a:pt x="6780" y="42497"/>
                  <a:pt x="6800" y="42497"/>
                </a:cubicBezTo>
                <a:cubicBezTo>
                  <a:pt x="6920" y="42497"/>
                  <a:pt x="7033" y="42471"/>
                  <a:pt x="7156" y="42471"/>
                </a:cubicBezTo>
                <a:cubicBezTo>
                  <a:pt x="7168" y="42471"/>
                  <a:pt x="7203" y="42507"/>
                  <a:pt x="7215" y="42519"/>
                </a:cubicBezTo>
                <a:cubicBezTo>
                  <a:pt x="7132" y="42566"/>
                  <a:pt x="7061" y="42590"/>
                  <a:pt x="6894" y="42673"/>
                </a:cubicBezTo>
                <a:cubicBezTo>
                  <a:pt x="7156" y="42709"/>
                  <a:pt x="7323" y="42745"/>
                  <a:pt x="7489" y="42757"/>
                </a:cubicBezTo>
                <a:lnTo>
                  <a:pt x="7501" y="42757"/>
                </a:lnTo>
                <a:cubicBezTo>
                  <a:pt x="8156" y="42995"/>
                  <a:pt x="8823" y="43269"/>
                  <a:pt x="9478" y="43483"/>
                </a:cubicBezTo>
                <a:cubicBezTo>
                  <a:pt x="10430" y="43816"/>
                  <a:pt x="11383" y="44114"/>
                  <a:pt x="12323" y="44459"/>
                </a:cubicBezTo>
                <a:cubicBezTo>
                  <a:pt x="13407" y="44852"/>
                  <a:pt x="14478" y="45305"/>
                  <a:pt x="15550" y="45733"/>
                </a:cubicBezTo>
                <a:cubicBezTo>
                  <a:pt x="16097" y="45960"/>
                  <a:pt x="16657" y="46198"/>
                  <a:pt x="17193" y="46424"/>
                </a:cubicBezTo>
                <a:lnTo>
                  <a:pt x="20086" y="47626"/>
                </a:lnTo>
                <a:cubicBezTo>
                  <a:pt x="21134" y="48043"/>
                  <a:pt x="22170" y="48460"/>
                  <a:pt x="23229" y="48877"/>
                </a:cubicBezTo>
                <a:cubicBezTo>
                  <a:pt x="23336" y="48924"/>
                  <a:pt x="23420" y="48996"/>
                  <a:pt x="23598" y="49115"/>
                </a:cubicBezTo>
                <a:cubicBezTo>
                  <a:pt x="23444" y="49210"/>
                  <a:pt x="23348" y="49293"/>
                  <a:pt x="23277" y="49293"/>
                </a:cubicBezTo>
                <a:cubicBezTo>
                  <a:pt x="23063" y="49258"/>
                  <a:pt x="22848" y="49234"/>
                  <a:pt x="22634" y="49150"/>
                </a:cubicBezTo>
                <a:cubicBezTo>
                  <a:pt x="21979" y="48853"/>
                  <a:pt x="21336" y="48519"/>
                  <a:pt x="20669" y="48234"/>
                </a:cubicBezTo>
                <a:cubicBezTo>
                  <a:pt x="19407" y="47698"/>
                  <a:pt x="18110" y="47210"/>
                  <a:pt x="16836" y="46686"/>
                </a:cubicBezTo>
                <a:cubicBezTo>
                  <a:pt x="15776" y="46257"/>
                  <a:pt x="14716" y="45817"/>
                  <a:pt x="13657" y="45364"/>
                </a:cubicBezTo>
                <a:cubicBezTo>
                  <a:pt x="13288" y="45221"/>
                  <a:pt x="12907" y="45067"/>
                  <a:pt x="12514" y="44936"/>
                </a:cubicBezTo>
                <a:cubicBezTo>
                  <a:pt x="11621" y="44638"/>
                  <a:pt x="10728" y="44352"/>
                  <a:pt x="9847" y="44055"/>
                </a:cubicBezTo>
                <a:cubicBezTo>
                  <a:pt x="9216" y="43852"/>
                  <a:pt x="8573" y="43626"/>
                  <a:pt x="7930" y="43400"/>
                </a:cubicBezTo>
                <a:cubicBezTo>
                  <a:pt x="7037" y="43102"/>
                  <a:pt x="6144" y="42816"/>
                  <a:pt x="5263" y="42495"/>
                </a:cubicBezTo>
                <a:cubicBezTo>
                  <a:pt x="4394" y="42138"/>
                  <a:pt x="3501" y="41769"/>
                  <a:pt x="2620" y="41411"/>
                </a:cubicBezTo>
                <a:cubicBezTo>
                  <a:pt x="2477" y="41352"/>
                  <a:pt x="2334" y="41268"/>
                  <a:pt x="2191" y="41209"/>
                </a:cubicBezTo>
                <a:cubicBezTo>
                  <a:pt x="2215" y="41090"/>
                  <a:pt x="2250" y="41007"/>
                  <a:pt x="2262" y="40947"/>
                </a:cubicBezTo>
                <a:close/>
                <a:moveTo>
                  <a:pt x="29932" y="42364"/>
                </a:moveTo>
                <a:cubicBezTo>
                  <a:pt x="30004" y="42519"/>
                  <a:pt x="30063" y="42638"/>
                  <a:pt x="30111" y="42781"/>
                </a:cubicBezTo>
                <a:cubicBezTo>
                  <a:pt x="30516" y="43745"/>
                  <a:pt x="30718" y="44757"/>
                  <a:pt x="30718" y="45793"/>
                </a:cubicBezTo>
                <a:cubicBezTo>
                  <a:pt x="30718" y="46114"/>
                  <a:pt x="30611" y="46376"/>
                  <a:pt x="30409" y="46602"/>
                </a:cubicBezTo>
                <a:cubicBezTo>
                  <a:pt x="29587" y="47460"/>
                  <a:pt x="28778" y="48329"/>
                  <a:pt x="27968" y="49186"/>
                </a:cubicBezTo>
                <a:cubicBezTo>
                  <a:pt x="27920" y="49246"/>
                  <a:pt x="27825" y="49258"/>
                  <a:pt x="27694" y="49317"/>
                </a:cubicBezTo>
                <a:cubicBezTo>
                  <a:pt x="27968" y="48531"/>
                  <a:pt x="27968" y="47805"/>
                  <a:pt x="27920" y="47055"/>
                </a:cubicBezTo>
                <a:cubicBezTo>
                  <a:pt x="27849" y="46317"/>
                  <a:pt x="27611" y="45650"/>
                  <a:pt x="27206" y="45043"/>
                </a:cubicBezTo>
                <a:cubicBezTo>
                  <a:pt x="28289" y="43745"/>
                  <a:pt x="29468" y="42578"/>
                  <a:pt x="29932" y="42364"/>
                </a:cubicBezTo>
                <a:close/>
                <a:moveTo>
                  <a:pt x="17074" y="49329"/>
                </a:moveTo>
                <a:lnTo>
                  <a:pt x="17074" y="49341"/>
                </a:lnTo>
                <a:lnTo>
                  <a:pt x="16955" y="49341"/>
                </a:lnTo>
                <a:lnTo>
                  <a:pt x="16955" y="49329"/>
                </a:lnTo>
                <a:close/>
                <a:moveTo>
                  <a:pt x="17419" y="49531"/>
                </a:moveTo>
                <a:lnTo>
                  <a:pt x="17514" y="49543"/>
                </a:lnTo>
                <a:lnTo>
                  <a:pt x="17514" y="49567"/>
                </a:lnTo>
                <a:lnTo>
                  <a:pt x="17419" y="49543"/>
                </a:lnTo>
                <a:lnTo>
                  <a:pt x="17419" y="49531"/>
                </a:lnTo>
                <a:close/>
                <a:moveTo>
                  <a:pt x="17848" y="47364"/>
                </a:moveTo>
                <a:lnTo>
                  <a:pt x="17848" y="47364"/>
                </a:lnTo>
                <a:cubicBezTo>
                  <a:pt x="18014" y="47400"/>
                  <a:pt x="18169" y="47448"/>
                  <a:pt x="18336" y="47507"/>
                </a:cubicBezTo>
                <a:cubicBezTo>
                  <a:pt x="19038" y="47805"/>
                  <a:pt x="19753" y="48115"/>
                  <a:pt x="20455" y="48412"/>
                </a:cubicBezTo>
                <a:cubicBezTo>
                  <a:pt x="21312" y="48793"/>
                  <a:pt x="22182" y="49174"/>
                  <a:pt x="23051" y="49567"/>
                </a:cubicBezTo>
                <a:cubicBezTo>
                  <a:pt x="22981" y="49602"/>
                  <a:pt x="22912" y="49620"/>
                  <a:pt x="22847" y="49620"/>
                </a:cubicBezTo>
                <a:cubicBezTo>
                  <a:pt x="22801" y="49620"/>
                  <a:pt x="22757" y="49611"/>
                  <a:pt x="22717" y="49591"/>
                </a:cubicBezTo>
                <a:cubicBezTo>
                  <a:pt x="22241" y="49412"/>
                  <a:pt x="21729" y="49269"/>
                  <a:pt x="21289" y="49008"/>
                </a:cubicBezTo>
                <a:cubicBezTo>
                  <a:pt x="20336" y="48472"/>
                  <a:pt x="19324" y="48079"/>
                  <a:pt x="18312" y="47662"/>
                </a:cubicBezTo>
                <a:cubicBezTo>
                  <a:pt x="18145" y="47579"/>
                  <a:pt x="17991" y="47460"/>
                  <a:pt x="17848" y="47364"/>
                </a:cubicBezTo>
                <a:close/>
                <a:moveTo>
                  <a:pt x="27551" y="46853"/>
                </a:moveTo>
                <a:lnTo>
                  <a:pt x="27551" y="46853"/>
                </a:lnTo>
                <a:cubicBezTo>
                  <a:pt x="27754" y="48198"/>
                  <a:pt x="27563" y="48758"/>
                  <a:pt x="27289" y="49639"/>
                </a:cubicBezTo>
                <a:cubicBezTo>
                  <a:pt x="27254" y="49627"/>
                  <a:pt x="27218" y="49603"/>
                  <a:pt x="27170" y="49591"/>
                </a:cubicBezTo>
                <a:cubicBezTo>
                  <a:pt x="27254" y="48805"/>
                  <a:pt x="27337" y="47996"/>
                  <a:pt x="27408" y="47210"/>
                </a:cubicBezTo>
                <a:cubicBezTo>
                  <a:pt x="27432" y="47091"/>
                  <a:pt x="27373" y="46924"/>
                  <a:pt x="27551" y="46853"/>
                </a:cubicBezTo>
                <a:close/>
                <a:moveTo>
                  <a:pt x="24348" y="49222"/>
                </a:moveTo>
                <a:lnTo>
                  <a:pt x="24348" y="49222"/>
                </a:lnTo>
                <a:cubicBezTo>
                  <a:pt x="24420" y="49508"/>
                  <a:pt x="24420" y="49508"/>
                  <a:pt x="24194" y="49698"/>
                </a:cubicBezTo>
                <a:cubicBezTo>
                  <a:pt x="24087" y="49412"/>
                  <a:pt x="24087" y="49400"/>
                  <a:pt x="24348" y="49222"/>
                </a:cubicBezTo>
                <a:close/>
                <a:moveTo>
                  <a:pt x="17860" y="49662"/>
                </a:moveTo>
                <a:lnTo>
                  <a:pt x="17979" y="49686"/>
                </a:lnTo>
                <a:lnTo>
                  <a:pt x="17979" y="49710"/>
                </a:lnTo>
                <a:lnTo>
                  <a:pt x="17860" y="49698"/>
                </a:lnTo>
                <a:lnTo>
                  <a:pt x="17860" y="49662"/>
                </a:lnTo>
                <a:close/>
                <a:moveTo>
                  <a:pt x="27158" y="49627"/>
                </a:moveTo>
                <a:lnTo>
                  <a:pt x="27146" y="49781"/>
                </a:lnTo>
                <a:cubicBezTo>
                  <a:pt x="27135" y="49781"/>
                  <a:pt x="27123" y="49770"/>
                  <a:pt x="27099" y="49770"/>
                </a:cubicBezTo>
                <a:cubicBezTo>
                  <a:pt x="27111" y="49722"/>
                  <a:pt x="27146" y="49686"/>
                  <a:pt x="27158" y="49627"/>
                </a:cubicBezTo>
                <a:close/>
                <a:moveTo>
                  <a:pt x="18312" y="49889"/>
                </a:moveTo>
                <a:lnTo>
                  <a:pt x="18526" y="49901"/>
                </a:lnTo>
                <a:lnTo>
                  <a:pt x="18526" y="49948"/>
                </a:lnTo>
                <a:lnTo>
                  <a:pt x="18312" y="49936"/>
                </a:lnTo>
                <a:lnTo>
                  <a:pt x="18312" y="49889"/>
                </a:lnTo>
                <a:close/>
                <a:moveTo>
                  <a:pt x="24146" y="49901"/>
                </a:moveTo>
                <a:lnTo>
                  <a:pt x="24146" y="49901"/>
                </a:lnTo>
                <a:cubicBezTo>
                  <a:pt x="24217" y="50127"/>
                  <a:pt x="24170" y="50246"/>
                  <a:pt x="23920" y="50282"/>
                </a:cubicBezTo>
                <a:cubicBezTo>
                  <a:pt x="23932" y="50127"/>
                  <a:pt x="23860" y="49960"/>
                  <a:pt x="24146" y="49901"/>
                </a:cubicBezTo>
                <a:close/>
                <a:moveTo>
                  <a:pt x="2096" y="41721"/>
                </a:moveTo>
                <a:cubicBezTo>
                  <a:pt x="2774" y="42197"/>
                  <a:pt x="3524" y="42483"/>
                  <a:pt x="4298" y="42733"/>
                </a:cubicBezTo>
                <a:cubicBezTo>
                  <a:pt x="5334" y="43078"/>
                  <a:pt x="6370" y="43388"/>
                  <a:pt x="7394" y="43709"/>
                </a:cubicBezTo>
                <a:cubicBezTo>
                  <a:pt x="7989" y="43912"/>
                  <a:pt x="8585" y="44102"/>
                  <a:pt x="9180" y="44305"/>
                </a:cubicBezTo>
                <a:cubicBezTo>
                  <a:pt x="10359" y="44721"/>
                  <a:pt x="11549" y="45138"/>
                  <a:pt x="12728" y="45590"/>
                </a:cubicBezTo>
                <a:cubicBezTo>
                  <a:pt x="13526" y="45888"/>
                  <a:pt x="14335" y="46210"/>
                  <a:pt x="15121" y="46543"/>
                </a:cubicBezTo>
                <a:cubicBezTo>
                  <a:pt x="16097" y="46948"/>
                  <a:pt x="17098" y="47329"/>
                  <a:pt x="18062" y="47757"/>
                </a:cubicBezTo>
                <a:cubicBezTo>
                  <a:pt x="18943" y="48150"/>
                  <a:pt x="19788" y="48579"/>
                  <a:pt x="20658" y="48984"/>
                </a:cubicBezTo>
                <a:cubicBezTo>
                  <a:pt x="21027" y="49150"/>
                  <a:pt x="21408" y="49293"/>
                  <a:pt x="21789" y="49424"/>
                </a:cubicBezTo>
                <a:cubicBezTo>
                  <a:pt x="22193" y="49579"/>
                  <a:pt x="22598" y="49698"/>
                  <a:pt x="22991" y="49829"/>
                </a:cubicBezTo>
                <a:cubicBezTo>
                  <a:pt x="23086" y="49865"/>
                  <a:pt x="23158" y="49948"/>
                  <a:pt x="23241" y="50020"/>
                </a:cubicBezTo>
                <a:cubicBezTo>
                  <a:pt x="23205" y="50162"/>
                  <a:pt x="23158" y="50258"/>
                  <a:pt x="23098" y="50424"/>
                </a:cubicBezTo>
                <a:cubicBezTo>
                  <a:pt x="22967" y="50412"/>
                  <a:pt x="22848" y="50424"/>
                  <a:pt x="22753" y="50401"/>
                </a:cubicBezTo>
                <a:cubicBezTo>
                  <a:pt x="22301" y="50246"/>
                  <a:pt x="21836" y="50079"/>
                  <a:pt x="21384" y="49901"/>
                </a:cubicBezTo>
                <a:cubicBezTo>
                  <a:pt x="20169" y="49424"/>
                  <a:pt x="18931" y="48948"/>
                  <a:pt x="17729" y="48448"/>
                </a:cubicBezTo>
                <a:cubicBezTo>
                  <a:pt x="16550" y="47960"/>
                  <a:pt x="15419" y="47400"/>
                  <a:pt x="14240" y="46900"/>
                </a:cubicBezTo>
                <a:cubicBezTo>
                  <a:pt x="13502" y="46567"/>
                  <a:pt x="12740" y="46293"/>
                  <a:pt x="11966" y="45995"/>
                </a:cubicBezTo>
                <a:cubicBezTo>
                  <a:pt x="11121" y="45674"/>
                  <a:pt x="10251" y="45400"/>
                  <a:pt x="9394" y="45078"/>
                </a:cubicBezTo>
                <a:cubicBezTo>
                  <a:pt x="8823" y="44888"/>
                  <a:pt x="8275" y="44686"/>
                  <a:pt x="7715" y="44471"/>
                </a:cubicBezTo>
                <a:cubicBezTo>
                  <a:pt x="6918" y="44174"/>
                  <a:pt x="6132" y="43888"/>
                  <a:pt x="5346" y="43578"/>
                </a:cubicBezTo>
                <a:cubicBezTo>
                  <a:pt x="4584" y="43281"/>
                  <a:pt x="3846" y="42959"/>
                  <a:pt x="3096" y="42638"/>
                </a:cubicBezTo>
                <a:cubicBezTo>
                  <a:pt x="2679" y="42459"/>
                  <a:pt x="2274" y="42257"/>
                  <a:pt x="1858" y="42066"/>
                </a:cubicBezTo>
                <a:cubicBezTo>
                  <a:pt x="1917" y="41923"/>
                  <a:pt x="1953" y="41852"/>
                  <a:pt x="2000" y="41769"/>
                </a:cubicBezTo>
                <a:cubicBezTo>
                  <a:pt x="2012" y="41745"/>
                  <a:pt x="2060" y="41733"/>
                  <a:pt x="2096" y="41721"/>
                </a:cubicBezTo>
                <a:close/>
                <a:moveTo>
                  <a:pt x="23848" y="50484"/>
                </a:moveTo>
                <a:cubicBezTo>
                  <a:pt x="23920" y="50615"/>
                  <a:pt x="23944" y="50674"/>
                  <a:pt x="23944" y="50698"/>
                </a:cubicBezTo>
                <a:cubicBezTo>
                  <a:pt x="23884" y="50734"/>
                  <a:pt x="23848" y="50770"/>
                  <a:pt x="23706" y="50877"/>
                </a:cubicBezTo>
                <a:cubicBezTo>
                  <a:pt x="23765" y="50698"/>
                  <a:pt x="23789" y="50639"/>
                  <a:pt x="23848" y="50484"/>
                </a:cubicBezTo>
                <a:close/>
                <a:moveTo>
                  <a:pt x="23670" y="51079"/>
                </a:moveTo>
                <a:lnTo>
                  <a:pt x="23670" y="51079"/>
                </a:lnTo>
                <a:cubicBezTo>
                  <a:pt x="23813" y="51258"/>
                  <a:pt x="23706" y="51329"/>
                  <a:pt x="23551" y="51389"/>
                </a:cubicBezTo>
                <a:cubicBezTo>
                  <a:pt x="23575" y="51294"/>
                  <a:pt x="23455" y="51127"/>
                  <a:pt x="23670" y="51079"/>
                </a:cubicBezTo>
                <a:close/>
                <a:moveTo>
                  <a:pt x="1991" y="42432"/>
                </a:moveTo>
                <a:cubicBezTo>
                  <a:pt x="2039" y="42432"/>
                  <a:pt x="2084" y="42441"/>
                  <a:pt x="2131" y="42459"/>
                </a:cubicBezTo>
                <a:cubicBezTo>
                  <a:pt x="2917" y="42804"/>
                  <a:pt x="3691" y="43173"/>
                  <a:pt x="4501" y="43495"/>
                </a:cubicBezTo>
                <a:cubicBezTo>
                  <a:pt x="5656" y="43947"/>
                  <a:pt x="6834" y="44388"/>
                  <a:pt x="8013" y="44817"/>
                </a:cubicBezTo>
                <a:cubicBezTo>
                  <a:pt x="9037" y="45198"/>
                  <a:pt x="10061" y="45555"/>
                  <a:pt x="11085" y="45960"/>
                </a:cubicBezTo>
                <a:cubicBezTo>
                  <a:pt x="12359" y="46436"/>
                  <a:pt x="13621" y="46900"/>
                  <a:pt x="14859" y="47448"/>
                </a:cubicBezTo>
                <a:cubicBezTo>
                  <a:pt x="16264" y="48079"/>
                  <a:pt x="17693" y="48698"/>
                  <a:pt x="19145" y="49246"/>
                </a:cubicBezTo>
                <a:cubicBezTo>
                  <a:pt x="20372" y="49722"/>
                  <a:pt x="21610" y="50234"/>
                  <a:pt x="22896" y="50758"/>
                </a:cubicBezTo>
                <a:lnTo>
                  <a:pt x="22753" y="51020"/>
                </a:lnTo>
                <a:cubicBezTo>
                  <a:pt x="22693" y="51127"/>
                  <a:pt x="22634" y="51210"/>
                  <a:pt x="22563" y="51317"/>
                </a:cubicBezTo>
                <a:cubicBezTo>
                  <a:pt x="22515" y="51305"/>
                  <a:pt x="22455" y="51305"/>
                  <a:pt x="22396" y="51294"/>
                </a:cubicBezTo>
                <a:lnTo>
                  <a:pt x="22372" y="51591"/>
                </a:lnTo>
                <a:cubicBezTo>
                  <a:pt x="22301" y="51567"/>
                  <a:pt x="22217" y="51567"/>
                  <a:pt x="22158" y="51555"/>
                </a:cubicBezTo>
                <a:cubicBezTo>
                  <a:pt x="21420" y="51246"/>
                  <a:pt x="20658" y="50936"/>
                  <a:pt x="19919" y="50603"/>
                </a:cubicBezTo>
                <a:cubicBezTo>
                  <a:pt x="19800" y="50555"/>
                  <a:pt x="19693" y="50460"/>
                  <a:pt x="19586" y="50377"/>
                </a:cubicBezTo>
                <a:lnTo>
                  <a:pt x="19586" y="50377"/>
                </a:lnTo>
                <a:lnTo>
                  <a:pt x="19598" y="50401"/>
                </a:lnTo>
                <a:cubicBezTo>
                  <a:pt x="19324" y="50305"/>
                  <a:pt x="19038" y="50222"/>
                  <a:pt x="18741" y="50139"/>
                </a:cubicBezTo>
                <a:cubicBezTo>
                  <a:pt x="18741" y="50115"/>
                  <a:pt x="18753" y="50103"/>
                  <a:pt x="18753" y="50067"/>
                </a:cubicBezTo>
                <a:lnTo>
                  <a:pt x="19122" y="50067"/>
                </a:lnTo>
                <a:cubicBezTo>
                  <a:pt x="18931" y="49960"/>
                  <a:pt x="18753" y="49829"/>
                  <a:pt x="18538" y="49758"/>
                </a:cubicBezTo>
                <a:cubicBezTo>
                  <a:pt x="17788" y="49448"/>
                  <a:pt x="17014" y="49162"/>
                  <a:pt x="16240" y="48865"/>
                </a:cubicBezTo>
                <a:cubicBezTo>
                  <a:pt x="15478" y="48567"/>
                  <a:pt x="14740" y="48257"/>
                  <a:pt x="13978" y="47936"/>
                </a:cubicBezTo>
                <a:cubicBezTo>
                  <a:pt x="12871" y="47495"/>
                  <a:pt x="11775" y="47067"/>
                  <a:pt x="10656" y="46626"/>
                </a:cubicBezTo>
                <a:cubicBezTo>
                  <a:pt x="10525" y="46567"/>
                  <a:pt x="10394" y="46507"/>
                  <a:pt x="10251" y="46436"/>
                </a:cubicBezTo>
                <a:cubicBezTo>
                  <a:pt x="10240" y="46448"/>
                  <a:pt x="10240" y="46472"/>
                  <a:pt x="10228" y="46483"/>
                </a:cubicBezTo>
                <a:cubicBezTo>
                  <a:pt x="10299" y="46567"/>
                  <a:pt x="10382" y="46650"/>
                  <a:pt x="10466" y="46733"/>
                </a:cubicBezTo>
                <a:cubicBezTo>
                  <a:pt x="10025" y="46602"/>
                  <a:pt x="9585" y="46483"/>
                  <a:pt x="9156" y="46305"/>
                </a:cubicBezTo>
                <a:cubicBezTo>
                  <a:pt x="7727" y="45710"/>
                  <a:pt x="6299" y="45102"/>
                  <a:pt x="4870" y="44483"/>
                </a:cubicBezTo>
                <a:cubicBezTo>
                  <a:pt x="3882" y="44007"/>
                  <a:pt x="2834" y="43554"/>
                  <a:pt x="1786" y="43090"/>
                </a:cubicBezTo>
                <a:cubicBezTo>
                  <a:pt x="1679" y="43043"/>
                  <a:pt x="1619" y="42935"/>
                  <a:pt x="1536" y="42864"/>
                </a:cubicBezTo>
                <a:cubicBezTo>
                  <a:pt x="1548" y="42840"/>
                  <a:pt x="1548" y="42792"/>
                  <a:pt x="1560" y="42757"/>
                </a:cubicBezTo>
                <a:cubicBezTo>
                  <a:pt x="1633" y="42749"/>
                  <a:pt x="1716" y="42724"/>
                  <a:pt x="1793" y="42724"/>
                </a:cubicBezTo>
                <a:cubicBezTo>
                  <a:pt x="1828" y="42724"/>
                  <a:pt x="1863" y="42730"/>
                  <a:pt x="1893" y="42745"/>
                </a:cubicBezTo>
                <a:cubicBezTo>
                  <a:pt x="2203" y="42852"/>
                  <a:pt x="2500" y="42983"/>
                  <a:pt x="2798" y="43114"/>
                </a:cubicBezTo>
                <a:cubicBezTo>
                  <a:pt x="3382" y="43400"/>
                  <a:pt x="3941" y="43697"/>
                  <a:pt x="4513" y="43983"/>
                </a:cubicBezTo>
                <a:cubicBezTo>
                  <a:pt x="4917" y="44186"/>
                  <a:pt x="5334" y="44364"/>
                  <a:pt x="5727" y="44555"/>
                </a:cubicBezTo>
                <a:cubicBezTo>
                  <a:pt x="5882" y="44555"/>
                  <a:pt x="6025" y="44543"/>
                  <a:pt x="6168" y="44543"/>
                </a:cubicBezTo>
                <a:cubicBezTo>
                  <a:pt x="6168" y="44555"/>
                  <a:pt x="6168" y="44578"/>
                  <a:pt x="6180" y="44590"/>
                </a:cubicBezTo>
                <a:cubicBezTo>
                  <a:pt x="6132" y="44602"/>
                  <a:pt x="6072" y="44638"/>
                  <a:pt x="6025" y="44650"/>
                </a:cubicBezTo>
                <a:cubicBezTo>
                  <a:pt x="6287" y="44697"/>
                  <a:pt x="6525" y="44650"/>
                  <a:pt x="6703" y="44721"/>
                </a:cubicBezTo>
                <a:cubicBezTo>
                  <a:pt x="7656" y="45067"/>
                  <a:pt x="8585" y="45448"/>
                  <a:pt x="9525" y="45829"/>
                </a:cubicBezTo>
                <a:cubicBezTo>
                  <a:pt x="10335" y="46150"/>
                  <a:pt x="11121" y="46495"/>
                  <a:pt x="11906" y="46817"/>
                </a:cubicBezTo>
                <a:cubicBezTo>
                  <a:pt x="13276" y="47388"/>
                  <a:pt x="14657" y="47948"/>
                  <a:pt x="16026" y="48507"/>
                </a:cubicBezTo>
                <a:cubicBezTo>
                  <a:pt x="17098" y="48936"/>
                  <a:pt x="18169" y="49353"/>
                  <a:pt x="19241" y="49781"/>
                </a:cubicBezTo>
                <a:cubicBezTo>
                  <a:pt x="20050" y="50115"/>
                  <a:pt x="20848" y="50448"/>
                  <a:pt x="21670" y="50782"/>
                </a:cubicBezTo>
                <a:cubicBezTo>
                  <a:pt x="21777" y="50829"/>
                  <a:pt x="21908" y="50829"/>
                  <a:pt x="22027" y="50853"/>
                </a:cubicBezTo>
                <a:cubicBezTo>
                  <a:pt x="21622" y="50603"/>
                  <a:pt x="21205" y="50389"/>
                  <a:pt x="20777" y="50210"/>
                </a:cubicBezTo>
                <a:cubicBezTo>
                  <a:pt x="19217" y="49579"/>
                  <a:pt x="17633" y="48948"/>
                  <a:pt x="16074" y="48317"/>
                </a:cubicBezTo>
                <a:cubicBezTo>
                  <a:pt x="15038" y="47876"/>
                  <a:pt x="13990" y="47436"/>
                  <a:pt x="12966" y="47007"/>
                </a:cubicBezTo>
                <a:cubicBezTo>
                  <a:pt x="12633" y="46864"/>
                  <a:pt x="12299" y="46722"/>
                  <a:pt x="11966" y="46591"/>
                </a:cubicBezTo>
                <a:cubicBezTo>
                  <a:pt x="10882" y="46174"/>
                  <a:pt x="9811" y="45769"/>
                  <a:pt x="8727" y="45352"/>
                </a:cubicBezTo>
                <a:cubicBezTo>
                  <a:pt x="8204" y="45138"/>
                  <a:pt x="7680" y="44936"/>
                  <a:pt x="7144" y="44745"/>
                </a:cubicBezTo>
                <a:cubicBezTo>
                  <a:pt x="6370" y="44447"/>
                  <a:pt x="5596" y="44162"/>
                  <a:pt x="4834" y="43852"/>
                </a:cubicBezTo>
                <a:cubicBezTo>
                  <a:pt x="4096" y="43554"/>
                  <a:pt x="3382" y="43221"/>
                  <a:pt x="2655" y="42900"/>
                </a:cubicBezTo>
                <a:cubicBezTo>
                  <a:pt x="2370" y="42781"/>
                  <a:pt x="2096" y="42614"/>
                  <a:pt x="1834" y="42459"/>
                </a:cubicBezTo>
                <a:cubicBezTo>
                  <a:pt x="1893" y="42441"/>
                  <a:pt x="1944" y="42432"/>
                  <a:pt x="1991" y="42432"/>
                </a:cubicBezTo>
                <a:close/>
                <a:moveTo>
                  <a:pt x="26396" y="45960"/>
                </a:moveTo>
                <a:cubicBezTo>
                  <a:pt x="26444" y="46245"/>
                  <a:pt x="26480" y="46531"/>
                  <a:pt x="26515" y="46793"/>
                </a:cubicBezTo>
                <a:cubicBezTo>
                  <a:pt x="26801" y="48341"/>
                  <a:pt x="26503" y="49829"/>
                  <a:pt x="25968" y="51270"/>
                </a:cubicBezTo>
                <a:cubicBezTo>
                  <a:pt x="25861" y="51544"/>
                  <a:pt x="25765" y="51841"/>
                  <a:pt x="25468" y="51972"/>
                </a:cubicBezTo>
                <a:lnTo>
                  <a:pt x="25682" y="51436"/>
                </a:lnTo>
                <a:cubicBezTo>
                  <a:pt x="25980" y="50496"/>
                  <a:pt x="26122" y="49520"/>
                  <a:pt x="26122" y="48519"/>
                </a:cubicBezTo>
                <a:cubicBezTo>
                  <a:pt x="26122" y="47865"/>
                  <a:pt x="26051" y="47210"/>
                  <a:pt x="25944" y="46555"/>
                </a:cubicBezTo>
                <a:cubicBezTo>
                  <a:pt x="25884" y="46150"/>
                  <a:pt x="25908" y="46126"/>
                  <a:pt x="26396" y="45960"/>
                </a:cubicBezTo>
                <a:close/>
                <a:moveTo>
                  <a:pt x="23491" y="51782"/>
                </a:moveTo>
                <a:lnTo>
                  <a:pt x="23491" y="51782"/>
                </a:lnTo>
                <a:cubicBezTo>
                  <a:pt x="23455" y="51901"/>
                  <a:pt x="23444" y="51972"/>
                  <a:pt x="23408" y="52163"/>
                </a:cubicBezTo>
                <a:cubicBezTo>
                  <a:pt x="23325" y="52032"/>
                  <a:pt x="23277" y="51960"/>
                  <a:pt x="23217" y="51841"/>
                </a:cubicBezTo>
                <a:cubicBezTo>
                  <a:pt x="23325" y="51829"/>
                  <a:pt x="23384" y="51806"/>
                  <a:pt x="23491" y="51782"/>
                </a:cubicBezTo>
                <a:close/>
                <a:moveTo>
                  <a:pt x="25432" y="52032"/>
                </a:moveTo>
                <a:lnTo>
                  <a:pt x="25408" y="52198"/>
                </a:lnTo>
                <a:cubicBezTo>
                  <a:pt x="25384" y="52198"/>
                  <a:pt x="25372" y="52187"/>
                  <a:pt x="25360" y="52187"/>
                </a:cubicBezTo>
                <a:cubicBezTo>
                  <a:pt x="25396" y="52139"/>
                  <a:pt x="25408" y="52091"/>
                  <a:pt x="25432" y="52032"/>
                </a:cubicBezTo>
                <a:close/>
                <a:moveTo>
                  <a:pt x="3453" y="44519"/>
                </a:moveTo>
                <a:cubicBezTo>
                  <a:pt x="4060" y="44757"/>
                  <a:pt x="4667" y="44959"/>
                  <a:pt x="5287" y="45221"/>
                </a:cubicBezTo>
                <a:cubicBezTo>
                  <a:pt x="6001" y="45519"/>
                  <a:pt x="6680" y="45840"/>
                  <a:pt x="7394" y="46126"/>
                </a:cubicBezTo>
                <a:cubicBezTo>
                  <a:pt x="8215" y="46472"/>
                  <a:pt x="9061" y="46769"/>
                  <a:pt x="9882" y="47091"/>
                </a:cubicBezTo>
                <a:cubicBezTo>
                  <a:pt x="11109" y="47567"/>
                  <a:pt x="12323" y="48055"/>
                  <a:pt x="13549" y="48555"/>
                </a:cubicBezTo>
                <a:cubicBezTo>
                  <a:pt x="14240" y="48829"/>
                  <a:pt x="14931" y="49127"/>
                  <a:pt x="15633" y="49400"/>
                </a:cubicBezTo>
                <a:cubicBezTo>
                  <a:pt x="16943" y="49924"/>
                  <a:pt x="18241" y="50436"/>
                  <a:pt x="19538" y="50972"/>
                </a:cubicBezTo>
                <a:cubicBezTo>
                  <a:pt x="20443" y="51353"/>
                  <a:pt x="21360" y="51746"/>
                  <a:pt x="22253" y="52139"/>
                </a:cubicBezTo>
                <a:cubicBezTo>
                  <a:pt x="22396" y="52198"/>
                  <a:pt x="22551" y="52258"/>
                  <a:pt x="22670" y="52341"/>
                </a:cubicBezTo>
                <a:cubicBezTo>
                  <a:pt x="22753" y="52401"/>
                  <a:pt x="22801" y="52520"/>
                  <a:pt x="22872" y="52615"/>
                </a:cubicBezTo>
                <a:cubicBezTo>
                  <a:pt x="22860" y="52639"/>
                  <a:pt x="22836" y="52675"/>
                  <a:pt x="22813" y="52687"/>
                </a:cubicBezTo>
                <a:cubicBezTo>
                  <a:pt x="22515" y="52556"/>
                  <a:pt x="22229" y="52401"/>
                  <a:pt x="21931" y="52270"/>
                </a:cubicBezTo>
                <a:lnTo>
                  <a:pt x="18324" y="50710"/>
                </a:lnTo>
                <a:cubicBezTo>
                  <a:pt x="17610" y="50401"/>
                  <a:pt x="16895" y="50079"/>
                  <a:pt x="16157" y="49781"/>
                </a:cubicBezTo>
                <a:cubicBezTo>
                  <a:pt x="15050" y="49317"/>
                  <a:pt x="13930" y="48888"/>
                  <a:pt x="12811" y="48448"/>
                </a:cubicBezTo>
                <a:cubicBezTo>
                  <a:pt x="11835" y="48043"/>
                  <a:pt x="10847" y="47638"/>
                  <a:pt x="9847" y="47234"/>
                </a:cubicBezTo>
                <a:cubicBezTo>
                  <a:pt x="9228" y="46983"/>
                  <a:pt x="8596" y="46733"/>
                  <a:pt x="7977" y="46495"/>
                </a:cubicBezTo>
                <a:cubicBezTo>
                  <a:pt x="7263" y="46210"/>
                  <a:pt x="6549" y="45948"/>
                  <a:pt x="5846" y="45650"/>
                </a:cubicBezTo>
                <a:cubicBezTo>
                  <a:pt x="5037" y="45317"/>
                  <a:pt x="4215" y="44959"/>
                  <a:pt x="3405" y="44602"/>
                </a:cubicBezTo>
                <a:lnTo>
                  <a:pt x="3453" y="44519"/>
                </a:lnTo>
                <a:close/>
                <a:moveTo>
                  <a:pt x="25420" y="48496"/>
                </a:moveTo>
                <a:cubicBezTo>
                  <a:pt x="25420" y="50067"/>
                  <a:pt x="24622" y="52448"/>
                  <a:pt x="23944" y="52746"/>
                </a:cubicBezTo>
                <a:cubicBezTo>
                  <a:pt x="23979" y="52544"/>
                  <a:pt x="23979" y="52341"/>
                  <a:pt x="24039" y="52187"/>
                </a:cubicBezTo>
                <a:cubicBezTo>
                  <a:pt x="24158" y="51782"/>
                  <a:pt x="24325" y="51389"/>
                  <a:pt x="24456" y="50996"/>
                </a:cubicBezTo>
                <a:cubicBezTo>
                  <a:pt x="24706" y="50234"/>
                  <a:pt x="24944" y="49472"/>
                  <a:pt x="25182" y="48710"/>
                </a:cubicBezTo>
                <a:cubicBezTo>
                  <a:pt x="25230" y="48579"/>
                  <a:pt x="25289" y="48507"/>
                  <a:pt x="25420" y="48496"/>
                </a:cubicBezTo>
                <a:close/>
                <a:moveTo>
                  <a:pt x="45807" y="1"/>
                </a:moveTo>
                <a:cubicBezTo>
                  <a:pt x="45695" y="1"/>
                  <a:pt x="45585" y="43"/>
                  <a:pt x="45482" y="121"/>
                </a:cubicBezTo>
                <a:cubicBezTo>
                  <a:pt x="45149" y="394"/>
                  <a:pt x="44839" y="656"/>
                  <a:pt x="44518" y="942"/>
                </a:cubicBezTo>
                <a:cubicBezTo>
                  <a:pt x="44280" y="1133"/>
                  <a:pt x="44041" y="1347"/>
                  <a:pt x="43803" y="1537"/>
                </a:cubicBezTo>
                <a:cubicBezTo>
                  <a:pt x="43625" y="1490"/>
                  <a:pt x="43470" y="1430"/>
                  <a:pt x="43303" y="1406"/>
                </a:cubicBezTo>
                <a:cubicBezTo>
                  <a:pt x="43210" y="1384"/>
                  <a:pt x="43122" y="1372"/>
                  <a:pt x="43041" y="1372"/>
                </a:cubicBezTo>
                <a:cubicBezTo>
                  <a:pt x="42739" y="1372"/>
                  <a:pt x="42523" y="1531"/>
                  <a:pt x="42410" y="1859"/>
                </a:cubicBezTo>
                <a:cubicBezTo>
                  <a:pt x="42232" y="2454"/>
                  <a:pt x="42089" y="3085"/>
                  <a:pt x="41958" y="3692"/>
                </a:cubicBezTo>
                <a:cubicBezTo>
                  <a:pt x="41851" y="4121"/>
                  <a:pt x="41803" y="4562"/>
                  <a:pt x="41696" y="4990"/>
                </a:cubicBezTo>
                <a:cubicBezTo>
                  <a:pt x="41493" y="5895"/>
                  <a:pt x="41267" y="6788"/>
                  <a:pt x="41065" y="7693"/>
                </a:cubicBezTo>
                <a:cubicBezTo>
                  <a:pt x="40862" y="8574"/>
                  <a:pt x="40684" y="9455"/>
                  <a:pt x="40481" y="10336"/>
                </a:cubicBezTo>
                <a:cubicBezTo>
                  <a:pt x="40243" y="11384"/>
                  <a:pt x="39969" y="12444"/>
                  <a:pt x="39731" y="13503"/>
                </a:cubicBezTo>
                <a:cubicBezTo>
                  <a:pt x="39577" y="14206"/>
                  <a:pt x="39422" y="14920"/>
                  <a:pt x="39303" y="15634"/>
                </a:cubicBezTo>
                <a:cubicBezTo>
                  <a:pt x="39017" y="17206"/>
                  <a:pt x="38755" y="18790"/>
                  <a:pt x="38469" y="20373"/>
                </a:cubicBezTo>
                <a:cubicBezTo>
                  <a:pt x="38457" y="20433"/>
                  <a:pt x="38445" y="20492"/>
                  <a:pt x="38422" y="20587"/>
                </a:cubicBezTo>
                <a:cubicBezTo>
                  <a:pt x="38374" y="20587"/>
                  <a:pt x="38326" y="20590"/>
                  <a:pt x="38280" y="20590"/>
                </a:cubicBezTo>
                <a:cubicBezTo>
                  <a:pt x="38234" y="20590"/>
                  <a:pt x="38189" y="20587"/>
                  <a:pt x="38148" y="20575"/>
                </a:cubicBezTo>
                <a:cubicBezTo>
                  <a:pt x="37552" y="20421"/>
                  <a:pt x="36957" y="20254"/>
                  <a:pt x="36374" y="20099"/>
                </a:cubicBezTo>
                <a:cubicBezTo>
                  <a:pt x="35314" y="19778"/>
                  <a:pt x="34278" y="19456"/>
                  <a:pt x="33219" y="19123"/>
                </a:cubicBezTo>
                <a:cubicBezTo>
                  <a:pt x="32802" y="18992"/>
                  <a:pt x="32385" y="18861"/>
                  <a:pt x="31968" y="18706"/>
                </a:cubicBezTo>
                <a:cubicBezTo>
                  <a:pt x="30921" y="18373"/>
                  <a:pt x="29897" y="17980"/>
                  <a:pt x="28837" y="17670"/>
                </a:cubicBezTo>
                <a:cubicBezTo>
                  <a:pt x="27670" y="17325"/>
                  <a:pt x="26480" y="17027"/>
                  <a:pt x="25289" y="16718"/>
                </a:cubicBezTo>
                <a:cubicBezTo>
                  <a:pt x="24610" y="16539"/>
                  <a:pt x="23944" y="16349"/>
                  <a:pt x="23277" y="16230"/>
                </a:cubicBezTo>
                <a:cubicBezTo>
                  <a:pt x="22824" y="16134"/>
                  <a:pt x="22372" y="16170"/>
                  <a:pt x="21920" y="16146"/>
                </a:cubicBezTo>
                <a:cubicBezTo>
                  <a:pt x="21693" y="16146"/>
                  <a:pt x="21574" y="16325"/>
                  <a:pt x="21455" y="16492"/>
                </a:cubicBezTo>
                <a:cubicBezTo>
                  <a:pt x="21265" y="16742"/>
                  <a:pt x="21086" y="17016"/>
                  <a:pt x="20848" y="17194"/>
                </a:cubicBezTo>
                <a:cubicBezTo>
                  <a:pt x="19943" y="17897"/>
                  <a:pt x="19217" y="18790"/>
                  <a:pt x="18395" y="19587"/>
                </a:cubicBezTo>
                <a:cubicBezTo>
                  <a:pt x="17169" y="20778"/>
                  <a:pt x="15966" y="21980"/>
                  <a:pt x="14764" y="23171"/>
                </a:cubicBezTo>
                <a:cubicBezTo>
                  <a:pt x="13526" y="24409"/>
                  <a:pt x="12287" y="25648"/>
                  <a:pt x="11073" y="26898"/>
                </a:cubicBezTo>
                <a:cubicBezTo>
                  <a:pt x="10835" y="27136"/>
                  <a:pt x="10621" y="27422"/>
                  <a:pt x="10418" y="27683"/>
                </a:cubicBezTo>
                <a:cubicBezTo>
                  <a:pt x="10049" y="28160"/>
                  <a:pt x="9525" y="28469"/>
                  <a:pt x="9049" y="28826"/>
                </a:cubicBezTo>
                <a:cubicBezTo>
                  <a:pt x="7620" y="29946"/>
                  <a:pt x="6263" y="31148"/>
                  <a:pt x="4965" y="32422"/>
                </a:cubicBezTo>
                <a:cubicBezTo>
                  <a:pt x="4108" y="33256"/>
                  <a:pt x="3227" y="34089"/>
                  <a:pt x="2227" y="34756"/>
                </a:cubicBezTo>
                <a:cubicBezTo>
                  <a:pt x="2084" y="34863"/>
                  <a:pt x="1917" y="34958"/>
                  <a:pt x="1774" y="35065"/>
                </a:cubicBezTo>
                <a:cubicBezTo>
                  <a:pt x="1131" y="35530"/>
                  <a:pt x="976" y="36018"/>
                  <a:pt x="1215" y="36768"/>
                </a:cubicBezTo>
                <a:cubicBezTo>
                  <a:pt x="1834" y="37149"/>
                  <a:pt x="1917" y="37756"/>
                  <a:pt x="1905" y="38387"/>
                </a:cubicBezTo>
                <a:cubicBezTo>
                  <a:pt x="1893" y="38649"/>
                  <a:pt x="1869" y="38911"/>
                  <a:pt x="1965" y="39173"/>
                </a:cubicBezTo>
                <a:cubicBezTo>
                  <a:pt x="2108" y="39602"/>
                  <a:pt x="2096" y="40054"/>
                  <a:pt x="1929" y="40471"/>
                </a:cubicBezTo>
                <a:cubicBezTo>
                  <a:pt x="1667" y="41149"/>
                  <a:pt x="1393" y="41840"/>
                  <a:pt x="1131" y="42507"/>
                </a:cubicBezTo>
                <a:cubicBezTo>
                  <a:pt x="715" y="42662"/>
                  <a:pt x="310" y="42673"/>
                  <a:pt x="48" y="43078"/>
                </a:cubicBezTo>
                <a:lnTo>
                  <a:pt x="0" y="43614"/>
                </a:lnTo>
                <a:cubicBezTo>
                  <a:pt x="334" y="44007"/>
                  <a:pt x="810" y="44209"/>
                  <a:pt x="1250" y="44447"/>
                </a:cubicBezTo>
                <a:cubicBezTo>
                  <a:pt x="1846" y="44757"/>
                  <a:pt x="2453" y="45043"/>
                  <a:pt x="3084" y="45293"/>
                </a:cubicBezTo>
                <a:cubicBezTo>
                  <a:pt x="3882" y="45638"/>
                  <a:pt x="4703" y="45948"/>
                  <a:pt x="5525" y="46293"/>
                </a:cubicBezTo>
                <a:cubicBezTo>
                  <a:pt x="6144" y="46543"/>
                  <a:pt x="6751" y="46805"/>
                  <a:pt x="7382" y="47091"/>
                </a:cubicBezTo>
                <a:cubicBezTo>
                  <a:pt x="8239" y="47484"/>
                  <a:pt x="9120" y="47817"/>
                  <a:pt x="10013" y="48115"/>
                </a:cubicBezTo>
                <a:cubicBezTo>
                  <a:pt x="10894" y="48412"/>
                  <a:pt x="11764" y="48758"/>
                  <a:pt x="12609" y="49115"/>
                </a:cubicBezTo>
                <a:cubicBezTo>
                  <a:pt x="13847" y="49627"/>
                  <a:pt x="15062" y="50162"/>
                  <a:pt x="16288" y="50674"/>
                </a:cubicBezTo>
                <a:cubicBezTo>
                  <a:pt x="16967" y="50972"/>
                  <a:pt x="17657" y="51294"/>
                  <a:pt x="18348" y="51591"/>
                </a:cubicBezTo>
                <a:cubicBezTo>
                  <a:pt x="19348" y="52008"/>
                  <a:pt x="20348" y="52401"/>
                  <a:pt x="21360" y="52818"/>
                </a:cubicBezTo>
                <a:cubicBezTo>
                  <a:pt x="21670" y="52960"/>
                  <a:pt x="22003" y="53079"/>
                  <a:pt x="22324" y="53210"/>
                </a:cubicBezTo>
                <a:cubicBezTo>
                  <a:pt x="22955" y="53472"/>
                  <a:pt x="23634" y="53532"/>
                  <a:pt x="24289" y="53651"/>
                </a:cubicBezTo>
                <a:cubicBezTo>
                  <a:pt x="24363" y="53663"/>
                  <a:pt x="24437" y="53670"/>
                  <a:pt x="24509" y="53670"/>
                </a:cubicBezTo>
                <a:cubicBezTo>
                  <a:pt x="24782" y="53670"/>
                  <a:pt x="25037" y="53580"/>
                  <a:pt x="25253" y="53401"/>
                </a:cubicBezTo>
                <a:cubicBezTo>
                  <a:pt x="25694" y="53079"/>
                  <a:pt x="26087" y="52698"/>
                  <a:pt x="26420" y="52258"/>
                </a:cubicBezTo>
                <a:cubicBezTo>
                  <a:pt x="26849" y="51710"/>
                  <a:pt x="27325" y="51186"/>
                  <a:pt x="27801" y="50663"/>
                </a:cubicBezTo>
                <a:cubicBezTo>
                  <a:pt x="28444" y="49948"/>
                  <a:pt x="29087" y="49246"/>
                  <a:pt x="29742" y="48567"/>
                </a:cubicBezTo>
                <a:cubicBezTo>
                  <a:pt x="30099" y="48198"/>
                  <a:pt x="30492" y="47865"/>
                  <a:pt x="30885" y="47519"/>
                </a:cubicBezTo>
                <a:cubicBezTo>
                  <a:pt x="30956" y="47460"/>
                  <a:pt x="31052" y="47400"/>
                  <a:pt x="31123" y="47388"/>
                </a:cubicBezTo>
                <a:cubicBezTo>
                  <a:pt x="31659" y="47364"/>
                  <a:pt x="31897" y="46960"/>
                  <a:pt x="32183" y="46614"/>
                </a:cubicBezTo>
                <a:cubicBezTo>
                  <a:pt x="32278" y="46483"/>
                  <a:pt x="32361" y="46317"/>
                  <a:pt x="32397" y="46150"/>
                </a:cubicBezTo>
                <a:cubicBezTo>
                  <a:pt x="32480" y="45829"/>
                  <a:pt x="32635" y="45590"/>
                  <a:pt x="32873" y="45364"/>
                </a:cubicBezTo>
                <a:cubicBezTo>
                  <a:pt x="34100" y="44209"/>
                  <a:pt x="35278" y="42983"/>
                  <a:pt x="36255" y="41602"/>
                </a:cubicBezTo>
                <a:cubicBezTo>
                  <a:pt x="36290" y="41554"/>
                  <a:pt x="36350" y="41507"/>
                  <a:pt x="36433" y="41423"/>
                </a:cubicBezTo>
                <a:cubicBezTo>
                  <a:pt x="36469" y="41426"/>
                  <a:pt x="36504" y="41428"/>
                  <a:pt x="36537" y="41428"/>
                </a:cubicBezTo>
                <a:cubicBezTo>
                  <a:pt x="37128" y="41428"/>
                  <a:pt x="37373" y="40945"/>
                  <a:pt x="37564" y="40483"/>
                </a:cubicBezTo>
                <a:cubicBezTo>
                  <a:pt x="37695" y="40137"/>
                  <a:pt x="37910" y="39864"/>
                  <a:pt x="38160" y="39602"/>
                </a:cubicBezTo>
                <a:cubicBezTo>
                  <a:pt x="38862" y="38875"/>
                  <a:pt x="39565" y="38149"/>
                  <a:pt x="40255" y="37387"/>
                </a:cubicBezTo>
                <a:cubicBezTo>
                  <a:pt x="40470" y="37161"/>
                  <a:pt x="40648" y="36899"/>
                  <a:pt x="40827" y="36649"/>
                </a:cubicBezTo>
                <a:cubicBezTo>
                  <a:pt x="41458" y="36625"/>
                  <a:pt x="41803" y="36232"/>
                  <a:pt x="42017" y="35673"/>
                </a:cubicBezTo>
                <a:cubicBezTo>
                  <a:pt x="42089" y="35482"/>
                  <a:pt x="42148" y="35292"/>
                  <a:pt x="42220" y="35101"/>
                </a:cubicBezTo>
                <a:cubicBezTo>
                  <a:pt x="42279" y="34958"/>
                  <a:pt x="42327" y="34827"/>
                  <a:pt x="42434" y="34720"/>
                </a:cubicBezTo>
                <a:cubicBezTo>
                  <a:pt x="43291" y="33768"/>
                  <a:pt x="44160" y="32839"/>
                  <a:pt x="45065" y="31851"/>
                </a:cubicBezTo>
                <a:cubicBezTo>
                  <a:pt x="45097" y="31851"/>
                  <a:pt x="45155" y="31845"/>
                  <a:pt x="45226" y="31845"/>
                </a:cubicBezTo>
                <a:cubicBezTo>
                  <a:pt x="45261" y="31845"/>
                  <a:pt x="45299" y="31847"/>
                  <a:pt x="45339" y="31851"/>
                </a:cubicBezTo>
                <a:cubicBezTo>
                  <a:pt x="47863" y="32077"/>
                  <a:pt x="50399" y="32279"/>
                  <a:pt x="52912" y="32541"/>
                </a:cubicBezTo>
                <a:cubicBezTo>
                  <a:pt x="54269" y="32672"/>
                  <a:pt x="55590" y="32898"/>
                  <a:pt x="56948" y="33041"/>
                </a:cubicBezTo>
                <a:cubicBezTo>
                  <a:pt x="57555" y="33113"/>
                  <a:pt x="58162" y="33160"/>
                  <a:pt x="58769" y="33196"/>
                </a:cubicBezTo>
                <a:cubicBezTo>
                  <a:pt x="58897" y="33200"/>
                  <a:pt x="59026" y="33202"/>
                  <a:pt x="59154" y="33202"/>
                </a:cubicBezTo>
                <a:cubicBezTo>
                  <a:pt x="59469" y="33202"/>
                  <a:pt x="59783" y="33187"/>
                  <a:pt x="60079" y="33137"/>
                </a:cubicBezTo>
                <a:cubicBezTo>
                  <a:pt x="60190" y="33113"/>
                  <a:pt x="60299" y="33104"/>
                  <a:pt x="60406" y="33104"/>
                </a:cubicBezTo>
                <a:cubicBezTo>
                  <a:pt x="60792" y="33104"/>
                  <a:pt x="61154" y="33231"/>
                  <a:pt x="61508" y="33315"/>
                </a:cubicBezTo>
                <a:cubicBezTo>
                  <a:pt x="62525" y="33547"/>
                  <a:pt x="63541" y="33766"/>
                  <a:pt x="64573" y="33766"/>
                </a:cubicBezTo>
                <a:cubicBezTo>
                  <a:pt x="64919" y="33766"/>
                  <a:pt x="65266" y="33741"/>
                  <a:pt x="65616" y="33684"/>
                </a:cubicBezTo>
                <a:cubicBezTo>
                  <a:pt x="65691" y="33672"/>
                  <a:pt x="65766" y="33666"/>
                  <a:pt x="65840" y="33666"/>
                </a:cubicBezTo>
                <a:cubicBezTo>
                  <a:pt x="66058" y="33666"/>
                  <a:pt x="66272" y="33718"/>
                  <a:pt x="66485" y="33815"/>
                </a:cubicBezTo>
                <a:cubicBezTo>
                  <a:pt x="66723" y="33934"/>
                  <a:pt x="66985" y="33982"/>
                  <a:pt x="67259" y="34030"/>
                </a:cubicBezTo>
                <a:cubicBezTo>
                  <a:pt x="67461" y="34065"/>
                  <a:pt x="67687" y="34089"/>
                  <a:pt x="67913" y="34101"/>
                </a:cubicBezTo>
                <a:cubicBezTo>
                  <a:pt x="69271" y="34184"/>
                  <a:pt x="70592" y="34458"/>
                  <a:pt x="71926" y="34696"/>
                </a:cubicBezTo>
                <a:cubicBezTo>
                  <a:pt x="72152" y="34744"/>
                  <a:pt x="72366" y="34756"/>
                  <a:pt x="72581" y="34780"/>
                </a:cubicBezTo>
                <a:cubicBezTo>
                  <a:pt x="75283" y="35101"/>
                  <a:pt x="77974" y="35411"/>
                  <a:pt x="80665" y="35708"/>
                </a:cubicBezTo>
                <a:cubicBezTo>
                  <a:pt x="83022" y="35958"/>
                  <a:pt x="85368" y="36196"/>
                  <a:pt x="87725" y="36446"/>
                </a:cubicBezTo>
                <a:cubicBezTo>
                  <a:pt x="87975" y="36482"/>
                  <a:pt x="88225" y="36482"/>
                  <a:pt x="88476" y="36506"/>
                </a:cubicBezTo>
                <a:cubicBezTo>
                  <a:pt x="88615" y="36519"/>
                  <a:pt x="88754" y="36527"/>
                  <a:pt x="88893" y="36527"/>
                </a:cubicBezTo>
                <a:cubicBezTo>
                  <a:pt x="89278" y="36527"/>
                  <a:pt x="89662" y="36463"/>
                  <a:pt x="90047" y="36244"/>
                </a:cubicBezTo>
                <a:cubicBezTo>
                  <a:pt x="90059" y="36173"/>
                  <a:pt x="90083" y="36054"/>
                  <a:pt x="90107" y="35935"/>
                </a:cubicBezTo>
                <a:cubicBezTo>
                  <a:pt x="90250" y="34339"/>
                  <a:pt x="90381" y="32756"/>
                  <a:pt x="90523" y="31172"/>
                </a:cubicBezTo>
                <a:cubicBezTo>
                  <a:pt x="90535" y="30970"/>
                  <a:pt x="90476" y="30767"/>
                  <a:pt x="90440" y="30517"/>
                </a:cubicBezTo>
                <a:cubicBezTo>
                  <a:pt x="90702" y="29958"/>
                  <a:pt x="90642" y="29303"/>
                  <a:pt x="90559" y="28684"/>
                </a:cubicBezTo>
                <a:cubicBezTo>
                  <a:pt x="90523" y="28207"/>
                  <a:pt x="90547" y="27743"/>
                  <a:pt x="90583" y="27267"/>
                </a:cubicBezTo>
                <a:cubicBezTo>
                  <a:pt x="90595" y="27005"/>
                  <a:pt x="90654" y="26743"/>
                  <a:pt x="90666" y="26481"/>
                </a:cubicBezTo>
                <a:cubicBezTo>
                  <a:pt x="90809" y="24326"/>
                  <a:pt x="91000" y="22183"/>
                  <a:pt x="91083" y="20016"/>
                </a:cubicBezTo>
                <a:cubicBezTo>
                  <a:pt x="91166" y="18075"/>
                  <a:pt x="91166" y="16123"/>
                  <a:pt x="91202" y="14170"/>
                </a:cubicBezTo>
                <a:cubicBezTo>
                  <a:pt x="91202" y="14063"/>
                  <a:pt x="91202" y="13944"/>
                  <a:pt x="91214" y="13848"/>
                </a:cubicBezTo>
                <a:cubicBezTo>
                  <a:pt x="91273" y="11955"/>
                  <a:pt x="91333" y="10062"/>
                  <a:pt x="91381" y="8169"/>
                </a:cubicBezTo>
                <a:cubicBezTo>
                  <a:pt x="91381" y="7931"/>
                  <a:pt x="91369" y="7693"/>
                  <a:pt x="91321" y="7479"/>
                </a:cubicBezTo>
                <a:cubicBezTo>
                  <a:pt x="91262" y="7098"/>
                  <a:pt x="91071" y="6836"/>
                  <a:pt x="90666" y="6776"/>
                </a:cubicBezTo>
                <a:cubicBezTo>
                  <a:pt x="90619" y="6776"/>
                  <a:pt x="90571" y="6764"/>
                  <a:pt x="90535" y="6740"/>
                </a:cubicBezTo>
                <a:cubicBezTo>
                  <a:pt x="89833" y="6621"/>
                  <a:pt x="89404" y="6193"/>
                  <a:pt x="89107" y="5586"/>
                </a:cubicBezTo>
                <a:cubicBezTo>
                  <a:pt x="88964" y="5312"/>
                  <a:pt x="88809" y="5074"/>
                  <a:pt x="88642" y="4824"/>
                </a:cubicBezTo>
                <a:cubicBezTo>
                  <a:pt x="88444" y="4502"/>
                  <a:pt x="88155" y="4353"/>
                  <a:pt x="87812" y="4353"/>
                </a:cubicBezTo>
                <a:cubicBezTo>
                  <a:pt x="87723" y="4353"/>
                  <a:pt x="87631" y="4363"/>
                  <a:pt x="87535" y="4383"/>
                </a:cubicBezTo>
                <a:cubicBezTo>
                  <a:pt x="87042" y="4473"/>
                  <a:pt x="86553" y="4513"/>
                  <a:pt x="86067" y="4513"/>
                </a:cubicBezTo>
                <a:cubicBezTo>
                  <a:pt x="85262" y="4513"/>
                  <a:pt x="84462" y="4402"/>
                  <a:pt x="83653" y="4216"/>
                </a:cubicBezTo>
                <a:cubicBezTo>
                  <a:pt x="82713" y="4002"/>
                  <a:pt x="81808" y="3704"/>
                  <a:pt x="80903" y="3407"/>
                </a:cubicBezTo>
                <a:cubicBezTo>
                  <a:pt x="79701" y="3014"/>
                  <a:pt x="78486" y="2609"/>
                  <a:pt x="77272" y="2216"/>
                </a:cubicBezTo>
                <a:cubicBezTo>
                  <a:pt x="76426" y="1954"/>
                  <a:pt x="75557" y="1680"/>
                  <a:pt x="74700" y="1442"/>
                </a:cubicBezTo>
                <a:cubicBezTo>
                  <a:pt x="74072" y="1268"/>
                  <a:pt x="73437" y="1171"/>
                  <a:pt x="72797" y="1171"/>
                </a:cubicBezTo>
                <a:cubicBezTo>
                  <a:pt x="72345" y="1171"/>
                  <a:pt x="71892" y="1220"/>
                  <a:pt x="71438" y="1323"/>
                </a:cubicBezTo>
                <a:cubicBezTo>
                  <a:pt x="70235" y="1609"/>
                  <a:pt x="69056" y="1978"/>
                  <a:pt x="67937" y="2514"/>
                </a:cubicBezTo>
                <a:cubicBezTo>
                  <a:pt x="67282" y="2835"/>
                  <a:pt x="66759" y="3288"/>
                  <a:pt x="66342" y="4062"/>
                </a:cubicBezTo>
                <a:cubicBezTo>
                  <a:pt x="66270" y="3931"/>
                  <a:pt x="66211" y="3823"/>
                  <a:pt x="66163" y="3728"/>
                </a:cubicBezTo>
                <a:cubicBezTo>
                  <a:pt x="65889" y="2930"/>
                  <a:pt x="65485" y="2216"/>
                  <a:pt x="64854" y="1645"/>
                </a:cubicBezTo>
                <a:cubicBezTo>
                  <a:pt x="64234" y="1061"/>
                  <a:pt x="63484" y="775"/>
                  <a:pt x="62675" y="656"/>
                </a:cubicBezTo>
                <a:cubicBezTo>
                  <a:pt x="62161" y="584"/>
                  <a:pt x="61650" y="541"/>
                  <a:pt x="61138" y="541"/>
                </a:cubicBezTo>
                <a:cubicBezTo>
                  <a:pt x="60724" y="541"/>
                  <a:pt x="60309" y="569"/>
                  <a:pt x="59889" y="633"/>
                </a:cubicBezTo>
                <a:cubicBezTo>
                  <a:pt x="59222" y="716"/>
                  <a:pt x="58531" y="728"/>
                  <a:pt x="57865" y="811"/>
                </a:cubicBezTo>
                <a:cubicBezTo>
                  <a:pt x="57472" y="847"/>
                  <a:pt x="57103" y="966"/>
                  <a:pt x="56698" y="1025"/>
                </a:cubicBezTo>
                <a:cubicBezTo>
                  <a:pt x="56348" y="1073"/>
                  <a:pt x="55984" y="1135"/>
                  <a:pt x="55629" y="1135"/>
                </a:cubicBezTo>
                <a:cubicBezTo>
                  <a:pt x="55536" y="1135"/>
                  <a:pt x="55444" y="1131"/>
                  <a:pt x="55352" y="1121"/>
                </a:cubicBezTo>
                <a:cubicBezTo>
                  <a:pt x="54729" y="1066"/>
                  <a:pt x="54106" y="1036"/>
                  <a:pt x="53484" y="1036"/>
                </a:cubicBezTo>
                <a:cubicBezTo>
                  <a:pt x="52895" y="1036"/>
                  <a:pt x="52306" y="1063"/>
                  <a:pt x="51721" y="1121"/>
                </a:cubicBezTo>
                <a:cubicBezTo>
                  <a:pt x="51661" y="1121"/>
                  <a:pt x="51578" y="1121"/>
                  <a:pt x="51519" y="1133"/>
                </a:cubicBezTo>
                <a:cubicBezTo>
                  <a:pt x="51100" y="1235"/>
                  <a:pt x="50684" y="1280"/>
                  <a:pt x="50271" y="1280"/>
                </a:cubicBezTo>
                <a:cubicBezTo>
                  <a:pt x="49439" y="1280"/>
                  <a:pt x="48619" y="1098"/>
                  <a:pt x="47816" y="835"/>
                </a:cubicBezTo>
                <a:cubicBezTo>
                  <a:pt x="47220" y="656"/>
                  <a:pt x="46625" y="418"/>
                  <a:pt x="46089" y="97"/>
                </a:cubicBezTo>
                <a:cubicBezTo>
                  <a:pt x="45996" y="31"/>
                  <a:pt x="45901" y="1"/>
                  <a:pt x="45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p3"/>
          <p:cNvSpPr txBox="1">
            <a:spLocks noGrp="1"/>
          </p:cNvSpPr>
          <p:nvPr>
            <p:ph type="ctrTitle"/>
          </p:nvPr>
        </p:nvSpPr>
        <p:spPr>
          <a:xfrm>
            <a:off x="2824125" y="2424288"/>
            <a:ext cx="3280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3300"/>
            </a:lvl1pPr>
            <a:lvl2pPr lvl="1" algn="ctr" rtl="0">
              <a:spcBef>
                <a:spcPts val="0"/>
              </a:spcBef>
              <a:spcAft>
                <a:spcPts val="0"/>
              </a:spcAft>
              <a:buClr>
                <a:srgbClr val="233C4F"/>
              </a:buClr>
              <a:buSzPts val="1800"/>
              <a:buNone/>
              <a:defRPr sz="1800">
                <a:solidFill>
                  <a:srgbClr val="233C4F"/>
                </a:solidFill>
              </a:defRPr>
            </a:lvl2pPr>
            <a:lvl3pPr lvl="2" algn="ctr" rtl="0">
              <a:spcBef>
                <a:spcPts val="0"/>
              </a:spcBef>
              <a:spcAft>
                <a:spcPts val="0"/>
              </a:spcAft>
              <a:buClr>
                <a:srgbClr val="233C4F"/>
              </a:buClr>
              <a:buSzPts val="1800"/>
              <a:buNone/>
              <a:defRPr sz="1800">
                <a:solidFill>
                  <a:srgbClr val="233C4F"/>
                </a:solidFill>
              </a:defRPr>
            </a:lvl3pPr>
            <a:lvl4pPr lvl="3" algn="ctr" rtl="0">
              <a:spcBef>
                <a:spcPts val="0"/>
              </a:spcBef>
              <a:spcAft>
                <a:spcPts val="0"/>
              </a:spcAft>
              <a:buClr>
                <a:srgbClr val="233C4F"/>
              </a:buClr>
              <a:buSzPts val="1800"/>
              <a:buNone/>
              <a:defRPr sz="1800">
                <a:solidFill>
                  <a:srgbClr val="233C4F"/>
                </a:solidFill>
              </a:defRPr>
            </a:lvl4pPr>
            <a:lvl5pPr lvl="4" algn="ctr" rtl="0">
              <a:spcBef>
                <a:spcPts val="0"/>
              </a:spcBef>
              <a:spcAft>
                <a:spcPts val="0"/>
              </a:spcAft>
              <a:buClr>
                <a:srgbClr val="233C4F"/>
              </a:buClr>
              <a:buSzPts val="1800"/>
              <a:buNone/>
              <a:defRPr sz="1800">
                <a:solidFill>
                  <a:srgbClr val="233C4F"/>
                </a:solidFill>
              </a:defRPr>
            </a:lvl5pPr>
            <a:lvl6pPr lvl="5" algn="ctr" rtl="0">
              <a:spcBef>
                <a:spcPts val="0"/>
              </a:spcBef>
              <a:spcAft>
                <a:spcPts val="0"/>
              </a:spcAft>
              <a:buClr>
                <a:srgbClr val="233C4F"/>
              </a:buClr>
              <a:buSzPts val="1800"/>
              <a:buNone/>
              <a:defRPr sz="1800">
                <a:solidFill>
                  <a:srgbClr val="233C4F"/>
                </a:solidFill>
              </a:defRPr>
            </a:lvl6pPr>
            <a:lvl7pPr lvl="6" algn="ctr" rtl="0">
              <a:spcBef>
                <a:spcPts val="0"/>
              </a:spcBef>
              <a:spcAft>
                <a:spcPts val="0"/>
              </a:spcAft>
              <a:buClr>
                <a:srgbClr val="233C4F"/>
              </a:buClr>
              <a:buSzPts val="1800"/>
              <a:buNone/>
              <a:defRPr sz="1800">
                <a:solidFill>
                  <a:srgbClr val="233C4F"/>
                </a:solidFill>
              </a:defRPr>
            </a:lvl7pPr>
            <a:lvl8pPr lvl="7" algn="ctr" rtl="0">
              <a:spcBef>
                <a:spcPts val="0"/>
              </a:spcBef>
              <a:spcAft>
                <a:spcPts val="0"/>
              </a:spcAft>
              <a:buClr>
                <a:srgbClr val="233C4F"/>
              </a:buClr>
              <a:buSzPts val="1800"/>
              <a:buNone/>
              <a:defRPr sz="1800">
                <a:solidFill>
                  <a:srgbClr val="233C4F"/>
                </a:solidFill>
              </a:defRPr>
            </a:lvl8pPr>
            <a:lvl9pPr lvl="8" algn="ctr" rtl="0">
              <a:spcBef>
                <a:spcPts val="0"/>
              </a:spcBef>
              <a:spcAft>
                <a:spcPts val="0"/>
              </a:spcAft>
              <a:buClr>
                <a:srgbClr val="233C4F"/>
              </a:buClr>
              <a:buSzPts val="1800"/>
              <a:buNone/>
              <a:defRPr sz="1800">
                <a:solidFill>
                  <a:srgbClr val="233C4F"/>
                </a:solidFill>
              </a:defRPr>
            </a:lvl9pPr>
          </a:lstStyle>
          <a:p>
            <a:endParaRPr/>
          </a:p>
        </p:txBody>
      </p:sp>
      <p:sp>
        <p:nvSpPr>
          <p:cNvPr id="43" name="Google Shape;43;p3"/>
          <p:cNvSpPr txBox="1">
            <a:spLocks noGrp="1"/>
          </p:cNvSpPr>
          <p:nvPr>
            <p:ph type="subTitle" idx="1"/>
          </p:nvPr>
        </p:nvSpPr>
        <p:spPr>
          <a:xfrm>
            <a:off x="3251250" y="3084238"/>
            <a:ext cx="2506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300"/>
              <a:buNone/>
              <a:defRPr sz="1400" b="0"/>
            </a:lvl1pPr>
            <a:lvl2pPr lvl="1" algn="ctr" rtl="0">
              <a:lnSpc>
                <a:spcPct val="100000"/>
              </a:lnSpc>
              <a:spcBef>
                <a:spcPts val="0"/>
              </a:spcBef>
              <a:spcAft>
                <a:spcPts val="0"/>
              </a:spcAft>
              <a:buClr>
                <a:srgbClr val="541C1D"/>
              </a:buClr>
              <a:buSzPts val="1400"/>
              <a:buNone/>
              <a:defRPr>
                <a:solidFill>
                  <a:srgbClr val="541C1D"/>
                </a:solidFill>
              </a:defRPr>
            </a:lvl2pPr>
            <a:lvl3pPr lvl="2" algn="ctr" rtl="0">
              <a:lnSpc>
                <a:spcPct val="100000"/>
              </a:lnSpc>
              <a:spcBef>
                <a:spcPts val="0"/>
              </a:spcBef>
              <a:spcAft>
                <a:spcPts val="0"/>
              </a:spcAft>
              <a:buClr>
                <a:srgbClr val="541C1D"/>
              </a:buClr>
              <a:buSzPts val="1400"/>
              <a:buNone/>
              <a:defRPr>
                <a:solidFill>
                  <a:srgbClr val="541C1D"/>
                </a:solidFill>
              </a:defRPr>
            </a:lvl3pPr>
            <a:lvl4pPr lvl="3" algn="ctr" rtl="0">
              <a:lnSpc>
                <a:spcPct val="100000"/>
              </a:lnSpc>
              <a:spcBef>
                <a:spcPts val="0"/>
              </a:spcBef>
              <a:spcAft>
                <a:spcPts val="0"/>
              </a:spcAft>
              <a:buClr>
                <a:srgbClr val="541C1D"/>
              </a:buClr>
              <a:buSzPts val="1400"/>
              <a:buNone/>
              <a:defRPr>
                <a:solidFill>
                  <a:srgbClr val="541C1D"/>
                </a:solidFill>
              </a:defRPr>
            </a:lvl4pPr>
            <a:lvl5pPr lvl="4" algn="ctr" rtl="0">
              <a:lnSpc>
                <a:spcPct val="100000"/>
              </a:lnSpc>
              <a:spcBef>
                <a:spcPts val="0"/>
              </a:spcBef>
              <a:spcAft>
                <a:spcPts val="0"/>
              </a:spcAft>
              <a:buClr>
                <a:srgbClr val="541C1D"/>
              </a:buClr>
              <a:buSzPts val="1400"/>
              <a:buNone/>
              <a:defRPr>
                <a:solidFill>
                  <a:srgbClr val="541C1D"/>
                </a:solidFill>
              </a:defRPr>
            </a:lvl5pPr>
            <a:lvl6pPr lvl="5" algn="ctr" rtl="0">
              <a:lnSpc>
                <a:spcPct val="100000"/>
              </a:lnSpc>
              <a:spcBef>
                <a:spcPts val="0"/>
              </a:spcBef>
              <a:spcAft>
                <a:spcPts val="0"/>
              </a:spcAft>
              <a:buClr>
                <a:srgbClr val="541C1D"/>
              </a:buClr>
              <a:buSzPts val="1400"/>
              <a:buNone/>
              <a:defRPr>
                <a:solidFill>
                  <a:srgbClr val="541C1D"/>
                </a:solidFill>
              </a:defRPr>
            </a:lvl6pPr>
            <a:lvl7pPr lvl="6" algn="ctr" rtl="0">
              <a:lnSpc>
                <a:spcPct val="100000"/>
              </a:lnSpc>
              <a:spcBef>
                <a:spcPts val="0"/>
              </a:spcBef>
              <a:spcAft>
                <a:spcPts val="0"/>
              </a:spcAft>
              <a:buClr>
                <a:srgbClr val="541C1D"/>
              </a:buClr>
              <a:buSzPts val="1400"/>
              <a:buNone/>
              <a:defRPr>
                <a:solidFill>
                  <a:srgbClr val="541C1D"/>
                </a:solidFill>
              </a:defRPr>
            </a:lvl7pPr>
            <a:lvl8pPr lvl="7" algn="ctr" rtl="0">
              <a:lnSpc>
                <a:spcPct val="100000"/>
              </a:lnSpc>
              <a:spcBef>
                <a:spcPts val="0"/>
              </a:spcBef>
              <a:spcAft>
                <a:spcPts val="0"/>
              </a:spcAft>
              <a:buClr>
                <a:srgbClr val="541C1D"/>
              </a:buClr>
              <a:buSzPts val="1400"/>
              <a:buNone/>
              <a:defRPr>
                <a:solidFill>
                  <a:srgbClr val="541C1D"/>
                </a:solidFill>
              </a:defRPr>
            </a:lvl8pPr>
            <a:lvl9pPr lvl="8" algn="ctr" rtl="0">
              <a:lnSpc>
                <a:spcPct val="100000"/>
              </a:lnSpc>
              <a:spcBef>
                <a:spcPts val="0"/>
              </a:spcBef>
              <a:spcAft>
                <a:spcPts val="0"/>
              </a:spcAft>
              <a:buClr>
                <a:srgbClr val="541C1D"/>
              </a:buClr>
              <a:buSzPts val="1400"/>
              <a:buNone/>
              <a:defRPr>
                <a:solidFill>
                  <a:srgbClr val="541C1D"/>
                </a:solidFill>
              </a:defRPr>
            </a:lvl9pPr>
          </a:lstStyle>
          <a:p>
            <a:endParaRPr/>
          </a:p>
        </p:txBody>
      </p:sp>
      <p:sp>
        <p:nvSpPr>
          <p:cNvPr id="44" name="Google Shape;44;p3"/>
          <p:cNvSpPr txBox="1">
            <a:spLocks noGrp="1"/>
          </p:cNvSpPr>
          <p:nvPr>
            <p:ph type="title" idx="2" hasCustomPrompt="1"/>
          </p:nvPr>
        </p:nvSpPr>
        <p:spPr>
          <a:xfrm>
            <a:off x="3665262" y="1764566"/>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55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45" name="Google Shape;45;p3"/>
          <p:cNvGrpSpPr/>
          <p:nvPr/>
        </p:nvGrpSpPr>
        <p:grpSpPr>
          <a:xfrm>
            <a:off x="224412" y="2886246"/>
            <a:ext cx="1899098" cy="2247909"/>
            <a:chOff x="1499700" y="2945500"/>
            <a:chExt cx="1722225" cy="2038550"/>
          </a:xfrm>
        </p:grpSpPr>
        <p:sp>
          <p:nvSpPr>
            <p:cNvPr id="46" name="Google Shape;46;p3"/>
            <p:cNvSpPr/>
            <p:nvPr/>
          </p:nvSpPr>
          <p:spPr>
            <a:xfrm>
              <a:off x="2719625" y="3339875"/>
              <a:ext cx="261100" cy="122425"/>
            </a:xfrm>
            <a:custGeom>
              <a:avLst/>
              <a:gdLst/>
              <a:ahLst/>
              <a:cxnLst/>
              <a:rect l="l" t="t" r="r" b="b"/>
              <a:pathLst>
                <a:path w="10444" h="4897" extrusionOk="0">
                  <a:moveTo>
                    <a:pt x="9986" y="1"/>
                  </a:moveTo>
                  <a:cubicBezTo>
                    <a:pt x="9887" y="41"/>
                    <a:pt x="9827" y="41"/>
                    <a:pt x="9748" y="61"/>
                  </a:cubicBezTo>
                  <a:cubicBezTo>
                    <a:pt x="9589" y="81"/>
                    <a:pt x="9449" y="140"/>
                    <a:pt x="9290" y="140"/>
                  </a:cubicBezTo>
                  <a:lnTo>
                    <a:pt x="8853" y="140"/>
                  </a:lnTo>
                  <a:cubicBezTo>
                    <a:pt x="8693" y="140"/>
                    <a:pt x="8554" y="160"/>
                    <a:pt x="8395" y="200"/>
                  </a:cubicBezTo>
                  <a:cubicBezTo>
                    <a:pt x="8344" y="250"/>
                    <a:pt x="8296" y="270"/>
                    <a:pt x="8249" y="270"/>
                  </a:cubicBezTo>
                  <a:cubicBezTo>
                    <a:pt x="8166" y="270"/>
                    <a:pt x="8086" y="211"/>
                    <a:pt x="7997" y="160"/>
                  </a:cubicBezTo>
                  <a:cubicBezTo>
                    <a:pt x="7842" y="132"/>
                    <a:pt x="7688" y="104"/>
                    <a:pt x="7533" y="104"/>
                  </a:cubicBezTo>
                  <a:cubicBezTo>
                    <a:pt x="7469" y="104"/>
                    <a:pt x="7405" y="109"/>
                    <a:pt x="7341" y="120"/>
                  </a:cubicBezTo>
                  <a:cubicBezTo>
                    <a:pt x="5371" y="558"/>
                    <a:pt x="3362" y="657"/>
                    <a:pt x="1353" y="876"/>
                  </a:cubicBezTo>
                  <a:cubicBezTo>
                    <a:pt x="836" y="956"/>
                    <a:pt x="338" y="1035"/>
                    <a:pt x="159" y="1632"/>
                  </a:cubicBezTo>
                  <a:cubicBezTo>
                    <a:pt x="0" y="2667"/>
                    <a:pt x="20" y="3721"/>
                    <a:pt x="120" y="4755"/>
                  </a:cubicBezTo>
                  <a:cubicBezTo>
                    <a:pt x="276" y="4850"/>
                    <a:pt x="397" y="4897"/>
                    <a:pt x="491" y="4897"/>
                  </a:cubicBezTo>
                  <a:cubicBezTo>
                    <a:pt x="672" y="4897"/>
                    <a:pt x="750" y="4725"/>
                    <a:pt x="776" y="4397"/>
                  </a:cubicBezTo>
                  <a:cubicBezTo>
                    <a:pt x="804" y="3764"/>
                    <a:pt x="972" y="3479"/>
                    <a:pt x="1349" y="3479"/>
                  </a:cubicBezTo>
                  <a:cubicBezTo>
                    <a:pt x="1505" y="3479"/>
                    <a:pt x="1697" y="3528"/>
                    <a:pt x="1930" y="3621"/>
                  </a:cubicBezTo>
                  <a:cubicBezTo>
                    <a:pt x="1955" y="3624"/>
                    <a:pt x="1981" y="3625"/>
                    <a:pt x="2006" y="3625"/>
                  </a:cubicBezTo>
                  <a:cubicBezTo>
                    <a:pt x="2215" y="3625"/>
                    <a:pt x="2409" y="3555"/>
                    <a:pt x="2586" y="3502"/>
                  </a:cubicBezTo>
                  <a:cubicBezTo>
                    <a:pt x="3104" y="3323"/>
                    <a:pt x="3661" y="3542"/>
                    <a:pt x="4158" y="3263"/>
                  </a:cubicBezTo>
                  <a:cubicBezTo>
                    <a:pt x="4357" y="3104"/>
                    <a:pt x="4277" y="2965"/>
                    <a:pt x="4098" y="2846"/>
                  </a:cubicBezTo>
                  <a:cubicBezTo>
                    <a:pt x="4078" y="2826"/>
                    <a:pt x="3999" y="2766"/>
                    <a:pt x="4058" y="2766"/>
                  </a:cubicBezTo>
                  <a:cubicBezTo>
                    <a:pt x="4151" y="2784"/>
                    <a:pt x="4229" y="2792"/>
                    <a:pt x="4294" y="2792"/>
                  </a:cubicBezTo>
                  <a:cubicBezTo>
                    <a:pt x="4745" y="2792"/>
                    <a:pt x="4578" y="2405"/>
                    <a:pt x="4456" y="2110"/>
                  </a:cubicBezTo>
                  <a:cubicBezTo>
                    <a:pt x="4252" y="1684"/>
                    <a:pt x="4757" y="1820"/>
                    <a:pt x="4878" y="1688"/>
                  </a:cubicBezTo>
                  <a:lnTo>
                    <a:pt x="4878" y="1688"/>
                  </a:lnTo>
                  <a:cubicBezTo>
                    <a:pt x="4872" y="1771"/>
                    <a:pt x="4873" y="1848"/>
                    <a:pt x="4954" y="1871"/>
                  </a:cubicBezTo>
                  <a:cubicBezTo>
                    <a:pt x="5590" y="2129"/>
                    <a:pt x="5252" y="2686"/>
                    <a:pt x="5391" y="3104"/>
                  </a:cubicBezTo>
                  <a:cubicBezTo>
                    <a:pt x="5451" y="3164"/>
                    <a:pt x="5491" y="3224"/>
                    <a:pt x="5570" y="3243"/>
                  </a:cubicBezTo>
                  <a:cubicBezTo>
                    <a:pt x="5650" y="3243"/>
                    <a:pt x="5690" y="3224"/>
                    <a:pt x="5769" y="3204"/>
                  </a:cubicBezTo>
                  <a:cubicBezTo>
                    <a:pt x="6187" y="3243"/>
                    <a:pt x="5948" y="3761"/>
                    <a:pt x="6247" y="3900"/>
                  </a:cubicBezTo>
                  <a:cubicBezTo>
                    <a:pt x="6605" y="3462"/>
                    <a:pt x="6306" y="3005"/>
                    <a:pt x="6346" y="2547"/>
                  </a:cubicBezTo>
                  <a:cubicBezTo>
                    <a:pt x="6346" y="2242"/>
                    <a:pt x="6389" y="2096"/>
                    <a:pt x="6623" y="2096"/>
                  </a:cubicBezTo>
                  <a:cubicBezTo>
                    <a:pt x="6664" y="2096"/>
                    <a:pt x="6710" y="2101"/>
                    <a:pt x="6764" y="2110"/>
                  </a:cubicBezTo>
                  <a:cubicBezTo>
                    <a:pt x="6797" y="2116"/>
                    <a:pt x="6832" y="2118"/>
                    <a:pt x="6869" y="2118"/>
                  </a:cubicBezTo>
                  <a:cubicBezTo>
                    <a:pt x="6943" y="2118"/>
                    <a:pt x="7022" y="2110"/>
                    <a:pt x="7102" y="2110"/>
                  </a:cubicBezTo>
                  <a:cubicBezTo>
                    <a:pt x="7182" y="2030"/>
                    <a:pt x="7182" y="1950"/>
                    <a:pt x="7162" y="1931"/>
                  </a:cubicBezTo>
                  <a:cubicBezTo>
                    <a:pt x="7062" y="1831"/>
                    <a:pt x="6963" y="1791"/>
                    <a:pt x="6843" y="1771"/>
                  </a:cubicBezTo>
                  <a:cubicBezTo>
                    <a:pt x="6794" y="1761"/>
                    <a:pt x="6744" y="1756"/>
                    <a:pt x="6694" y="1756"/>
                  </a:cubicBezTo>
                  <a:cubicBezTo>
                    <a:pt x="6644" y="1756"/>
                    <a:pt x="6595" y="1761"/>
                    <a:pt x="6545" y="1771"/>
                  </a:cubicBezTo>
                  <a:cubicBezTo>
                    <a:pt x="6515" y="1781"/>
                    <a:pt x="6495" y="1786"/>
                    <a:pt x="6475" y="1786"/>
                  </a:cubicBezTo>
                  <a:cubicBezTo>
                    <a:pt x="6455" y="1786"/>
                    <a:pt x="6436" y="1781"/>
                    <a:pt x="6406" y="1771"/>
                  </a:cubicBezTo>
                  <a:cubicBezTo>
                    <a:pt x="6465" y="1732"/>
                    <a:pt x="6545" y="1692"/>
                    <a:pt x="6605" y="1672"/>
                  </a:cubicBezTo>
                  <a:cubicBezTo>
                    <a:pt x="6784" y="1612"/>
                    <a:pt x="6963" y="1612"/>
                    <a:pt x="7142" y="1572"/>
                  </a:cubicBezTo>
                  <a:cubicBezTo>
                    <a:pt x="7540" y="1473"/>
                    <a:pt x="7957" y="1453"/>
                    <a:pt x="8355" y="1374"/>
                  </a:cubicBezTo>
                  <a:cubicBezTo>
                    <a:pt x="8654" y="1294"/>
                    <a:pt x="8952" y="1274"/>
                    <a:pt x="9230" y="1175"/>
                  </a:cubicBezTo>
                  <a:cubicBezTo>
                    <a:pt x="9290" y="1155"/>
                    <a:pt x="9370" y="1095"/>
                    <a:pt x="9449" y="1055"/>
                  </a:cubicBezTo>
                  <a:cubicBezTo>
                    <a:pt x="9768" y="797"/>
                    <a:pt x="10285" y="876"/>
                    <a:pt x="10444" y="359"/>
                  </a:cubicBezTo>
                  <a:cubicBezTo>
                    <a:pt x="10404" y="81"/>
                    <a:pt x="10205" y="41"/>
                    <a:pt x="9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3049350" y="3349325"/>
              <a:ext cx="63175" cy="407425"/>
            </a:xfrm>
            <a:custGeom>
              <a:avLst/>
              <a:gdLst/>
              <a:ahLst/>
              <a:cxnLst/>
              <a:rect l="l" t="t" r="r" b="b"/>
              <a:pathLst>
                <a:path w="2527" h="16297" extrusionOk="0">
                  <a:moveTo>
                    <a:pt x="2029" y="1"/>
                  </a:moveTo>
                  <a:cubicBezTo>
                    <a:pt x="1888" y="20"/>
                    <a:pt x="1750" y="27"/>
                    <a:pt x="1613" y="27"/>
                  </a:cubicBezTo>
                  <a:cubicBezTo>
                    <a:pt x="1349" y="27"/>
                    <a:pt x="1091" y="3"/>
                    <a:pt x="828" y="3"/>
                  </a:cubicBezTo>
                  <a:cubicBezTo>
                    <a:pt x="667" y="3"/>
                    <a:pt x="504" y="12"/>
                    <a:pt x="338" y="41"/>
                  </a:cubicBezTo>
                  <a:cubicBezTo>
                    <a:pt x="159" y="160"/>
                    <a:pt x="0" y="279"/>
                    <a:pt x="139" y="538"/>
                  </a:cubicBezTo>
                  <a:cubicBezTo>
                    <a:pt x="248" y="623"/>
                    <a:pt x="368" y="651"/>
                    <a:pt x="492" y="651"/>
                  </a:cubicBezTo>
                  <a:cubicBezTo>
                    <a:pt x="722" y="651"/>
                    <a:pt x="971" y="555"/>
                    <a:pt x="1203" y="555"/>
                  </a:cubicBezTo>
                  <a:cubicBezTo>
                    <a:pt x="1371" y="555"/>
                    <a:pt x="1531" y="605"/>
                    <a:pt x="1671" y="777"/>
                  </a:cubicBezTo>
                  <a:cubicBezTo>
                    <a:pt x="1830" y="2448"/>
                    <a:pt x="1472" y="4119"/>
                    <a:pt x="1492" y="5810"/>
                  </a:cubicBezTo>
                  <a:cubicBezTo>
                    <a:pt x="1552" y="6705"/>
                    <a:pt x="975" y="7600"/>
                    <a:pt x="1472" y="8515"/>
                  </a:cubicBezTo>
                  <a:lnTo>
                    <a:pt x="1472" y="8794"/>
                  </a:lnTo>
                  <a:cubicBezTo>
                    <a:pt x="1472" y="8893"/>
                    <a:pt x="1472" y="8953"/>
                    <a:pt x="1452" y="9052"/>
                  </a:cubicBezTo>
                  <a:cubicBezTo>
                    <a:pt x="1353" y="9350"/>
                    <a:pt x="1432" y="9689"/>
                    <a:pt x="1333" y="9987"/>
                  </a:cubicBezTo>
                  <a:cubicBezTo>
                    <a:pt x="1333" y="10047"/>
                    <a:pt x="1333" y="10146"/>
                    <a:pt x="1353" y="10226"/>
                  </a:cubicBezTo>
                  <a:cubicBezTo>
                    <a:pt x="1293" y="10683"/>
                    <a:pt x="1432" y="11121"/>
                    <a:pt x="1373" y="11578"/>
                  </a:cubicBezTo>
                  <a:cubicBezTo>
                    <a:pt x="1134" y="12513"/>
                    <a:pt x="1233" y="13488"/>
                    <a:pt x="1194" y="14423"/>
                  </a:cubicBezTo>
                  <a:cubicBezTo>
                    <a:pt x="1174" y="14503"/>
                    <a:pt x="1174" y="14602"/>
                    <a:pt x="1154" y="14682"/>
                  </a:cubicBezTo>
                  <a:cubicBezTo>
                    <a:pt x="1134" y="14801"/>
                    <a:pt x="1114" y="14901"/>
                    <a:pt x="1074" y="15020"/>
                  </a:cubicBezTo>
                  <a:cubicBezTo>
                    <a:pt x="1074" y="15099"/>
                    <a:pt x="1074" y="15179"/>
                    <a:pt x="1114" y="15259"/>
                  </a:cubicBezTo>
                  <a:cubicBezTo>
                    <a:pt x="1114" y="15358"/>
                    <a:pt x="1253" y="15398"/>
                    <a:pt x="1134" y="15497"/>
                  </a:cubicBezTo>
                  <a:cubicBezTo>
                    <a:pt x="1114" y="15577"/>
                    <a:pt x="1074" y="15617"/>
                    <a:pt x="1054" y="15696"/>
                  </a:cubicBezTo>
                  <a:cubicBezTo>
                    <a:pt x="1054" y="15836"/>
                    <a:pt x="1054" y="15995"/>
                    <a:pt x="1134" y="16154"/>
                  </a:cubicBezTo>
                  <a:cubicBezTo>
                    <a:pt x="1174" y="16213"/>
                    <a:pt x="1253" y="16273"/>
                    <a:pt x="1333" y="16293"/>
                  </a:cubicBezTo>
                  <a:cubicBezTo>
                    <a:pt x="1348" y="16295"/>
                    <a:pt x="1362" y="16296"/>
                    <a:pt x="1376" y="16296"/>
                  </a:cubicBezTo>
                  <a:cubicBezTo>
                    <a:pt x="1493" y="16296"/>
                    <a:pt x="1582" y="16225"/>
                    <a:pt x="1671" y="16154"/>
                  </a:cubicBezTo>
                  <a:cubicBezTo>
                    <a:pt x="1751" y="16054"/>
                    <a:pt x="1771" y="15895"/>
                    <a:pt x="1810" y="15776"/>
                  </a:cubicBezTo>
                  <a:cubicBezTo>
                    <a:pt x="1850" y="15119"/>
                    <a:pt x="1810" y="14503"/>
                    <a:pt x="1771" y="13886"/>
                  </a:cubicBezTo>
                  <a:cubicBezTo>
                    <a:pt x="1771" y="13806"/>
                    <a:pt x="1790" y="13707"/>
                    <a:pt x="1830" y="13627"/>
                  </a:cubicBezTo>
                  <a:cubicBezTo>
                    <a:pt x="1751" y="13468"/>
                    <a:pt x="1810" y="13309"/>
                    <a:pt x="1850" y="13170"/>
                  </a:cubicBezTo>
                  <a:cubicBezTo>
                    <a:pt x="1771" y="12732"/>
                    <a:pt x="2228" y="12334"/>
                    <a:pt x="1930" y="11917"/>
                  </a:cubicBezTo>
                  <a:cubicBezTo>
                    <a:pt x="1810" y="11718"/>
                    <a:pt x="1910" y="11539"/>
                    <a:pt x="1930" y="11340"/>
                  </a:cubicBezTo>
                  <a:cubicBezTo>
                    <a:pt x="1870" y="11300"/>
                    <a:pt x="1870" y="11280"/>
                    <a:pt x="1930" y="11220"/>
                  </a:cubicBezTo>
                  <a:cubicBezTo>
                    <a:pt x="1810" y="11002"/>
                    <a:pt x="1930" y="10763"/>
                    <a:pt x="1910" y="10544"/>
                  </a:cubicBezTo>
                  <a:cubicBezTo>
                    <a:pt x="1751" y="10027"/>
                    <a:pt x="1870" y="9530"/>
                    <a:pt x="2069" y="9032"/>
                  </a:cubicBezTo>
                  <a:cubicBezTo>
                    <a:pt x="2228" y="8654"/>
                    <a:pt x="1910" y="8276"/>
                    <a:pt x="2069" y="7918"/>
                  </a:cubicBezTo>
                  <a:cubicBezTo>
                    <a:pt x="2029" y="7859"/>
                    <a:pt x="2029" y="7839"/>
                    <a:pt x="2069" y="7779"/>
                  </a:cubicBezTo>
                  <a:cubicBezTo>
                    <a:pt x="2268" y="7500"/>
                    <a:pt x="2149" y="7162"/>
                    <a:pt x="2168" y="6844"/>
                  </a:cubicBezTo>
                  <a:cubicBezTo>
                    <a:pt x="2228" y="5650"/>
                    <a:pt x="2069" y="4457"/>
                    <a:pt x="2248" y="3283"/>
                  </a:cubicBezTo>
                  <a:lnTo>
                    <a:pt x="2248" y="2786"/>
                  </a:lnTo>
                  <a:cubicBezTo>
                    <a:pt x="2447" y="2328"/>
                    <a:pt x="2308" y="1831"/>
                    <a:pt x="2347" y="1354"/>
                  </a:cubicBezTo>
                  <a:cubicBezTo>
                    <a:pt x="2268" y="1194"/>
                    <a:pt x="2248" y="1035"/>
                    <a:pt x="2347" y="876"/>
                  </a:cubicBezTo>
                  <a:cubicBezTo>
                    <a:pt x="2367" y="538"/>
                    <a:pt x="2526" y="160"/>
                    <a:pt x="20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475425" y="3998975"/>
              <a:ext cx="321800" cy="136150"/>
            </a:xfrm>
            <a:custGeom>
              <a:avLst/>
              <a:gdLst/>
              <a:ahLst/>
              <a:cxnLst/>
              <a:rect l="l" t="t" r="r" b="b"/>
              <a:pathLst>
                <a:path w="12872" h="5446" extrusionOk="0">
                  <a:moveTo>
                    <a:pt x="12442" y="1"/>
                  </a:moveTo>
                  <a:cubicBezTo>
                    <a:pt x="12374" y="1"/>
                    <a:pt x="12303" y="14"/>
                    <a:pt x="12235" y="35"/>
                  </a:cubicBezTo>
                  <a:cubicBezTo>
                    <a:pt x="11738" y="154"/>
                    <a:pt x="11201" y="273"/>
                    <a:pt x="10683" y="273"/>
                  </a:cubicBezTo>
                  <a:cubicBezTo>
                    <a:pt x="10577" y="273"/>
                    <a:pt x="10467" y="265"/>
                    <a:pt x="10357" y="265"/>
                  </a:cubicBezTo>
                  <a:cubicBezTo>
                    <a:pt x="10219" y="265"/>
                    <a:pt x="10080" y="278"/>
                    <a:pt x="9947" y="333"/>
                  </a:cubicBezTo>
                  <a:lnTo>
                    <a:pt x="9748" y="333"/>
                  </a:lnTo>
                  <a:cubicBezTo>
                    <a:pt x="9689" y="288"/>
                    <a:pt x="9618" y="266"/>
                    <a:pt x="9561" y="266"/>
                  </a:cubicBezTo>
                  <a:cubicBezTo>
                    <a:pt x="9542" y="266"/>
                    <a:pt x="9525" y="268"/>
                    <a:pt x="9510" y="273"/>
                  </a:cubicBezTo>
                  <a:cubicBezTo>
                    <a:pt x="9490" y="273"/>
                    <a:pt x="9450" y="313"/>
                    <a:pt x="9390" y="313"/>
                  </a:cubicBezTo>
                  <a:cubicBezTo>
                    <a:pt x="8217" y="512"/>
                    <a:pt x="7103" y="870"/>
                    <a:pt x="5989" y="1308"/>
                  </a:cubicBezTo>
                  <a:cubicBezTo>
                    <a:pt x="5730" y="1447"/>
                    <a:pt x="5511" y="1666"/>
                    <a:pt x="5213" y="1745"/>
                  </a:cubicBezTo>
                  <a:cubicBezTo>
                    <a:pt x="3920" y="2064"/>
                    <a:pt x="2846" y="2780"/>
                    <a:pt x="1791" y="3556"/>
                  </a:cubicBezTo>
                  <a:cubicBezTo>
                    <a:pt x="1692" y="3635"/>
                    <a:pt x="1612" y="3715"/>
                    <a:pt x="1513" y="3774"/>
                  </a:cubicBezTo>
                  <a:cubicBezTo>
                    <a:pt x="1314" y="3914"/>
                    <a:pt x="1135" y="4053"/>
                    <a:pt x="996" y="4212"/>
                  </a:cubicBezTo>
                  <a:lnTo>
                    <a:pt x="836" y="4351"/>
                  </a:lnTo>
                  <a:lnTo>
                    <a:pt x="757" y="4431"/>
                  </a:lnTo>
                  <a:cubicBezTo>
                    <a:pt x="677" y="4451"/>
                    <a:pt x="638" y="4510"/>
                    <a:pt x="598" y="4550"/>
                  </a:cubicBezTo>
                  <a:cubicBezTo>
                    <a:pt x="538" y="4590"/>
                    <a:pt x="518" y="4590"/>
                    <a:pt x="498" y="4610"/>
                  </a:cubicBezTo>
                  <a:cubicBezTo>
                    <a:pt x="419" y="4630"/>
                    <a:pt x="359" y="4670"/>
                    <a:pt x="299" y="4709"/>
                  </a:cubicBezTo>
                  <a:cubicBezTo>
                    <a:pt x="140" y="4769"/>
                    <a:pt x="21" y="4869"/>
                    <a:pt x="1" y="5048"/>
                  </a:cubicBezTo>
                  <a:cubicBezTo>
                    <a:pt x="1" y="5167"/>
                    <a:pt x="21" y="5306"/>
                    <a:pt x="100" y="5406"/>
                  </a:cubicBezTo>
                  <a:cubicBezTo>
                    <a:pt x="160" y="5445"/>
                    <a:pt x="240" y="5445"/>
                    <a:pt x="339" y="5445"/>
                  </a:cubicBezTo>
                  <a:cubicBezTo>
                    <a:pt x="458" y="5426"/>
                    <a:pt x="598" y="5366"/>
                    <a:pt x="717" y="5306"/>
                  </a:cubicBezTo>
                  <a:cubicBezTo>
                    <a:pt x="896" y="5207"/>
                    <a:pt x="1055" y="5087"/>
                    <a:pt x="1234" y="4948"/>
                  </a:cubicBezTo>
                  <a:cubicBezTo>
                    <a:pt x="3741" y="3019"/>
                    <a:pt x="6585" y="1785"/>
                    <a:pt x="9689" y="1188"/>
                  </a:cubicBezTo>
                  <a:cubicBezTo>
                    <a:pt x="10644" y="1009"/>
                    <a:pt x="11658" y="1069"/>
                    <a:pt x="12553" y="631"/>
                  </a:cubicBezTo>
                  <a:cubicBezTo>
                    <a:pt x="12673" y="512"/>
                    <a:pt x="12872" y="393"/>
                    <a:pt x="12772" y="194"/>
                  </a:cubicBezTo>
                  <a:cubicBezTo>
                    <a:pt x="12694" y="50"/>
                    <a:pt x="12572" y="1"/>
                    <a:pt x="124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1509650" y="3619875"/>
              <a:ext cx="32350" cy="375000"/>
            </a:xfrm>
            <a:custGeom>
              <a:avLst/>
              <a:gdLst/>
              <a:ahLst/>
              <a:cxnLst/>
              <a:rect l="l" t="t" r="r" b="b"/>
              <a:pathLst>
                <a:path w="1294" h="15000" extrusionOk="0">
                  <a:moveTo>
                    <a:pt x="179" y="1"/>
                  </a:moveTo>
                  <a:cubicBezTo>
                    <a:pt x="0" y="776"/>
                    <a:pt x="179" y="1512"/>
                    <a:pt x="199" y="2288"/>
                  </a:cubicBezTo>
                  <a:cubicBezTo>
                    <a:pt x="219" y="3860"/>
                    <a:pt x="199" y="5451"/>
                    <a:pt x="339" y="7023"/>
                  </a:cubicBezTo>
                  <a:cubicBezTo>
                    <a:pt x="458" y="8535"/>
                    <a:pt x="478" y="10066"/>
                    <a:pt x="557" y="11598"/>
                  </a:cubicBezTo>
                  <a:cubicBezTo>
                    <a:pt x="756" y="11916"/>
                    <a:pt x="478" y="12334"/>
                    <a:pt x="697" y="12672"/>
                  </a:cubicBezTo>
                  <a:cubicBezTo>
                    <a:pt x="955" y="13249"/>
                    <a:pt x="637" y="13906"/>
                    <a:pt x="896" y="14463"/>
                  </a:cubicBezTo>
                  <a:cubicBezTo>
                    <a:pt x="955" y="14622"/>
                    <a:pt x="955" y="14801"/>
                    <a:pt x="896" y="14940"/>
                  </a:cubicBezTo>
                  <a:cubicBezTo>
                    <a:pt x="935" y="14980"/>
                    <a:pt x="975" y="15000"/>
                    <a:pt x="1015" y="15000"/>
                  </a:cubicBezTo>
                  <a:cubicBezTo>
                    <a:pt x="1055" y="15000"/>
                    <a:pt x="1094" y="14980"/>
                    <a:pt x="1134" y="14940"/>
                  </a:cubicBezTo>
                  <a:cubicBezTo>
                    <a:pt x="1214" y="14801"/>
                    <a:pt x="1254" y="14602"/>
                    <a:pt x="1273" y="14423"/>
                  </a:cubicBezTo>
                  <a:lnTo>
                    <a:pt x="1273" y="14144"/>
                  </a:lnTo>
                  <a:cubicBezTo>
                    <a:pt x="1293" y="12533"/>
                    <a:pt x="975" y="10961"/>
                    <a:pt x="915" y="9350"/>
                  </a:cubicBezTo>
                  <a:lnTo>
                    <a:pt x="915" y="8793"/>
                  </a:lnTo>
                  <a:lnTo>
                    <a:pt x="915" y="8535"/>
                  </a:lnTo>
                  <a:cubicBezTo>
                    <a:pt x="896" y="7381"/>
                    <a:pt x="677" y="6207"/>
                    <a:pt x="1035" y="5073"/>
                  </a:cubicBezTo>
                  <a:cubicBezTo>
                    <a:pt x="1154" y="4695"/>
                    <a:pt x="1114" y="4317"/>
                    <a:pt x="1055" y="3959"/>
                  </a:cubicBezTo>
                  <a:cubicBezTo>
                    <a:pt x="856" y="3303"/>
                    <a:pt x="995" y="2666"/>
                    <a:pt x="915" y="2010"/>
                  </a:cubicBezTo>
                  <a:cubicBezTo>
                    <a:pt x="915" y="1930"/>
                    <a:pt x="896" y="1831"/>
                    <a:pt x="876" y="1771"/>
                  </a:cubicBezTo>
                  <a:cubicBezTo>
                    <a:pt x="856" y="1691"/>
                    <a:pt x="796" y="1612"/>
                    <a:pt x="756" y="1532"/>
                  </a:cubicBezTo>
                  <a:cubicBezTo>
                    <a:pt x="677" y="1433"/>
                    <a:pt x="617" y="1353"/>
                    <a:pt x="597" y="1214"/>
                  </a:cubicBezTo>
                  <a:cubicBezTo>
                    <a:pt x="577" y="1115"/>
                    <a:pt x="577" y="1035"/>
                    <a:pt x="577" y="975"/>
                  </a:cubicBezTo>
                  <a:cubicBezTo>
                    <a:pt x="498" y="617"/>
                    <a:pt x="776" y="160"/>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2782775" y="4830550"/>
              <a:ext cx="261125" cy="32150"/>
            </a:xfrm>
            <a:custGeom>
              <a:avLst/>
              <a:gdLst/>
              <a:ahLst/>
              <a:cxnLst/>
              <a:rect l="l" t="t" r="r" b="b"/>
              <a:pathLst>
                <a:path w="10445" h="1286" extrusionOk="0">
                  <a:moveTo>
                    <a:pt x="3145" y="1"/>
                  </a:moveTo>
                  <a:cubicBezTo>
                    <a:pt x="2773" y="1"/>
                    <a:pt x="2399" y="47"/>
                    <a:pt x="2030" y="191"/>
                  </a:cubicBezTo>
                  <a:cubicBezTo>
                    <a:pt x="1851" y="291"/>
                    <a:pt x="1672" y="390"/>
                    <a:pt x="1473" y="470"/>
                  </a:cubicBezTo>
                  <a:cubicBezTo>
                    <a:pt x="1423" y="486"/>
                    <a:pt x="1367" y="496"/>
                    <a:pt x="1310" y="496"/>
                  </a:cubicBezTo>
                  <a:cubicBezTo>
                    <a:pt x="1228" y="496"/>
                    <a:pt x="1145" y="477"/>
                    <a:pt x="1075" y="430"/>
                  </a:cubicBezTo>
                  <a:cubicBezTo>
                    <a:pt x="1035" y="410"/>
                    <a:pt x="955" y="390"/>
                    <a:pt x="876" y="390"/>
                  </a:cubicBezTo>
                  <a:cubicBezTo>
                    <a:pt x="757" y="410"/>
                    <a:pt x="657" y="430"/>
                    <a:pt x="558" y="470"/>
                  </a:cubicBezTo>
                  <a:lnTo>
                    <a:pt x="339" y="530"/>
                  </a:lnTo>
                  <a:cubicBezTo>
                    <a:pt x="259" y="569"/>
                    <a:pt x="180" y="609"/>
                    <a:pt x="140" y="669"/>
                  </a:cubicBezTo>
                  <a:cubicBezTo>
                    <a:pt x="100" y="689"/>
                    <a:pt x="80" y="728"/>
                    <a:pt x="60" y="768"/>
                  </a:cubicBezTo>
                  <a:cubicBezTo>
                    <a:pt x="40" y="828"/>
                    <a:pt x="1" y="927"/>
                    <a:pt x="40" y="1007"/>
                  </a:cubicBezTo>
                  <a:cubicBezTo>
                    <a:pt x="80" y="1067"/>
                    <a:pt x="160" y="1126"/>
                    <a:pt x="239" y="1166"/>
                  </a:cubicBezTo>
                  <a:cubicBezTo>
                    <a:pt x="379" y="1189"/>
                    <a:pt x="533" y="1199"/>
                    <a:pt x="684" y="1199"/>
                  </a:cubicBezTo>
                  <a:cubicBezTo>
                    <a:pt x="791" y="1199"/>
                    <a:pt x="896" y="1194"/>
                    <a:pt x="995" y="1186"/>
                  </a:cubicBezTo>
                  <a:cubicBezTo>
                    <a:pt x="1154" y="1126"/>
                    <a:pt x="1333" y="1106"/>
                    <a:pt x="1493" y="1087"/>
                  </a:cubicBezTo>
                  <a:cubicBezTo>
                    <a:pt x="2328" y="888"/>
                    <a:pt x="3164" y="967"/>
                    <a:pt x="3979" y="927"/>
                  </a:cubicBezTo>
                  <a:cubicBezTo>
                    <a:pt x="4014" y="931"/>
                    <a:pt x="4049" y="932"/>
                    <a:pt x="4083" y="932"/>
                  </a:cubicBezTo>
                  <a:cubicBezTo>
                    <a:pt x="4136" y="932"/>
                    <a:pt x="4189" y="929"/>
                    <a:pt x="4242" y="929"/>
                  </a:cubicBezTo>
                  <a:cubicBezTo>
                    <a:pt x="4354" y="929"/>
                    <a:pt x="4465" y="940"/>
                    <a:pt x="4576" y="1007"/>
                  </a:cubicBezTo>
                  <a:lnTo>
                    <a:pt x="4576" y="987"/>
                  </a:lnTo>
                  <a:cubicBezTo>
                    <a:pt x="4644" y="1025"/>
                    <a:pt x="4713" y="1039"/>
                    <a:pt x="4782" y="1039"/>
                  </a:cubicBezTo>
                  <a:cubicBezTo>
                    <a:pt x="4987" y="1039"/>
                    <a:pt x="5196" y="914"/>
                    <a:pt x="5402" y="914"/>
                  </a:cubicBezTo>
                  <a:cubicBezTo>
                    <a:pt x="5492" y="914"/>
                    <a:pt x="5582" y="938"/>
                    <a:pt x="5670" y="1007"/>
                  </a:cubicBezTo>
                  <a:lnTo>
                    <a:pt x="5968" y="1007"/>
                  </a:lnTo>
                  <a:cubicBezTo>
                    <a:pt x="6323" y="1084"/>
                    <a:pt x="6666" y="1113"/>
                    <a:pt x="7015" y="1113"/>
                  </a:cubicBezTo>
                  <a:cubicBezTo>
                    <a:pt x="7116" y="1113"/>
                    <a:pt x="7218" y="1111"/>
                    <a:pt x="7321" y="1106"/>
                  </a:cubicBezTo>
                  <a:cubicBezTo>
                    <a:pt x="7440" y="1063"/>
                    <a:pt x="7558" y="1009"/>
                    <a:pt x="7674" y="1009"/>
                  </a:cubicBezTo>
                  <a:cubicBezTo>
                    <a:pt x="7771" y="1009"/>
                    <a:pt x="7867" y="1048"/>
                    <a:pt x="7958" y="1166"/>
                  </a:cubicBezTo>
                  <a:cubicBezTo>
                    <a:pt x="8057" y="1226"/>
                    <a:pt x="8177" y="1285"/>
                    <a:pt x="8316" y="1285"/>
                  </a:cubicBezTo>
                  <a:cubicBezTo>
                    <a:pt x="8411" y="1269"/>
                    <a:pt x="8510" y="1264"/>
                    <a:pt x="8609" y="1264"/>
                  </a:cubicBezTo>
                  <a:cubicBezTo>
                    <a:pt x="8708" y="1264"/>
                    <a:pt x="8808" y="1269"/>
                    <a:pt x="8908" y="1269"/>
                  </a:cubicBezTo>
                  <a:cubicBezTo>
                    <a:pt x="9065" y="1269"/>
                    <a:pt x="9221" y="1258"/>
                    <a:pt x="9370" y="1206"/>
                  </a:cubicBezTo>
                  <a:cubicBezTo>
                    <a:pt x="9549" y="1206"/>
                    <a:pt x="9728" y="1186"/>
                    <a:pt x="9907" y="1186"/>
                  </a:cubicBezTo>
                  <a:cubicBezTo>
                    <a:pt x="9987" y="1126"/>
                    <a:pt x="10007" y="1087"/>
                    <a:pt x="9947" y="987"/>
                  </a:cubicBezTo>
                  <a:cubicBezTo>
                    <a:pt x="9887" y="927"/>
                    <a:pt x="9808" y="908"/>
                    <a:pt x="9728" y="908"/>
                  </a:cubicBezTo>
                  <a:cubicBezTo>
                    <a:pt x="9716" y="905"/>
                    <a:pt x="9703" y="904"/>
                    <a:pt x="9691" y="904"/>
                  </a:cubicBezTo>
                  <a:cubicBezTo>
                    <a:pt x="9654" y="904"/>
                    <a:pt x="9617" y="912"/>
                    <a:pt x="9581" y="912"/>
                  </a:cubicBezTo>
                  <a:cubicBezTo>
                    <a:pt x="9534" y="912"/>
                    <a:pt x="9489" y="898"/>
                    <a:pt x="9450" y="828"/>
                  </a:cubicBezTo>
                  <a:lnTo>
                    <a:pt x="9450" y="828"/>
                  </a:lnTo>
                  <a:cubicBezTo>
                    <a:pt x="9529" y="868"/>
                    <a:pt x="9609" y="888"/>
                    <a:pt x="9708" y="888"/>
                  </a:cubicBezTo>
                  <a:cubicBezTo>
                    <a:pt x="9788" y="888"/>
                    <a:pt x="9848" y="868"/>
                    <a:pt x="9927" y="828"/>
                  </a:cubicBezTo>
                  <a:cubicBezTo>
                    <a:pt x="10206" y="768"/>
                    <a:pt x="10444" y="669"/>
                    <a:pt x="10245" y="291"/>
                  </a:cubicBezTo>
                  <a:cubicBezTo>
                    <a:pt x="10186" y="231"/>
                    <a:pt x="10106" y="211"/>
                    <a:pt x="10007" y="211"/>
                  </a:cubicBezTo>
                  <a:cubicBezTo>
                    <a:pt x="8157" y="191"/>
                    <a:pt x="6327" y="231"/>
                    <a:pt x="4476" y="112"/>
                  </a:cubicBezTo>
                  <a:cubicBezTo>
                    <a:pt x="4041" y="68"/>
                    <a:pt x="3594" y="1"/>
                    <a:pt x="3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3119450" y="4375800"/>
              <a:ext cx="53750" cy="244000"/>
            </a:xfrm>
            <a:custGeom>
              <a:avLst/>
              <a:gdLst/>
              <a:ahLst/>
              <a:cxnLst/>
              <a:rect l="l" t="t" r="r" b="b"/>
              <a:pathLst>
                <a:path w="2150" h="9760" extrusionOk="0">
                  <a:moveTo>
                    <a:pt x="797" y="1"/>
                  </a:moveTo>
                  <a:cubicBezTo>
                    <a:pt x="598" y="20"/>
                    <a:pt x="498" y="199"/>
                    <a:pt x="339" y="319"/>
                  </a:cubicBezTo>
                  <a:cubicBezTo>
                    <a:pt x="299" y="398"/>
                    <a:pt x="240" y="458"/>
                    <a:pt x="220" y="518"/>
                  </a:cubicBezTo>
                  <a:cubicBezTo>
                    <a:pt x="200" y="597"/>
                    <a:pt x="160" y="677"/>
                    <a:pt x="160" y="737"/>
                  </a:cubicBezTo>
                  <a:cubicBezTo>
                    <a:pt x="1" y="1194"/>
                    <a:pt x="339" y="1592"/>
                    <a:pt x="260" y="2049"/>
                  </a:cubicBezTo>
                  <a:cubicBezTo>
                    <a:pt x="260" y="2109"/>
                    <a:pt x="260" y="2209"/>
                    <a:pt x="299" y="2288"/>
                  </a:cubicBezTo>
                  <a:cubicBezTo>
                    <a:pt x="518" y="3541"/>
                    <a:pt x="737" y="4775"/>
                    <a:pt x="856" y="6048"/>
                  </a:cubicBezTo>
                  <a:cubicBezTo>
                    <a:pt x="936" y="6943"/>
                    <a:pt x="1195" y="7779"/>
                    <a:pt x="1254" y="8654"/>
                  </a:cubicBezTo>
                  <a:cubicBezTo>
                    <a:pt x="1314" y="8833"/>
                    <a:pt x="1354" y="9012"/>
                    <a:pt x="1453" y="9151"/>
                  </a:cubicBezTo>
                  <a:cubicBezTo>
                    <a:pt x="1553" y="9330"/>
                    <a:pt x="1632" y="9529"/>
                    <a:pt x="1752" y="9708"/>
                  </a:cubicBezTo>
                  <a:cubicBezTo>
                    <a:pt x="1802" y="9746"/>
                    <a:pt x="1852" y="9760"/>
                    <a:pt x="1903" y="9760"/>
                  </a:cubicBezTo>
                  <a:cubicBezTo>
                    <a:pt x="1932" y="9760"/>
                    <a:pt x="1961" y="9755"/>
                    <a:pt x="1990" y="9748"/>
                  </a:cubicBezTo>
                  <a:cubicBezTo>
                    <a:pt x="2149" y="9569"/>
                    <a:pt x="2050" y="9350"/>
                    <a:pt x="2090" y="9151"/>
                  </a:cubicBezTo>
                  <a:cubicBezTo>
                    <a:pt x="2090" y="9052"/>
                    <a:pt x="2050" y="8972"/>
                    <a:pt x="2030" y="8912"/>
                  </a:cubicBezTo>
                  <a:cubicBezTo>
                    <a:pt x="1891" y="8654"/>
                    <a:pt x="1911" y="8415"/>
                    <a:pt x="1911" y="8137"/>
                  </a:cubicBezTo>
                  <a:cubicBezTo>
                    <a:pt x="1891" y="7759"/>
                    <a:pt x="2010" y="7381"/>
                    <a:pt x="1831" y="7043"/>
                  </a:cubicBezTo>
                  <a:cubicBezTo>
                    <a:pt x="1791" y="6983"/>
                    <a:pt x="1791" y="6943"/>
                    <a:pt x="1811" y="6883"/>
                  </a:cubicBezTo>
                  <a:cubicBezTo>
                    <a:pt x="1652" y="6665"/>
                    <a:pt x="1811" y="6366"/>
                    <a:pt x="1652" y="6147"/>
                  </a:cubicBezTo>
                  <a:cubicBezTo>
                    <a:pt x="1592" y="5988"/>
                    <a:pt x="1612" y="5829"/>
                    <a:pt x="1632" y="5650"/>
                  </a:cubicBezTo>
                  <a:cubicBezTo>
                    <a:pt x="1453" y="5372"/>
                    <a:pt x="1652" y="5033"/>
                    <a:pt x="1493" y="4735"/>
                  </a:cubicBezTo>
                  <a:cubicBezTo>
                    <a:pt x="1493" y="4636"/>
                    <a:pt x="1453" y="4496"/>
                    <a:pt x="1453" y="4397"/>
                  </a:cubicBezTo>
                  <a:cubicBezTo>
                    <a:pt x="1314" y="4178"/>
                    <a:pt x="1453" y="3880"/>
                    <a:pt x="1314" y="3661"/>
                  </a:cubicBezTo>
                  <a:lnTo>
                    <a:pt x="1314" y="3482"/>
                  </a:lnTo>
                  <a:cubicBezTo>
                    <a:pt x="1314" y="3482"/>
                    <a:pt x="1334" y="3482"/>
                    <a:pt x="1334" y="3442"/>
                  </a:cubicBezTo>
                  <a:cubicBezTo>
                    <a:pt x="1334" y="3382"/>
                    <a:pt x="1334" y="3342"/>
                    <a:pt x="1294" y="3303"/>
                  </a:cubicBezTo>
                  <a:cubicBezTo>
                    <a:pt x="1234" y="3283"/>
                    <a:pt x="1234" y="3243"/>
                    <a:pt x="1254" y="3183"/>
                  </a:cubicBezTo>
                  <a:cubicBezTo>
                    <a:pt x="1115" y="2965"/>
                    <a:pt x="1254" y="2666"/>
                    <a:pt x="1115" y="2447"/>
                  </a:cubicBezTo>
                  <a:cubicBezTo>
                    <a:pt x="1035" y="2288"/>
                    <a:pt x="1035" y="2109"/>
                    <a:pt x="1095" y="1950"/>
                  </a:cubicBezTo>
                  <a:cubicBezTo>
                    <a:pt x="916" y="1512"/>
                    <a:pt x="1135" y="1075"/>
                    <a:pt x="916" y="597"/>
                  </a:cubicBezTo>
                  <a:cubicBezTo>
                    <a:pt x="916" y="478"/>
                    <a:pt x="896" y="359"/>
                    <a:pt x="896" y="219"/>
                  </a:cubicBezTo>
                  <a:cubicBezTo>
                    <a:pt x="1016" y="100"/>
                    <a:pt x="896" y="60"/>
                    <a:pt x="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2744475" y="3781500"/>
              <a:ext cx="35350" cy="128850"/>
            </a:xfrm>
            <a:custGeom>
              <a:avLst/>
              <a:gdLst/>
              <a:ahLst/>
              <a:cxnLst/>
              <a:rect l="l" t="t" r="r" b="b"/>
              <a:pathLst>
                <a:path w="1414" h="5154" extrusionOk="0">
                  <a:moveTo>
                    <a:pt x="697" y="3104"/>
                  </a:moveTo>
                  <a:cubicBezTo>
                    <a:pt x="682" y="3294"/>
                    <a:pt x="670" y="3495"/>
                    <a:pt x="667" y="3703"/>
                  </a:cubicBezTo>
                  <a:lnTo>
                    <a:pt x="667" y="3703"/>
                  </a:lnTo>
                  <a:cubicBezTo>
                    <a:pt x="660" y="3497"/>
                    <a:pt x="664" y="3296"/>
                    <a:pt x="697" y="3104"/>
                  </a:cubicBezTo>
                  <a:close/>
                  <a:moveTo>
                    <a:pt x="558" y="1"/>
                  </a:moveTo>
                  <a:cubicBezTo>
                    <a:pt x="458" y="100"/>
                    <a:pt x="299" y="80"/>
                    <a:pt x="200" y="180"/>
                  </a:cubicBezTo>
                  <a:cubicBezTo>
                    <a:pt x="100" y="279"/>
                    <a:pt x="120" y="438"/>
                    <a:pt x="21" y="538"/>
                  </a:cubicBezTo>
                  <a:lnTo>
                    <a:pt x="21" y="697"/>
                  </a:lnTo>
                  <a:cubicBezTo>
                    <a:pt x="140" y="876"/>
                    <a:pt x="140" y="1075"/>
                    <a:pt x="21" y="1254"/>
                  </a:cubicBezTo>
                  <a:lnTo>
                    <a:pt x="21" y="1393"/>
                  </a:lnTo>
                  <a:cubicBezTo>
                    <a:pt x="240" y="1791"/>
                    <a:pt x="1" y="2249"/>
                    <a:pt x="160" y="2646"/>
                  </a:cubicBezTo>
                  <a:cubicBezTo>
                    <a:pt x="200" y="2766"/>
                    <a:pt x="200" y="2885"/>
                    <a:pt x="200" y="3004"/>
                  </a:cubicBezTo>
                  <a:cubicBezTo>
                    <a:pt x="200" y="3004"/>
                    <a:pt x="160" y="3004"/>
                    <a:pt x="160" y="3064"/>
                  </a:cubicBezTo>
                  <a:cubicBezTo>
                    <a:pt x="160" y="3104"/>
                    <a:pt x="160" y="3164"/>
                    <a:pt x="220" y="3184"/>
                  </a:cubicBezTo>
                  <a:lnTo>
                    <a:pt x="220" y="3900"/>
                  </a:lnTo>
                  <a:cubicBezTo>
                    <a:pt x="120" y="4278"/>
                    <a:pt x="339" y="4636"/>
                    <a:pt x="359" y="4994"/>
                  </a:cubicBezTo>
                  <a:cubicBezTo>
                    <a:pt x="376" y="5110"/>
                    <a:pt x="420" y="5153"/>
                    <a:pt x="474" y="5153"/>
                  </a:cubicBezTo>
                  <a:cubicBezTo>
                    <a:pt x="550" y="5153"/>
                    <a:pt x="647" y="5067"/>
                    <a:pt x="717" y="4974"/>
                  </a:cubicBezTo>
                  <a:cubicBezTo>
                    <a:pt x="726" y="4831"/>
                    <a:pt x="725" y="4687"/>
                    <a:pt x="719" y="4542"/>
                  </a:cubicBezTo>
                  <a:lnTo>
                    <a:pt x="719" y="4542"/>
                  </a:lnTo>
                  <a:cubicBezTo>
                    <a:pt x="730" y="4613"/>
                    <a:pt x="742" y="4684"/>
                    <a:pt x="757" y="4755"/>
                  </a:cubicBezTo>
                  <a:cubicBezTo>
                    <a:pt x="797" y="4894"/>
                    <a:pt x="797" y="5093"/>
                    <a:pt x="1015" y="5133"/>
                  </a:cubicBezTo>
                  <a:cubicBezTo>
                    <a:pt x="1023" y="5134"/>
                    <a:pt x="1031" y="5134"/>
                    <a:pt x="1039" y="5134"/>
                  </a:cubicBezTo>
                  <a:cubicBezTo>
                    <a:pt x="1233" y="5134"/>
                    <a:pt x="1217" y="4890"/>
                    <a:pt x="1294" y="4775"/>
                  </a:cubicBezTo>
                  <a:lnTo>
                    <a:pt x="1294" y="4596"/>
                  </a:lnTo>
                  <a:cubicBezTo>
                    <a:pt x="1393" y="3939"/>
                    <a:pt x="1413" y="3263"/>
                    <a:pt x="1115" y="2646"/>
                  </a:cubicBezTo>
                  <a:cubicBezTo>
                    <a:pt x="956" y="1910"/>
                    <a:pt x="956" y="1194"/>
                    <a:pt x="1115" y="478"/>
                  </a:cubicBezTo>
                  <a:lnTo>
                    <a:pt x="1115" y="319"/>
                  </a:lnTo>
                  <a:cubicBezTo>
                    <a:pt x="1075" y="279"/>
                    <a:pt x="1015" y="200"/>
                    <a:pt x="936" y="180"/>
                  </a:cubicBezTo>
                  <a:cubicBezTo>
                    <a:pt x="836" y="40"/>
                    <a:pt x="717" y="1"/>
                    <a:pt x="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2431175" y="4863075"/>
              <a:ext cx="101475" cy="31150"/>
            </a:xfrm>
            <a:custGeom>
              <a:avLst/>
              <a:gdLst/>
              <a:ahLst/>
              <a:cxnLst/>
              <a:rect l="l" t="t" r="r" b="b"/>
              <a:pathLst>
                <a:path w="4059" h="1246" extrusionOk="0">
                  <a:moveTo>
                    <a:pt x="1927" y="0"/>
                  </a:moveTo>
                  <a:cubicBezTo>
                    <a:pt x="1523" y="0"/>
                    <a:pt x="1122" y="63"/>
                    <a:pt x="737" y="303"/>
                  </a:cubicBezTo>
                  <a:cubicBezTo>
                    <a:pt x="717" y="721"/>
                    <a:pt x="1" y="701"/>
                    <a:pt x="180" y="1218"/>
                  </a:cubicBezTo>
                  <a:cubicBezTo>
                    <a:pt x="205" y="1216"/>
                    <a:pt x="230" y="1215"/>
                    <a:pt x="256" y="1215"/>
                  </a:cubicBezTo>
                  <a:cubicBezTo>
                    <a:pt x="379" y="1215"/>
                    <a:pt x="507" y="1234"/>
                    <a:pt x="637" y="1234"/>
                  </a:cubicBezTo>
                  <a:cubicBezTo>
                    <a:pt x="755" y="1234"/>
                    <a:pt x="875" y="1218"/>
                    <a:pt x="995" y="1158"/>
                  </a:cubicBezTo>
                  <a:lnTo>
                    <a:pt x="1174" y="1158"/>
                  </a:lnTo>
                  <a:cubicBezTo>
                    <a:pt x="1194" y="1188"/>
                    <a:pt x="1224" y="1203"/>
                    <a:pt x="1254" y="1203"/>
                  </a:cubicBezTo>
                  <a:cubicBezTo>
                    <a:pt x="1284" y="1203"/>
                    <a:pt x="1313" y="1188"/>
                    <a:pt x="1333" y="1158"/>
                  </a:cubicBezTo>
                  <a:cubicBezTo>
                    <a:pt x="1417" y="1133"/>
                    <a:pt x="1496" y="1122"/>
                    <a:pt x="1574" y="1122"/>
                  </a:cubicBezTo>
                  <a:cubicBezTo>
                    <a:pt x="1682" y="1122"/>
                    <a:pt x="1786" y="1143"/>
                    <a:pt x="1890" y="1178"/>
                  </a:cubicBezTo>
                  <a:cubicBezTo>
                    <a:pt x="1975" y="1225"/>
                    <a:pt x="2055" y="1245"/>
                    <a:pt x="2135" y="1245"/>
                  </a:cubicBezTo>
                  <a:cubicBezTo>
                    <a:pt x="2224" y="1245"/>
                    <a:pt x="2313" y="1220"/>
                    <a:pt x="2408" y="1178"/>
                  </a:cubicBezTo>
                  <a:cubicBezTo>
                    <a:pt x="2507" y="1158"/>
                    <a:pt x="2626" y="1158"/>
                    <a:pt x="2726" y="1118"/>
                  </a:cubicBezTo>
                  <a:cubicBezTo>
                    <a:pt x="2823" y="1059"/>
                    <a:pt x="2925" y="1042"/>
                    <a:pt x="3031" y="1042"/>
                  </a:cubicBezTo>
                  <a:cubicBezTo>
                    <a:pt x="3174" y="1042"/>
                    <a:pt x="3322" y="1073"/>
                    <a:pt x="3470" y="1073"/>
                  </a:cubicBezTo>
                  <a:cubicBezTo>
                    <a:pt x="3616" y="1073"/>
                    <a:pt x="3762" y="1043"/>
                    <a:pt x="3899" y="919"/>
                  </a:cubicBezTo>
                  <a:cubicBezTo>
                    <a:pt x="3979" y="641"/>
                    <a:pt x="4059" y="382"/>
                    <a:pt x="3800" y="144"/>
                  </a:cubicBezTo>
                  <a:cubicBezTo>
                    <a:pt x="3701" y="104"/>
                    <a:pt x="3621" y="84"/>
                    <a:pt x="3522" y="64"/>
                  </a:cubicBezTo>
                  <a:cubicBezTo>
                    <a:pt x="3432" y="72"/>
                    <a:pt x="3342" y="75"/>
                    <a:pt x="3252" y="75"/>
                  </a:cubicBezTo>
                  <a:cubicBezTo>
                    <a:pt x="2816" y="75"/>
                    <a:pt x="2369" y="0"/>
                    <a:pt x="1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153275" y="4604575"/>
              <a:ext cx="44300" cy="140000"/>
            </a:xfrm>
            <a:custGeom>
              <a:avLst/>
              <a:gdLst/>
              <a:ahLst/>
              <a:cxnLst/>
              <a:rect l="l" t="t" r="r" b="b"/>
              <a:pathLst>
                <a:path w="1772" h="5600" extrusionOk="0">
                  <a:moveTo>
                    <a:pt x="742" y="1"/>
                  </a:moveTo>
                  <a:cubicBezTo>
                    <a:pt x="723" y="1"/>
                    <a:pt x="702" y="7"/>
                    <a:pt x="677" y="20"/>
                  </a:cubicBezTo>
                  <a:cubicBezTo>
                    <a:pt x="637" y="219"/>
                    <a:pt x="697" y="478"/>
                    <a:pt x="478" y="597"/>
                  </a:cubicBezTo>
                  <a:cubicBezTo>
                    <a:pt x="1" y="1214"/>
                    <a:pt x="379" y="1870"/>
                    <a:pt x="458" y="2467"/>
                  </a:cubicBezTo>
                  <a:cubicBezTo>
                    <a:pt x="777" y="3461"/>
                    <a:pt x="757" y="4556"/>
                    <a:pt x="1154" y="5530"/>
                  </a:cubicBezTo>
                  <a:cubicBezTo>
                    <a:pt x="1219" y="5569"/>
                    <a:pt x="1276" y="5600"/>
                    <a:pt x="1335" y="5600"/>
                  </a:cubicBezTo>
                  <a:cubicBezTo>
                    <a:pt x="1366" y="5600"/>
                    <a:pt x="1398" y="5591"/>
                    <a:pt x="1433" y="5570"/>
                  </a:cubicBezTo>
                  <a:cubicBezTo>
                    <a:pt x="1532" y="5471"/>
                    <a:pt x="1592" y="5351"/>
                    <a:pt x="1632" y="5192"/>
                  </a:cubicBezTo>
                  <a:cubicBezTo>
                    <a:pt x="1652" y="5132"/>
                    <a:pt x="1652" y="5033"/>
                    <a:pt x="1652" y="4934"/>
                  </a:cubicBezTo>
                  <a:cubicBezTo>
                    <a:pt x="1771" y="4038"/>
                    <a:pt x="1433" y="3203"/>
                    <a:pt x="1194" y="2367"/>
                  </a:cubicBezTo>
                  <a:cubicBezTo>
                    <a:pt x="1174" y="2367"/>
                    <a:pt x="1174" y="2367"/>
                    <a:pt x="1154" y="2308"/>
                  </a:cubicBezTo>
                  <a:cubicBezTo>
                    <a:pt x="1135" y="2268"/>
                    <a:pt x="1135" y="2248"/>
                    <a:pt x="1174" y="2188"/>
                  </a:cubicBezTo>
                  <a:cubicBezTo>
                    <a:pt x="1194" y="2188"/>
                    <a:pt x="1194" y="2188"/>
                    <a:pt x="1234" y="2149"/>
                  </a:cubicBezTo>
                  <a:cubicBezTo>
                    <a:pt x="1254" y="2109"/>
                    <a:pt x="1234" y="2069"/>
                    <a:pt x="1174" y="2049"/>
                  </a:cubicBezTo>
                  <a:cubicBezTo>
                    <a:pt x="995" y="1771"/>
                    <a:pt x="1234" y="1413"/>
                    <a:pt x="1035" y="1154"/>
                  </a:cubicBezTo>
                  <a:cubicBezTo>
                    <a:pt x="936" y="796"/>
                    <a:pt x="777" y="478"/>
                    <a:pt x="836" y="100"/>
                  </a:cubicBezTo>
                  <a:cubicBezTo>
                    <a:pt x="809" y="32"/>
                    <a:pt x="782"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540475" y="4122175"/>
              <a:ext cx="25900" cy="109450"/>
            </a:xfrm>
            <a:custGeom>
              <a:avLst/>
              <a:gdLst/>
              <a:ahLst/>
              <a:cxnLst/>
              <a:rect l="l" t="t" r="r" b="b"/>
              <a:pathLst>
                <a:path w="1036" h="4378" extrusionOk="0">
                  <a:moveTo>
                    <a:pt x="538" y="0"/>
                  </a:moveTo>
                  <a:cubicBezTo>
                    <a:pt x="299" y="20"/>
                    <a:pt x="160" y="159"/>
                    <a:pt x="120" y="398"/>
                  </a:cubicBezTo>
                  <a:cubicBezTo>
                    <a:pt x="140" y="1293"/>
                    <a:pt x="40" y="2208"/>
                    <a:pt x="160" y="3103"/>
                  </a:cubicBezTo>
                  <a:lnTo>
                    <a:pt x="160" y="3302"/>
                  </a:lnTo>
                  <a:cubicBezTo>
                    <a:pt x="100" y="3601"/>
                    <a:pt x="1" y="3899"/>
                    <a:pt x="219" y="4178"/>
                  </a:cubicBezTo>
                  <a:lnTo>
                    <a:pt x="219" y="4158"/>
                  </a:lnTo>
                  <a:cubicBezTo>
                    <a:pt x="259" y="4217"/>
                    <a:pt x="319" y="4277"/>
                    <a:pt x="359" y="4357"/>
                  </a:cubicBezTo>
                  <a:cubicBezTo>
                    <a:pt x="406" y="4371"/>
                    <a:pt x="449" y="4378"/>
                    <a:pt x="488" y="4378"/>
                  </a:cubicBezTo>
                  <a:cubicBezTo>
                    <a:pt x="667" y="4378"/>
                    <a:pt x="775" y="4245"/>
                    <a:pt x="856" y="4098"/>
                  </a:cubicBezTo>
                  <a:cubicBezTo>
                    <a:pt x="975" y="2765"/>
                    <a:pt x="1035" y="1452"/>
                    <a:pt x="816" y="120"/>
                  </a:cubicBezTo>
                  <a:cubicBezTo>
                    <a:pt x="737" y="60"/>
                    <a:pt x="637"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068250" y="3802900"/>
              <a:ext cx="26375" cy="182950"/>
            </a:xfrm>
            <a:custGeom>
              <a:avLst/>
              <a:gdLst/>
              <a:ahLst/>
              <a:cxnLst/>
              <a:rect l="l" t="t" r="r" b="b"/>
              <a:pathLst>
                <a:path w="1055" h="7318" extrusionOk="0">
                  <a:moveTo>
                    <a:pt x="816" y="0"/>
                  </a:moveTo>
                  <a:cubicBezTo>
                    <a:pt x="398" y="20"/>
                    <a:pt x="517" y="398"/>
                    <a:pt x="398" y="597"/>
                  </a:cubicBezTo>
                  <a:cubicBezTo>
                    <a:pt x="418" y="696"/>
                    <a:pt x="418" y="756"/>
                    <a:pt x="458" y="855"/>
                  </a:cubicBezTo>
                  <a:cubicBezTo>
                    <a:pt x="477" y="2089"/>
                    <a:pt x="517" y="3302"/>
                    <a:pt x="279" y="4496"/>
                  </a:cubicBezTo>
                  <a:cubicBezTo>
                    <a:pt x="219" y="4575"/>
                    <a:pt x="199" y="4675"/>
                    <a:pt x="159" y="4735"/>
                  </a:cubicBezTo>
                  <a:cubicBezTo>
                    <a:pt x="0" y="5132"/>
                    <a:pt x="179" y="5490"/>
                    <a:pt x="279" y="5868"/>
                  </a:cubicBezTo>
                  <a:lnTo>
                    <a:pt x="279" y="6067"/>
                  </a:lnTo>
                  <a:cubicBezTo>
                    <a:pt x="159" y="6406"/>
                    <a:pt x="199" y="6784"/>
                    <a:pt x="259" y="7122"/>
                  </a:cubicBezTo>
                  <a:cubicBezTo>
                    <a:pt x="367" y="7249"/>
                    <a:pt x="484" y="7318"/>
                    <a:pt x="581" y="7318"/>
                  </a:cubicBezTo>
                  <a:cubicBezTo>
                    <a:pt x="697" y="7318"/>
                    <a:pt x="785" y="7219"/>
                    <a:pt x="796" y="7002"/>
                  </a:cubicBezTo>
                  <a:cubicBezTo>
                    <a:pt x="816" y="6505"/>
                    <a:pt x="1054" y="6008"/>
                    <a:pt x="855" y="5510"/>
                  </a:cubicBezTo>
                  <a:cubicBezTo>
                    <a:pt x="855" y="3660"/>
                    <a:pt x="816" y="1830"/>
                    <a:pt x="8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2841950" y="3637500"/>
              <a:ext cx="27875" cy="134575"/>
            </a:xfrm>
            <a:custGeom>
              <a:avLst/>
              <a:gdLst/>
              <a:ahLst/>
              <a:cxnLst/>
              <a:rect l="l" t="t" r="r" b="b"/>
              <a:pathLst>
                <a:path w="1115" h="5383" extrusionOk="0">
                  <a:moveTo>
                    <a:pt x="862" y="1"/>
                  </a:moveTo>
                  <a:cubicBezTo>
                    <a:pt x="812" y="1"/>
                    <a:pt x="750" y="18"/>
                    <a:pt x="677" y="51"/>
                  </a:cubicBezTo>
                  <a:cubicBezTo>
                    <a:pt x="598" y="71"/>
                    <a:pt x="558" y="151"/>
                    <a:pt x="518" y="211"/>
                  </a:cubicBezTo>
                  <a:cubicBezTo>
                    <a:pt x="518" y="310"/>
                    <a:pt x="598" y="370"/>
                    <a:pt x="657" y="469"/>
                  </a:cubicBezTo>
                  <a:cubicBezTo>
                    <a:pt x="682" y="494"/>
                    <a:pt x="684" y="520"/>
                    <a:pt x="666" y="520"/>
                  </a:cubicBezTo>
                  <a:cubicBezTo>
                    <a:pt x="656" y="520"/>
                    <a:pt x="639" y="511"/>
                    <a:pt x="618" y="489"/>
                  </a:cubicBezTo>
                  <a:cubicBezTo>
                    <a:pt x="598" y="449"/>
                    <a:pt x="598" y="390"/>
                    <a:pt x="538" y="370"/>
                  </a:cubicBezTo>
                  <a:cubicBezTo>
                    <a:pt x="522" y="364"/>
                    <a:pt x="506" y="362"/>
                    <a:pt x="490" y="362"/>
                  </a:cubicBezTo>
                  <a:cubicBezTo>
                    <a:pt x="445" y="362"/>
                    <a:pt x="397" y="380"/>
                    <a:pt x="339" y="410"/>
                  </a:cubicBezTo>
                  <a:cubicBezTo>
                    <a:pt x="1" y="1205"/>
                    <a:pt x="319" y="2061"/>
                    <a:pt x="200" y="2856"/>
                  </a:cubicBezTo>
                  <a:cubicBezTo>
                    <a:pt x="200" y="2956"/>
                    <a:pt x="220" y="3055"/>
                    <a:pt x="220" y="3135"/>
                  </a:cubicBezTo>
                  <a:cubicBezTo>
                    <a:pt x="220" y="3195"/>
                    <a:pt x="240" y="3294"/>
                    <a:pt x="279" y="3374"/>
                  </a:cubicBezTo>
                  <a:cubicBezTo>
                    <a:pt x="299" y="3453"/>
                    <a:pt x="339" y="3533"/>
                    <a:pt x="419" y="3572"/>
                  </a:cubicBezTo>
                  <a:cubicBezTo>
                    <a:pt x="677" y="4129"/>
                    <a:pt x="319" y="4786"/>
                    <a:pt x="637" y="5383"/>
                  </a:cubicBezTo>
                  <a:cubicBezTo>
                    <a:pt x="976" y="5164"/>
                    <a:pt x="717" y="4806"/>
                    <a:pt x="916" y="4627"/>
                  </a:cubicBezTo>
                  <a:cubicBezTo>
                    <a:pt x="1095" y="4448"/>
                    <a:pt x="1095" y="4269"/>
                    <a:pt x="956" y="4090"/>
                  </a:cubicBezTo>
                  <a:lnTo>
                    <a:pt x="956" y="3771"/>
                  </a:lnTo>
                  <a:cubicBezTo>
                    <a:pt x="876" y="3692"/>
                    <a:pt x="896" y="3592"/>
                    <a:pt x="956" y="3533"/>
                  </a:cubicBezTo>
                  <a:cubicBezTo>
                    <a:pt x="916" y="3473"/>
                    <a:pt x="916" y="3453"/>
                    <a:pt x="956" y="3433"/>
                  </a:cubicBezTo>
                  <a:cubicBezTo>
                    <a:pt x="896" y="3354"/>
                    <a:pt x="896" y="3274"/>
                    <a:pt x="916" y="3175"/>
                  </a:cubicBezTo>
                  <a:lnTo>
                    <a:pt x="916" y="2558"/>
                  </a:lnTo>
                  <a:cubicBezTo>
                    <a:pt x="876" y="2478"/>
                    <a:pt x="836" y="2379"/>
                    <a:pt x="916" y="2299"/>
                  </a:cubicBezTo>
                  <a:cubicBezTo>
                    <a:pt x="896" y="2260"/>
                    <a:pt x="896" y="2200"/>
                    <a:pt x="956" y="2160"/>
                  </a:cubicBezTo>
                  <a:cubicBezTo>
                    <a:pt x="1115" y="1543"/>
                    <a:pt x="976" y="887"/>
                    <a:pt x="1015" y="231"/>
                  </a:cubicBezTo>
                  <a:cubicBezTo>
                    <a:pt x="1015" y="71"/>
                    <a:pt x="962" y="1"/>
                    <a:pt x="8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107025" y="4279100"/>
              <a:ext cx="35825" cy="89275"/>
            </a:xfrm>
            <a:custGeom>
              <a:avLst/>
              <a:gdLst/>
              <a:ahLst/>
              <a:cxnLst/>
              <a:rect l="l" t="t" r="r" b="b"/>
              <a:pathLst>
                <a:path w="1433" h="3571" extrusionOk="0">
                  <a:moveTo>
                    <a:pt x="796" y="0"/>
                  </a:moveTo>
                  <a:cubicBezTo>
                    <a:pt x="750" y="0"/>
                    <a:pt x="703" y="31"/>
                    <a:pt x="657" y="89"/>
                  </a:cubicBezTo>
                  <a:cubicBezTo>
                    <a:pt x="518" y="308"/>
                    <a:pt x="498" y="566"/>
                    <a:pt x="418" y="805"/>
                  </a:cubicBezTo>
                  <a:cubicBezTo>
                    <a:pt x="359" y="1263"/>
                    <a:pt x="399" y="1700"/>
                    <a:pt x="219" y="2138"/>
                  </a:cubicBezTo>
                  <a:cubicBezTo>
                    <a:pt x="60" y="2436"/>
                    <a:pt x="1" y="2735"/>
                    <a:pt x="100" y="3053"/>
                  </a:cubicBezTo>
                  <a:cubicBezTo>
                    <a:pt x="120" y="3093"/>
                    <a:pt x="160" y="3172"/>
                    <a:pt x="239" y="3192"/>
                  </a:cubicBezTo>
                  <a:cubicBezTo>
                    <a:pt x="284" y="3210"/>
                    <a:pt x="329" y="3220"/>
                    <a:pt x="374" y="3220"/>
                  </a:cubicBezTo>
                  <a:cubicBezTo>
                    <a:pt x="428" y="3220"/>
                    <a:pt x="483" y="3205"/>
                    <a:pt x="538" y="3172"/>
                  </a:cubicBezTo>
                  <a:cubicBezTo>
                    <a:pt x="558" y="3132"/>
                    <a:pt x="617" y="3093"/>
                    <a:pt x="657" y="3093"/>
                  </a:cubicBezTo>
                  <a:cubicBezTo>
                    <a:pt x="657" y="3152"/>
                    <a:pt x="657" y="3192"/>
                    <a:pt x="697" y="3252"/>
                  </a:cubicBezTo>
                  <a:cubicBezTo>
                    <a:pt x="757" y="3391"/>
                    <a:pt x="856" y="3550"/>
                    <a:pt x="1035" y="3570"/>
                  </a:cubicBezTo>
                  <a:cubicBezTo>
                    <a:pt x="1194" y="3570"/>
                    <a:pt x="1314" y="3530"/>
                    <a:pt x="1353" y="3371"/>
                  </a:cubicBezTo>
                  <a:cubicBezTo>
                    <a:pt x="1333" y="2993"/>
                    <a:pt x="1433" y="2595"/>
                    <a:pt x="1294" y="2237"/>
                  </a:cubicBezTo>
                  <a:cubicBezTo>
                    <a:pt x="1254" y="2178"/>
                    <a:pt x="1234" y="2098"/>
                    <a:pt x="1254" y="2058"/>
                  </a:cubicBezTo>
                  <a:cubicBezTo>
                    <a:pt x="1035" y="1641"/>
                    <a:pt x="1294" y="1183"/>
                    <a:pt x="1115" y="785"/>
                  </a:cubicBezTo>
                  <a:cubicBezTo>
                    <a:pt x="1095" y="666"/>
                    <a:pt x="1095" y="546"/>
                    <a:pt x="1095" y="407"/>
                  </a:cubicBezTo>
                  <a:cubicBezTo>
                    <a:pt x="1095" y="407"/>
                    <a:pt x="1115" y="407"/>
                    <a:pt x="1115" y="367"/>
                  </a:cubicBezTo>
                  <a:cubicBezTo>
                    <a:pt x="1115" y="308"/>
                    <a:pt x="1115" y="268"/>
                    <a:pt x="1055" y="248"/>
                  </a:cubicBezTo>
                  <a:cubicBezTo>
                    <a:pt x="1015" y="168"/>
                    <a:pt x="936" y="109"/>
                    <a:pt x="896" y="49"/>
                  </a:cubicBezTo>
                  <a:cubicBezTo>
                    <a:pt x="863" y="16"/>
                    <a:pt x="829" y="0"/>
                    <a:pt x="7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705700" y="3713875"/>
              <a:ext cx="89050" cy="151700"/>
            </a:xfrm>
            <a:custGeom>
              <a:avLst/>
              <a:gdLst/>
              <a:ahLst/>
              <a:cxnLst/>
              <a:rect l="l" t="t" r="r" b="b"/>
              <a:pathLst>
                <a:path w="3562" h="6068" extrusionOk="0">
                  <a:moveTo>
                    <a:pt x="517" y="0"/>
                  </a:moveTo>
                  <a:cubicBezTo>
                    <a:pt x="0" y="915"/>
                    <a:pt x="398" y="1890"/>
                    <a:pt x="279" y="2825"/>
                  </a:cubicBezTo>
                  <a:lnTo>
                    <a:pt x="279" y="3123"/>
                  </a:lnTo>
                  <a:cubicBezTo>
                    <a:pt x="299" y="3302"/>
                    <a:pt x="299" y="3501"/>
                    <a:pt x="299" y="3680"/>
                  </a:cubicBezTo>
                  <a:lnTo>
                    <a:pt x="299" y="4078"/>
                  </a:lnTo>
                  <a:lnTo>
                    <a:pt x="299" y="4476"/>
                  </a:lnTo>
                  <a:lnTo>
                    <a:pt x="299" y="4715"/>
                  </a:lnTo>
                  <a:cubicBezTo>
                    <a:pt x="338" y="5013"/>
                    <a:pt x="299" y="5312"/>
                    <a:pt x="338" y="5610"/>
                  </a:cubicBezTo>
                  <a:cubicBezTo>
                    <a:pt x="338" y="5690"/>
                    <a:pt x="358" y="5789"/>
                    <a:pt x="378" y="5869"/>
                  </a:cubicBezTo>
                  <a:cubicBezTo>
                    <a:pt x="418" y="5948"/>
                    <a:pt x="478" y="6008"/>
                    <a:pt x="557" y="6068"/>
                  </a:cubicBezTo>
                  <a:lnTo>
                    <a:pt x="697" y="6068"/>
                  </a:lnTo>
                  <a:cubicBezTo>
                    <a:pt x="736" y="5948"/>
                    <a:pt x="736" y="5809"/>
                    <a:pt x="716" y="5690"/>
                  </a:cubicBezTo>
                  <a:cubicBezTo>
                    <a:pt x="796" y="5511"/>
                    <a:pt x="796" y="5351"/>
                    <a:pt x="716" y="5172"/>
                  </a:cubicBezTo>
                  <a:lnTo>
                    <a:pt x="716" y="4973"/>
                  </a:lnTo>
                  <a:cubicBezTo>
                    <a:pt x="895" y="4218"/>
                    <a:pt x="716" y="3501"/>
                    <a:pt x="776" y="2765"/>
                  </a:cubicBezTo>
                  <a:cubicBezTo>
                    <a:pt x="776" y="2487"/>
                    <a:pt x="816" y="2208"/>
                    <a:pt x="776" y="1970"/>
                  </a:cubicBezTo>
                  <a:cubicBezTo>
                    <a:pt x="677" y="1293"/>
                    <a:pt x="955" y="895"/>
                    <a:pt x="1592" y="716"/>
                  </a:cubicBezTo>
                  <a:cubicBezTo>
                    <a:pt x="1691" y="716"/>
                    <a:pt x="1830" y="697"/>
                    <a:pt x="1910" y="697"/>
                  </a:cubicBezTo>
                  <a:cubicBezTo>
                    <a:pt x="1950" y="657"/>
                    <a:pt x="1990" y="637"/>
                    <a:pt x="2029" y="637"/>
                  </a:cubicBezTo>
                  <a:cubicBezTo>
                    <a:pt x="2069" y="637"/>
                    <a:pt x="2109" y="657"/>
                    <a:pt x="2149" y="697"/>
                  </a:cubicBezTo>
                  <a:lnTo>
                    <a:pt x="2288" y="697"/>
                  </a:lnTo>
                  <a:cubicBezTo>
                    <a:pt x="2433" y="631"/>
                    <a:pt x="2589" y="619"/>
                    <a:pt x="2747" y="619"/>
                  </a:cubicBezTo>
                  <a:cubicBezTo>
                    <a:pt x="2844" y="619"/>
                    <a:pt x="2942" y="624"/>
                    <a:pt x="3040" y="624"/>
                  </a:cubicBezTo>
                  <a:cubicBezTo>
                    <a:pt x="3220" y="624"/>
                    <a:pt x="3397" y="608"/>
                    <a:pt x="3561" y="517"/>
                  </a:cubicBezTo>
                  <a:lnTo>
                    <a:pt x="3541" y="498"/>
                  </a:lnTo>
                  <a:cubicBezTo>
                    <a:pt x="3561" y="219"/>
                    <a:pt x="3342" y="219"/>
                    <a:pt x="3163" y="140"/>
                  </a:cubicBezTo>
                  <a:cubicBezTo>
                    <a:pt x="2958" y="116"/>
                    <a:pt x="2752" y="109"/>
                    <a:pt x="2545" y="109"/>
                  </a:cubicBezTo>
                  <a:cubicBezTo>
                    <a:pt x="2243" y="109"/>
                    <a:pt x="1940" y="124"/>
                    <a:pt x="1638" y="124"/>
                  </a:cubicBezTo>
                  <a:cubicBezTo>
                    <a:pt x="1263" y="124"/>
                    <a:pt x="888" y="101"/>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073700" y="3940150"/>
              <a:ext cx="19425" cy="114175"/>
            </a:xfrm>
            <a:custGeom>
              <a:avLst/>
              <a:gdLst/>
              <a:ahLst/>
              <a:cxnLst/>
              <a:rect l="l" t="t" r="r" b="b"/>
              <a:pathLst>
                <a:path w="777" h="4567" extrusionOk="0">
                  <a:moveTo>
                    <a:pt x="637" y="0"/>
                  </a:moveTo>
                  <a:cubicBezTo>
                    <a:pt x="578" y="518"/>
                    <a:pt x="439" y="1015"/>
                    <a:pt x="439" y="1532"/>
                  </a:cubicBezTo>
                  <a:cubicBezTo>
                    <a:pt x="439" y="1645"/>
                    <a:pt x="401" y="1678"/>
                    <a:pt x="346" y="1678"/>
                  </a:cubicBezTo>
                  <a:cubicBezTo>
                    <a:pt x="276" y="1678"/>
                    <a:pt x="179" y="1623"/>
                    <a:pt x="100" y="1612"/>
                  </a:cubicBezTo>
                  <a:cubicBezTo>
                    <a:pt x="41" y="1671"/>
                    <a:pt x="1" y="1731"/>
                    <a:pt x="61" y="1831"/>
                  </a:cubicBezTo>
                  <a:cubicBezTo>
                    <a:pt x="61" y="2189"/>
                    <a:pt x="80" y="2527"/>
                    <a:pt x="80" y="2885"/>
                  </a:cubicBezTo>
                  <a:lnTo>
                    <a:pt x="160" y="2925"/>
                  </a:lnTo>
                  <a:lnTo>
                    <a:pt x="240" y="2984"/>
                  </a:lnTo>
                  <a:lnTo>
                    <a:pt x="240" y="3064"/>
                  </a:lnTo>
                  <a:lnTo>
                    <a:pt x="240" y="3601"/>
                  </a:lnTo>
                  <a:cubicBezTo>
                    <a:pt x="140" y="3780"/>
                    <a:pt x="140" y="3959"/>
                    <a:pt x="240" y="4118"/>
                  </a:cubicBezTo>
                  <a:lnTo>
                    <a:pt x="240" y="4317"/>
                  </a:lnTo>
                  <a:cubicBezTo>
                    <a:pt x="251" y="4494"/>
                    <a:pt x="305" y="4566"/>
                    <a:pt x="389" y="4566"/>
                  </a:cubicBezTo>
                  <a:cubicBezTo>
                    <a:pt x="446" y="4566"/>
                    <a:pt x="517" y="4533"/>
                    <a:pt x="598" y="4476"/>
                  </a:cubicBezTo>
                  <a:cubicBezTo>
                    <a:pt x="598" y="4397"/>
                    <a:pt x="598" y="4357"/>
                    <a:pt x="637" y="4297"/>
                  </a:cubicBezTo>
                  <a:cubicBezTo>
                    <a:pt x="677" y="4218"/>
                    <a:pt x="677" y="4178"/>
                    <a:pt x="637" y="4118"/>
                  </a:cubicBezTo>
                  <a:lnTo>
                    <a:pt x="637" y="3760"/>
                  </a:lnTo>
                  <a:cubicBezTo>
                    <a:pt x="777" y="3482"/>
                    <a:pt x="578" y="3163"/>
                    <a:pt x="777" y="2885"/>
                  </a:cubicBezTo>
                  <a:lnTo>
                    <a:pt x="777" y="20"/>
                  </a:lnTo>
                  <a:cubicBezTo>
                    <a:pt x="737" y="0"/>
                    <a:pt x="677"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2240700" y="4853200"/>
              <a:ext cx="77600" cy="33050"/>
            </a:xfrm>
            <a:custGeom>
              <a:avLst/>
              <a:gdLst/>
              <a:ahLst/>
              <a:cxnLst/>
              <a:rect l="l" t="t" r="r" b="b"/>
              <a:pathLst>
                <a:path w="3104" h="1322" extrusionOk="0">
                  <a:moveTo>
                    <a:pt x="820" y="0"/>
                  </a:moveTo>
                  <a:cubicBezTo>
                    <a:pt x="735" y="0"/>
                    <a:pt x="648" y="16"/>
                    <a:pt x="558" y="61"/>
                  </a:cubicBezTo>
                  <a:cubicBezTo>
                    <a:pt x="438" y="300"/>
                    <a:pt x="40" y="300"/>
                    <a:pt x="1" y="658"/>
                  </a:cubicBezTo>
                  <a:cubicBezTo>
                    <a:pt x="160" y="757"/>
                    <a:pt x="279" y="877"/>
                    <a:pt x="438" y="976"/>
                  </a:cubicBezTo>
                  <a:lnTo>
                    <a:pt x="498" y="956"/>
                  </a:lnTo>
                  <a:lnTo>
                    <a:pt x="558" y="976"/>
                  </a:lnTo>
                  <a:cubicBezTo>
                    <a:pt x="607" y="1036"/>
                    <a:pt x="662" y="1061"/>
                    <a:pt x="719" y="1061"/>
                  </a:cubicBezTo>
                  <a:cubicBezTo>
                    <a:pt x="776" y="1061"/>
                    <a:pt x="836" y="1036"/>
                    <a:pt x="896" y="996"/>
                  </a:cubicBezTo>
                  <a:lnTo>
                    <a:pt x="1075" y="996"/>
                  </a:lnTo>
                  <a:cubicBezTo>
                    <a:pt x="1294" y="1195"/>
                    <a:pt x="1572" y="1056"/>
                    <a:pt x="1831" y="1155"/>
                  </a:cubicBezTo>
                  <a:cubicBezTo>
                    <a:pt x="1871" y="1155"/>
                    <a:pt x="1930" y="1175"/>
                    <a:pt x="1970" y="1195"/>
                  </a:cubicBezTo>
                  <a:cubicBezTo>
                    <a:pt x="2069" y="1255"/>
                    <a:pt x="2149" y="1275"/>
                    <a:pt x="2229" y="1295"/>
                  </a:cubicBezTo>
                  <a:cubicBezTo>
                    <a:pt x="2302" y="1313"/>
                    <a:pt x="2374" y="1322"/>
                    <a:pt x="2443" y="1322"/>
                  </a:cubicBezTo>
                  <a:cubicBezTo>
                    <a:pt x="2672" y="1322"/>
                    <a:pt x="2876" y="1224"/>
                    <a:pt x="3044" y="1056"/>
                  </a:cubicBezTo>
                  <a:cubicBezTo>
                    <a:pt x="3104" y="917"/>
                    <a:pt x="3064" y="817"/>
                    <a:pt x="2965" y="718"/>
                  </a:cubicBezTo>
                  <a:cubicBezTo>
                    <a:pt x="2766" y="598"/>
                    <a:pt x="2527" y="559"/>
                    <a:pt x="2328" y="419"/>
                  </a:cubicBezTo>
                  <a:cubicBezTo>
                    <a:pt x="2268" y="399"/>
                    <a:pt x="2189" y="360"/>
                    <a:pt x="2109" y="320"/>
                  </a:cubicBezTo>
                  <a:cubicBezTo>
                    <a:pt x="1970" y="280"/>
                    <a:pt x="1851" y="200"/>
                    <a:pt x="1691" y="161"/>
                  </a:cubicBezTo>
                  <a:cubicBezTo>
                    <a:pt x="1572" y="101"/>
                    <a:pt x="1473" y="81"/>
                    <a:pt x="1353" y="81"/>
                  </a:cubicBezTo>
                  <a:cubicBezTo>
                    <a:pt x="1166" y="68"/>
                    <a:pt x="996" y="0"/>
                    <a:pt x="8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3079175" y="4179675"/>
              <a:ext cx="39325" cy="65825"/>
            </a:xfrm>
            <a:custGeom>
              <a:avLst/>
              <a:gdLst/>
              <a:ahLst/>
              <a:cxnLst/>
              <a:rect l="l" t="t" r="r" b="b"/>
              <a:pathLst>
                <a:path w="1573" h="2633" extrusionOk="0">
                  <a:moveTo>
                    <a:pt x="430" y="0"/>
                  </a:moveTo>
                  <a:cubicBezTo>
                    <a:pt x="407" y="0"/>
                    <a:pt x="384" y="3"/>
                    <a:pt x="359" y="8"/>
                  </a:cubicBezTo>
                  <a:cubicBezTo>
                    <a:pt x="180" y="87"/>
                    <a:pt x="40" y="187"/>
                    <a:pt x="1" y="386"/>
                  </a:cubicBezTo>
                  <a:cubicBezTo>
                    <a:pt x="239" y="1042"/>
                    <a:pt x="438" y="1679"/>
                    <a:pt x="458" y="2375"/>
                  </a:cubicBezTo>
                  <a:cubicBezTo>
                    <a:pt x="531" y="2536"/>
                    <a:pt x="637" y="2632"/>
                    <a:pt x="783" y="2632"/>
                  </a:cubicBezTo>
                  <a:cubicBezTo>
                    <a:pt x="835" y="2632"/>
                    <a:pt x="893" y="2620"/>
                    <a:pt x="956" y="2594"/>
                  </a:cubicBezTo>
                  <a:cubicBezTo>
                    <a:pt x="1055" y="2554"/>
                    <a:pt x="1154" y="2494"/>
                    <a:pt x="1254" y="2415"/>
                  </a:cubicBezTo>
                  <a:cubicBezTo>
                    <a:pt x="1353" y="2375"/>
                    <a:pt x="1453" y="2335"/>
                    <a:pt x="1532" y="2236"/>
                  </a:cubicBezTo>
                  <a:cubicBezTo>
                    <a:pt x="1572" y="2097"/>
                    <a:pt x="1572" y="1997"/>
                    <a:pt x="1552" y="1878"/>
                  </a:cubicBezTo>
                  <a:cubicBezTo>
                    <a:pt x="1453" y="1758"/>
                    <a:pt x="1353" y="1659"/>
                    <a:pt x="1373" y="1480"/>
                  </a:cubicBezTo>
                  <a:cubicBezTo>
                    <a:pt x="1353" y="1380"/>
                    <a:pt x="1314" y="1281"/>
                    <a:pt x="1214" y="1201"/>
                  </a:cubicBezTo>
                  <a:cubicBezTo>
                    <a:pt x="1055" y="1062"/>
                    <a:pt x="1015" y="883"/>
                    <a:pt x="1035" y="684"/>
                  </a:cubicBezTo>
                  <a:cubicBezTo>
                    <a:pt x="1015" y="525"/>
                    <a:pt x="1075" y="366"/>
                    <a:pt x="876" y="286"/>
                  </a:cubicBezTo>
                  <a:cubicBezTo>
                    <a:pt x="836" y="286"/>
                    <a:pt x="777" y="266"/>
                    <a:pt x="757" y="207"/>
                  </a:cubicBezTo>
                  <a:cubicBezTo>
                    <a:pt x="677" y="187"/>
                    <a:pt x="637" y="167"/>
                    <a:pt x="597" y="87"/>
                  </a:cubicBezTo>
                  <a:lnTo>
                    <a:pt x="597" y="67"/>
                  </a:lnTo>
                  <a:cubicBezTo>
                    <a:pt x="553" y="23"/>
                    <a:pt x="497"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086150" y="4235550"/>
              <a:ext cx="40800" cy="62775"/>
            </a:xfrm>
            <a:custGeom>
              <a:avLst/>
              <a:gdLst/>
              <a:ahLst/>
              <a:cxnLst/>
              <a:rect l="l" t="t" r="r" b="b"/>
              <a:pathLst>
                <a:path w="1632" h="2511" extrusionOk="0">
                  <a:moveTo>
                    <a:pt x="1194" y="1"/>
                  </a:moveTo>
                  <a:cubicBezTo>
                    <a:pt x="1074" y="21"/>
                    <a:pt x="935" y="21"/>
                    <a:pt x="796" y="21"/>
                  </a:cubicBezTo>
                  <a:cubicBezTo>
                    <a:pt x="776" y="60"/>
                    <a:pt x="736" y="120"/>
                    <a:pt x="677" y="140"/>
                  </a:cubicBezTo>
                  <a:cubicBezTo>
                    <a:pt x="612" y="248"/>
                    <a:pt x="547" y="315"/>
                    <a:pt x="475" y="315"/>
                  </a:cubicBezTo>
                  <a:cubicBezTo>
                    <a:pt x="415" y="315"/>
                    <a:pt x="351" y="269"/>
                    <a:pt x="279" y="160"/>
                  </a:cubicBezTo>
                  <a:cubicBezTo>
                    <a:pt x="266" y="159"/>
                    <a:pt x="254" y="158"/>
                    <a:pt x="243" y="158"/>
                  </a:cubicBezTo>
                  <a:cubicBezTo>
                    <a:pt x="58" y="158"/>
                    <a:pt x="38" y="308"/>
                    <a:pt x="0" y="458"/>
                  </a:cubicBezTo>
                  <a:cubicBezTo>
                    <a:pt x="60" y="637"/>
                    <a:pt x="100" y="757"/>
                    <a:pt x="239" y="896"/>
                  </a:cubicBezTo>
                  <a:cubicBezTo>
                    <a:pt x="279" y="936"/>
                    <a:pt x="358" y="956"/>
                    <a:pt x="438" y="956"/>
                  </a:cubicBezTo>
                  <a:cubicBezTo>
                    <a:pt x="856" y="1214"/>
                    <a:pt x="657" y="1712"/>
                    <a:pt x="875" y="2030"/>
                  </a:cubicBezTo>
                  <a:cubicBezTo>
                    <a:pt x="988" y="2217"/>
                    <a:pt x="977" y="2511"/>
                    <a:pt x="1291" y="2511"/>
                  </a:cubicBezTo>
                  <a:cubicBezTo>
                    <a:pt x="1311" y="2511"/>
                    <a:pt x="1331" y="2510"/>
                    <a:pt x="1353" y="2507"/>
                  </a:cubicBezTo>
                  <a:cubicBezTo>
                    <a:pt x="1631" y="2308"/>
                    <a:pt x="1472" y="2010"/>
                    <a:pt x="1532" y="1751"/>
                  </a:cubicBezTo>
                  <a:cubicBezTo>
                    <a:pt x="1552" y="1751"/>
                    <a:pt x="1552" y="1731"/>
                    <a:pt x="1572" y="1712"/>
                  </a:cubicBezTo>
                  <a:cubicBezTo>
                    <a:pt x="1592" y="1672"/>
                    <a:pt x="1592" y="1652"/>
                    <a:pt x="1552" y="1612"/>
                  </a:cubicBezTo>
                  <a:cubicBezTo>
                    <a:pt x="1532" y="1552"/>
                    <a:pt x="1492" y="1513"/>
                    <a:pt x="1532" y="1453"/>
                  </a:cubicBezTo>
                  <a:cubicBezTo>
                    <a:pt x="1333" y="1115"/>
                    <a:pt x="1592" y="677"/>
                    <a:pt x="1353" y="359"/>
                  </a:cubicBezTo>
                  <a:cubicBezTo>
                    <a:pt x="1253" y="259"/>
                    <a:pt x="1293" y="100"/>
                    <a:pt x="1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655950" y="4845725"/>
              <a:ext cx="81600" cy="32400"/>
            </a:xfrm>
            <a:custGeom>
              <a:avLst/>
              <a:gdLst/>
              <a:ahLst/>
              <a:cxnLst/>
              <a:rect l="l" t="t" r="r" b="b"/>
              <a:pathLst>
                <a:path w="3264" h="1296" extrusionOk="0">
                  <a:moveTo>
                    <a:pt x="669" y="1"/>
                  </a:moveTo>
                  <a:cubicBezTo>
                    <a:pt x="436" y="1"/>
                    <a:pt x="207" y="64"/>
                    <a:pt x="1" y="281"/>
                  </a:cubicBezTo>
                  <a:cubicBezTo>
                    <a:pt x="81" y="698"/>
                    <a:pt x="538" y="758"/>
                    <a:pt x="777" y="997"/>
                  </a:cubicBezTo>
                  <a:cubicBezTo>
                    <a:pt x="791" y="1011"/>
                    <a:pt x="805" y="1016"/>
                    <a:pt x="820" y="1016"/>
                  </a:cubicBezTo>
                  <a:cubicBezTo>
                    <a:pt x="870" y="1016"/>
                    <a:pt x="924" y="958"/>
                    <a:pt x="975" y="958"/>
                  </a:cubicBezTo>
                  <a:cubicBezTo>
                    <a:pt x="996" y="958"/>
                    <a:pt x="1016" y="968"/>
                    <a:pt x="1035" y="997"/>
                  </a:cubicBezTo>
                  <a:cubicBezTo>
                    <a:pt x="996" y="1076"/>
                    <a:pt x="1035" y="1116"/>
                    <a:pt x="1055" y="1176"/>
                  </a:cubicBezTo>
                  <a:cubicBezTo>
                    <a:pt x="1135" y="1216"/>
                    <a:pt x="1234" y="1255"/>
                    <a:pt x="1294" y="1295"/>
                  </a:cubicBezTo>
                  <a:lnTo>
                    <a:pt x="1393" y="1295"/>
                  </a:lnTo>
                  <a:cubicBezTo>
                    <a:pt x="1871" y="1116"/>
                    <a:pt x="2388" y="1156"/>
                    <a:pt x="2786" y="798"/>
                  </a:cubicBezTo>
                  <a:cubicBezTo>
                    <a:pt x="2885" y="579"/>
                    <a:pt x="3263" y="480"/>
                    <a:pt x="2965" y="161"/>
                  </a:cubicBezTo>
                  <a:cubicBezTo>
                    <a:pt x="2798" y="72"/>
                    <a:pt x="2632" y="33"/>
                    <a:pt x="2465" y="33"/>
                  </a:cubicBezTo>
                  <a:cubicBezTo>
                    <a:pt x="2333" y="33"/>
                    <a:pt x="2202" y="58"/>
                    <a:pt x="2070" y="102"/>
                  </a:cubicBezTo>
                  <a:cubicBezTo>
                    <a:pt x="1941" y="230"/>
                    <a:pt x="1817" y="287"/>
                    <a:pt x="1693" y="287"/>
                  </a:cubicBezTo>
                  <a:cubicBezTo>
                    <a:pt x="1548" y="287"/>
                    <a:pt x="1404" y="210"/>
                    <a:pt x="1254" y="82"/>
                  </a:cubicBezTo>
                  <a:cubicBezTo>
                    <a:pt x="1064" y="45"/>
                    <a:pt x="865" y="1"/>
                    <a:pt x="6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853900" y="3789450"/>
              <a:ext cx="15925" cy="91100"/>
            </a:xfrm>
            <a:custGeom>
              <a:avLst/>
              <a:gdLst/>
              <a:ahLst/>
              <a:cxnLst/>
              <a:rect l="l" t="t" r="r" b="b"/>
              <a:pathLst>
                <a:path w="637" h="3644" extrusionOk="0">
                  <a:moveTo>
                    <a:pt x="140" y="1"/>
                  </a:moveTo>
                  <a:cubicBezTo>
                    <a:pt x="199" y="81"/>
                    <a:pt x="239" y="180"/>
                    <a:pt x="219" y="260"/>
                  </a:cubicBezTo>
                  <a:cubicBezTo>
                    <a:pt x="0" y="1354"/>
                    <a:pt x="219" y="2468"/>
                    <a:pt x="120" y="3562"/>
                  </a:cubicBezTo>
                  <a:cubicBezTo>
                    <a:pt x="177" y="3619"/>
                    <a:pt x="243" y="3644"/>
                    <a:pt x="309" y="3644"/>
                  </a:cubicBezTo>
                  <a:cubicBezTo>
                    <a:pt x="382" y="3644"/>
                    <a:pt x="455" y="3614"/>
                    <a:pt x="518" y="3562"/>
                  </a:cubicBezTo>
                  <a:cubicBezTo>
                    <a:pt x="637" y="3084"/>
                    <a:pt x="438" y="2587"/>
                    <a:pt x="637" y="2110"/>
                  </a:cubicBezTo>
                  <a:lnTo>
                    <a:pt x="637" y="1791"/>
                  </a:lnTo>
                  <a:cubicBezTo>
                    <a:pt x="418" y="1374"/>
                    <a:pt x="537" y="876"/>
                    <a:pt x="478" y="439"/>
                  </a:cubicBezTo>
                  <a:cubicBezTo>
                    <a:pt x="438" y="200"/>
                    <a:pt x="438" y="1"/>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843950" y="3542425"/>
              <a:ext cx="27875" cy="99350"/>
            </a:xfrm>
            <a:custGeom>
              <a:avLst/>
              <a:gdLst/>
              <a:ahLst/>
              <a:cxnLst/>
              <a:rect l="l" t="t" r="r" b="b"/>
              <a:pathLst>
                <a:path w="1115" h="3974" extrusionOk="0">
                  <a:moveTo>
                    <a:pt x="463" y="1"/>
                  </a:moveTo>
                  <a:cubicBezTo>
                    <a:pt x="346" y="1"/>
                    <a:pt x="266" y="114"/>
                    <a:pt x="199" y="214"/>
                  </a:cubicBezTo>
                  <a:cubicBezTo>
                    <a:pt x="140" y="314"/>
                    <a:pt x="120" y="413"/>
                    <a:pt x="120" y="513"/>
                  </a:cubicBezTo>
                  <a:cubicBezTo>
                    <a:pt x="0" y="1547"/>
                    <a:pt x="398" y="2601"/>
                    <a:pt x="239" y="3675"/>
                  </a:cubicBezTo>
                  <a:cubicBezTo>
                    <a:pt x="219" y="3815"/>
                    <a:pt x="319" y="3974"/>
                    <a:pt x="498" y="3974"/>
                  </a:cubicBezTo>
                  <a:cubicBezTo>
                    <a:pt x="617" y="3914"/>
                    <a:pt x="736" y="3854"/>
                    <a:pt x="876" y="3795"/>
                  </a:cubicBezTo>
                  <a:cubicBezTo>
                    <a:pt x="1114" y="3397"/>
                    <a:pt x="836" y="2920"/>
                    <a:pt x="1075" y="2482"/>
                  </a:cubicBezTo>
                  <a:lnTo>
                    <a:pt x="1075" y="2402"/>
                  </a:lnTo>
                  <a:cubicBezTo>
                    <a:pt x="935" y="2223"/>
                    <a:pt x="1015" y="2004"/>
                    <a:pt x="935" y="1806"/>
                  </a:cubicBezTo>
                  <a:cubicBezTo>
                    <a:pt x="896" y="1726"/>
                    <a:pt x="876" y="1646"/>
                    <a:pt x="816" y="1587"/>
                  </a:cubicBezTo>
                  <a:cubicBezTo>
                    <a:pt x="677" y="1050"/>
                    <a:pt x="916" y="493"/>
                    <a:pt x="538" y="15"/>
                  </a:cubicBezTo>
                  <a:cubicBezTo>
                    <a:pt x="511" y="5"/>
                    <a:pt x="487" y="1"/>
                    <a:pt x="4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3027450" y="4836500"/>
              <a:ext cx="68675" cy="23725"/>
            </a:xfrm>
            <a:custGeom>
              <a:avLst/>
              <a:gdLst/>
              <a:ahLst/>
              <a:cxnLst/>
              <a:rect l="l" t="t" r="r" b="b"/>
              <a:pathLst>
                <a:path w="2747" h="949" extrusionOk="0">
                  <a:moveTo>
                    <a:pt x="1477" y="1"/>
                  </a:moveTo>
                  <a:cubicBezTo>
                    <a:pt x="1156" y="1"/>
                    <a:pt x="840" y="57"/>
                    <a:pt x="538" y="252"/>
                  </a:cubicBezTo>
                  <a:cubicBezTo>
                    <a:pt x="438" y="490"/>
                    <a:pt x="120" y="391"/>
                    <a:pt x="1" y="590"/>
                  </a:cubicBezTo>
                  <a:cubicBezTo>
                    <a:pt x="21" y="670"/>
                    <a:pt x="61" y="729"/>
                    <a:pt x="140" y="749"/>
                  </a:cubicBezTo>
                  <a:cubicBezTo>
                    <a:pt x="160" y="769"/>
                    <a:pt x="160" y="789"/>
                    <a:pt x="200" y="829"/>
                  </a:cubicBezTo>
                  <a:cubicBezTo>
                    <a:pt x="273" y="862"/>
                    <a:pt x="352" y="868"/>
                    <a:pt x="434" y="868"/>
                  </a:cubicBezTo>
                  <a:cubicBezTo>
                    <a:pt x="489" y="868"/>
                    <a:pt x="544" y="866"/>
                    <a:pt x="599" y="866"/>
                  </a:cubicBezTo>
                  <a:cubicBezTo>
                    <a:pt x="710" y="866"/>
                    <a:pt x="819" y="877"/>
                    <a:pt x="916" y="948"/>
                  </a:cubicBezTo>
                  <a:lnTo>
                    <a:pt x="956" y="928"/>
                  </a:lnTo>
                  <a:lnTo>
                    <a:pt x="1015" y="948"/>
                  </a:lnTo>
                  <a:cubicBezTo>
                    <a:pt x="1132" y="881"/>
                    <a:pt x="1247" y="858"/>
                    <a:pt x="1361" y="858"/>
                  </a:cubicBezTo>
                  <a:cubicBezTo>
                    <a:pt x="1576" y="858"/>
                    <a:pt x="1789" y="937"/>
                    <a:pt x="2007" y="937"/>
                  </a:cubicBezTo>
                  <a:cubicBezTo>
                    <a:pt x="2048" y="937"/>
                    <a:pt x="2088" y="935"/>
                    <a:pt x="2129" y="928"/>
                  </a:cubicBezTo>
                  <a:lnTo>
                    <a:pt x="2109" y="928"/>
                  </a:lnTo>
                  <a:cubicBezTo>
                    <a:pt x="2189" y="868"/>
                    <a:pt x="2229" y="829"/>
                    <a:pt x="2308" y="769"/>
                  </a:cubicBezTo>
                  <a:cubicBezTo>
                    <a:pt x="2348" y="769"/>
                    <a:pt x="2388" y="729"/>
                    <a:pt x="2388" y="689"/>
                  </a:cubicBezTo>
                  <a:cubicBezTo>
                    <a:pt x="2388" y="648"/>
                    <a:pt x="2397" y="634"/>
                    <a:pt x="2410" y="634"/>
                  </a:cubicBezTo>
                  <a:cubicBezTo>
                    <a:pt x="2432" y="634"/>
                    <a:pt x="2465" y="671"/>
                    <a:pt x="2488" y="671"/>
                  </a:cubicBezTo>
                  <a:cubicBezTo>
                    <a:pt x="2496" y="671"/>
                    <a:pt x="2503" y="665"/>
                    <a:pt x="2507" y="650"/>
                  </a:cubicBezTo>
                  <a:cubicBezTo>
                    <a:pt x="2647" y="570"/>
                    <a:pt x="2746" y="451"/>
                    <a:pt x="2706" y="252"/>
                  </a:cubicBezTo>
                  <a:cubicBezTo>
                    <a:pt x="2647" y="172"/>
                    <a:pt x="2587" y="132"/>
                    <a:pt x="2487" y="93"/>
                  </a:cubicBezTo>
                  <a:cubicBezTo>
                    <a:pt x="2152" y="62"/>
                    <a:pt x="1812" y="1"/>
                    <a:pt x="1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2790250" y="3808850"/>
              <a:ext cx="34825" cy="84150"/>
            </a:xfrm>
            <a:custGeom>
              <a:avLst/>
              <a:gdLst/>
              <a:ahLst/>
              <a:cxnLst/>
              <a:rect l="l" t="t" r="r" b="b"/>
              <a:pathLst>
                <a:path w="1393" h="3366" extrusionOk="0">
                  <a:moveTo>
                    <a:pt x="627" y="1"/>
                  </a:moveTo>
                  <a:cubicBezTo>
                    <a:pt x="482" y="1"/>
                    <a:pt x="338" y="21"/>
                    <a:pt x="199" y="60"/>
                  </a:cubicBezTo>
                  <a:cubicBezTo>
                    <a:pt x="60" y="120"/>
                    <a:pt x="40" y="279"/>
                    <a:pt x="0" y="419"/>
                  </a:cubicBezTo>
                  <a:cubicBezTo>
                    <a:pt x="40" y="419"/>
                    <a:pt x="88" y="436"/>
                    <a:pt x="128" y="436"/>
                  </a:cubicBezTo>
                  <a:cubicBezTo>
                    <a:pt x="148" y="436"/>
                    <a:pt x="166" y="432"/>
                    <a:pt x="179" y="419"/>
                  </a:cubicBezTo>
                  <a:cubicBezTo>
                    <a:pt x="396" y="375"/>
                    <a:pt x="552" y="345"/>
                    <a:pt x="661" y="345"/>
                  </a:cubicBezTo>
                  <a:cubicBezTo>
                    <a:pt x="901" y="345"/>
                    <a:pt x="916" y="490"/>
                    <a:pt x="875" y="956"/>
                  </a:cubicBezTo>
                  <a:cubicBezTo>
                    <a:pt x="855" y="1572"/>
                    <a:pt x="855" y="2189"/>
                    <a:pt x="696" y="2786"/>
                  </a:cubicBezTo>
                  <a:cubicBezTo>
                    <a:pt x="696" y="2905"/>
                    <a:pt x="676" y="3044"/>
                    <a:pt x="676" y="3164"/>
                  </a:cubicBezTo>
                  <a:cubicBezTo>
                    <a:pt x="696" y="3184"/>
                    <a:pt x="736" y="3243"/>
                    <a:pt x="756" y="3263"/>
                  </a:cubicBezTo>
                  <a:cubicBezTo>
                    <a:pt x="827" y="3314"/>
                    <a:pt x="909" y="3365"/>
                    <a:pt x="983" y="3365"/>
                  </a:cubicBezTo>
                  <a:cubicBezTo>
                    <a:pt x="1053" y="3365"/>
                    <a:pt x="1115" y="3319"/>
                    <a:pt x="1154" y="3184"/>
                  </a:cubicBezTo>
                  <a:cubicBezTo>
                    <a:pt x="1194" y="2806"/>
                    <a:pt x="1074" y="2408"/>
                    <a:pt x="1253" y="2050"/>
                  </a:cubicBezTo>
                  <a:lnTo>
                    <a:pt x="1253" y="1891"/>
                  </a:lnTo>
                  <a:cubicBezTo>
                    <a:pt x="1154" y="1771"/>
                    <a:pt x="1154" y="1612"/>
                    <a:pt x="1253" y="1493"/>
                  </a:cubicBezTo>
                  <a:cubicBezTo>
                    <a:pt x="1233" y="1433"/>
                    <a:pt x="1253" y="1413"/>
                    <a:pt x="1253" y="1373"/>
                  </a:cubicBezTo>
                  <a:cubicBezTo>
                    <a:pt x="975" y="995"/>
                    <a:pt x="1393" y="657"/>
                    <a:pt x="1253" y="279"/>
                  </a:cubicBezTo>
                  <a:cubicBezTo>
                    <a:pt x="1174" y="200"/>
                    <a:pt x="1134" y="120"/>
                    <a:pt x="1054" y="60"/>
                  </a:cubicBezTo>
                  <a:cubicBezTo>
                    <a:pt x="915" y="21"/>
                    <a:pt x="771"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2333700" y="4871500"/>
              <a:ext cx="76125" cy="26750"/>
            </a:xfrm>
            <a:custGeom>
              <a:avLst/>
              <a:gdLst/>
              <a:ahLst/>
              <a:cxnLst/>
              <a:rect l="l" t="t" r="r" b="b"/>
              <a:pathLst>
                <a:path w="3045" h="1070" extrusionOk="0">
                  <a:moveTo>
                    <a:pt x="2062" y="0"/>
                  </a:moveTo>
                  <a:cubicBezTo>
                    <a:pt x="1823" y="0"/>
                    <a:pt x="1584" y="28"/>
                    <a:pt x="1353" y="65"/>
                  </a:cubicBezTo>
                  <a:cubicBezTo>
                    <a:pt x="1115" y="125"/>
                    <a:pt x="935" y="344"/>
                    <a:pt x="697" y="344"/>
                  </a:cubicBezTo>
                  <a:cubicBezTo>
                    <a:pt x="560" y="344"/>
                    <a:pt x="409" y="300"/>
                    <a:pt x="281" y="300"/>
                  </a:cubicBezTo>
                  <a:cubicBezTo>
                    <a:pt x="260" y="300"/>
                    <a:pt x="239" y="301"/>
                    <a:pt x="219" y="304"/>
                  </a:cubicBezTo>
                  <a:cubicBezTo>
                    <a:pt x="120" y="344"/>
                    <a:pt x="60" y="384"/>
                    <a:pt x="20" y="463"/>
                  </a:cubicBezTo>
                  <a:cubicBezTo>
                    <a:pt x="1" y="642"/>
                    <a:pt x="40" y="801"/>
                    <a:pt x="160" y="941"/>
                  </a:cubicBezTo>
                  <a:cubicBezTo>
                    <a:pt x="273" y="1020"/>
                    <a:pt x="386" y="1067"/>
                    <a:pt x="500" y="1067"/>
                  </a:cubicBezTo>
                  <a:cubicBezTo>
                    <a:pt x="585" y="1067"/>
                    <a:pt x="671" y="1040"/>
                    <a:pt x="756" y="980"/>
                  </a:cubicBezTo>
                  <a:lnTo>
                    <a:pt x="935" y="980"/>
                  </a:lnTo>
                  <a:cubicBezTo>
                    <a:pt x="996" y="1045"/>
                    <a:pt x="1049" y="1070"/>
                    <a:pt x="1098" y="1070"/>
                  </a:cubicBezTo>
                  <a:cubicBezTo>
                    <a:pt x="1248" y="1070"/>
                    <a:pt x="1357" y="838"/>
                    <a:pt x="1522" y="838"/>
                  </a:cubicBezTo>
                  <a:cubicBezTo>
                    <a:pt x="1550" y="838"/>
                    <a:pt x="1580" y="845"/>
                    <a:pt x="1612" y="861"/>
                  </a:cubicBezTo>
                  <a:cubicBezTo>
                    <a:pt x="2109" y="761"/>
                    <a:pt x="2626" y="881"/>
                    <a:pt x="3024" y="483"/>
                  </a:cubicBezTo>
                  <a:cubicBezTo>
                    <a:pt x="3044" y="344"/>
                    <a:pt x="3004" y="204"/>
                    <a:pt x="2885" y="145"/>
                  </a:cubicBezTo>
                  <a:cubicBezTo>
                    <a:pt x="2618" y="38"/>
                    <a:pt x="2340" y="0"/>
                    <a:pt x="2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085650" y="3365250"/>
              <a:ext cx="16925" cy="128825"/>
            </a:xfrm>
            <a:custGeom>
              <a:avLst/>
              <a:gdLst/>
              <a:ahLst/>
              <a:cxnLst/>
              <a:rect l="l" t="t" r="r" b="b"/>
              <a:pathLst>
                <a:path w="677" h="5153" extrusionOk="0">
                  <a:moveTo>
                    <a:pt x="319" y="0"/>
                  </a:moveTo>
                  <a:cubicBezTo>
                    <a:pt x="299" y="20"/>
                    <a:pt x="279" y="60"/>
                    <a:pt x="239" y="100"/>
                  </a:cubicBezTo>
                  <a:cubicBezTo>
                    <a:pt x="179" y="538"/>
                    <a:pt x="358" y="975"/>
                    <a:pt x="159" y="1433"/>
                  </a:cubicBezTo>
                  <a:cubicBezTo>
                    <a:pt x="179" y="1512"/>
                    <a:pt x="179" y="1552"/>
                    <a:pt x="120" y="1612"/>
                  </a:cubicBezTo>
                  <a:cubicBezTo>
                    <a:pt x="20" y="1811"/>
                    <a:pt x="0" y="1970"/>
                    <a:pt x="159" y="2149"/>
                  </a:cubicBezTo>
                  <a:cubicBezTo>
                    <a:pt x="219" y="2328"/>
                    <a:pt x="199" y="2507"/>
                    <a:pt x="159" y="2666"/>
                  </a:cubicBezTo>
                  <a:cubicBezTo>
                    <a:pt x="159" y="3502"/>
                    <a:pt x="179" y="4337"/>
                    <a:pt x="179" y="5153"/>
                  </a:cubicBezTo>
                  <a:cubicBezTo>
                    <a:pt x="418" y="4934"/>
                    <a:pt x="319" y="4616"/>
                    <a:pt x="319" y="4337"/>
                  </a:cubicBezTo>
                  <a:cubicBezTo>
                    <a:pt x="358" y="3482"/>
                    <a:pt x="319" y="2626"/>
                    <a:pt x="458" y="1791"/>
                  </a:cubicBezTo>
                  <a:cubicBezTo>
                    <a:pt x="537" y="1214"/>
                    <a:pt x="677" y="557"/>
                    <a:pt x="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2856875" y="3878475"/>
              <a:ext cx="12950" cy="84075"/>
            </a:xfrm>
            <a:custGeom>
              <a:avLst/>
              <a:gdLst/>
              <a:ahLst/>
              <a:cxnLst/>
              <a:rect l="l" t="t" r="r" b="b"/>
              <a:pathLst>
                <a:path w="518" h="3363" extrusionOk="0">
                  <a:moveTo>
                    <a:pt x="21" y="1"/>
                  </a:moveTo>
                  <a:cubicBezTo>
                    <a:pt x="21" y="717"/>
                    <a:pt x="21" y="1453"/>
                    <a:pt x="60" y="2149"/>
                  </a:cubicBezTo>
                  <a:cubicBezTo>
                    <a:pt x="160" y="2448"/>
                    <a:pt x="180" y="2746"/>
                    <a:pt x="21" y="3044"/>
                  </a:cubicBezTo>
                  <a:cubicBezTo>
                    <a:pt x="21" y="3184"/>
                    <a:pt x="1" y="3363"/>
                    <a:pt x="200" y="3363"/>
                  </a:cubicBezTo>
                  <a:cubicBezTo>
                    <a:pt x="379" y="3363"/>
                    <a:pt x="319" y="3204"/>
                    <a:pt x="359" y="3104"/>
                  </a:cubicBezTo>
                  <a:cubicBezTo>
                    <a:pt x="379" y="2965"/>
                    <a:pt x="379" y="2845"/>
                    <a:pt x="399" y="2686"/>
                  </a:cubicBezTo>
                  <a:lnTo>
                    <a:pt x="399" y="2308"/>
                  </a:lnTo>
                  <a:cubicBezTo>
                    <a:pt x="498" y="1552"/>
                    <a:pt x="518" y="777"/>
                    <a:pt x="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072725" y="3752175"/>
              <a:ext cx="19400" cy="64875"/>
            </a:xfrm>
            <a:custGeom>
              <a:avLst/>
              <a:gdLst/>
              <a:ahLst/>
              <a:cxnLst/>
              <a:rect l="l" t="t" r="r" b="b"/>
              <a:pathLst>
                <a:path w="776" h="2595" extrusionOk="0">
                  <a:moveTo>
                    <a:pt x="696" y="0"/>
                  </a:moveTo>
                  <a:cubicBezTo>
                    <a:pt x="577" y="0"/>
                    <a:pt x="438" y="40"/>
                    <a:pt x="318" y="40"/>
                  </a:cubicBezTo>
                  <a:cubicBezTo>
                    <a:pt x="80" y="378"/>
                    <a:pt x="119" y="756"/>
                    <a:pt x="139" y="1134"/>
                  </a:cubicBezTo>
                  <a:cubicBezTo>
                    <a:pt x="0" y="1353"/>
                    <a:pt x="20" y="1572"/>
                    <a:pt x="139" y="1830"/>
                  </a:cubicBezTo>
                  <a:cubicBezTo>
                    <a:pt x="179" y="1830"/>
                    <a:pt x="179" y="1850"/>
                    <a:pt x="199" y="1890"/>
                  </a:cubicBezTo>
                  <a:cubicBezTo>
                    <a:pt x="199" y="1950"/>
                    <a:pt x="199" y="1969"/>
                    <a:pt x="139" y="2029"/>
                  </a:cubicBezTo>
                  <a:cubicBezTo>
                    <a:pt x="119" y="2029"/>
                    <a:pt x="119" y="2049"/>
                    <a:pt x="100" y="2069"/>
                  </a:cubicBezTo>
                  <a:cubicBezTo>
                    <a:pt x="100" y="2089"/>
                    <a:pt x="100" y="2148"/>
                    <a:pt x="139" y="2168"/>
                  </a:cubicBezTo>
                  <a:cubicBezTo>
                    <a:pt x="219" y="2248"/>
                    <a:pt x="199" y="2347"/>
                    <a:pt x="139" y="2427"/>
                  </a:cubicBezTo>
                  <a:lnTo>
                    <a:pt x="139" y="2487"/>
                  </a:lnTo>
                  <a:cubicBezTo>
                    <a:pt x="139" y="2554"/>
                    <a:pt x="167" y="2594"/>
                    <a:pt x="210" y="2594"/>
                  </a:cubicBezTo>
                  <a:cubicBezTo>
                    <a:pt x="230" y="2594"/>
                    <a:pt x="253" y="2585"/>
                    <a:pt x="279" y="2566"/>
                  </a:cubicBezTo>
                  <a:cubicBezTo>
                    <a:pt x="537" y="2467"/>
                    <a:pt x="438" y="2148"/>
                    <a:pt x="637" y="2029"/>
                  </a:cubicBezTo>
                  <a:cubicBezTo>
                    <a:pt x="696" y="1492"/>
                    <a:pt x="736" y="975"/>
                    <a:pt x="696" y="438"/>
                  </a:cubicBezTo>
                  <a:cubicBezTo>
                    <a:pt x="776" y="279"/>
                    <a:pt x="776" y="159"/>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2702225" y="3859800"/>
              <a:ext cx="17425" cy="121600"/>
            </a:xfrm>
            <a:custGeom>
              <a:avLst/>
              <a:gdLst/>
              <a:ahLst/>
              <a:cxnLst/>
              <a:rect l="l" t="t" r="r" b="b"/>
              <a:pathLst>
                <a:path w="697" h="4864" extrusionOk="0">
                  <a:moveTo>
                    <a:pt x="550" y="0"/>
                  </a:moveTo>
                  <a:cubicBezTo>
                    <a:pt x="507" y="0"/>
                    <a:pt x="466" y="20"/>
                    <a:pt x="418" y="32"/>
                  </a:cubicBezTo>
                  <a:cubicBezTo>
                    <a:pt x="60" y="569"/>
                    <a:pt x="458" y="1265"/>
                    <a:pt x="40" y="1822"/>
                  </a:cubicBezTo>
                  <a:cubicBezTo>
                    <a:pt x="0" y="1941"/>
                    <a:pt x="0" y="2061"/>
                    <a:pt x="40" y="2200"/>
                  </a:cubicBezTo>
                  <a:cubicBezTo>
                    <a:pt x="338" y="2598"/>
                    <a:pt x="219" y="3055"/>
                    <a:pt x="239" y="3493"/>
                  </a:cubicBezTo>
                  <a:cubicBezTo>
                    <a:pt x="259" y="3931"/>
                    <a:pt x="159" y="4388"/>
                    <a:pt x="398" y="4786"/>
                  </a:cubicBezTo>
                  <a:cubicBezTo>
                    <a:pt x="429" y="4839"/>
                    <a:pt x="466" y="4863"/>
                    <a:pt x="509" y="4863"/>
                  </a:cubicBezTo>
                  <a:cubicBezTo>
                    <a:pt x="547" y="4863"/>
                    <a:pt x="590" y="4843"/>
                    <a:pt x="637" y="4806"/>
                  </a:cubicBezTo>
                  <a:cubicBezTo>
                    <a:pt x="557" y="4587"/>
                    <a:pt x="597" y="4348"/>
                    <a:pt x="656" y="4130"/>
                  </a:cubicBezTo>
                  <a:cubicBezTo>
                    <a:pt x="696" y="2837"/>
                    <a:pt x="696" y="1524"/>
                    <a:pt x="696" y="231"/>
                  </a:cubicBezTo>
                  <a:cubicBezTo>
                    <a:pt x="676" y="151"/>
                    <a:pt x="676" y="111"/>
                    <a:pt x="637" y="32"/>
                  </a:cubicBezTo>
                  <a:cubicBezTo>
                    <a:pt x="605" y="8"/>
                    <a:pt x="577" y="0"/>
                    <a:pt x="5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42875" y="4057025"/>
              <a:ext cx="27375" cy="51400"/>
            </a:xfrm>
            <a:custGeom>
              <a:avLst/>
              <a:gdLst/>
              <a:ahLst/>
              <a:cxnLst/>
              <a:rect l="l" t="t" r="r" b="b"/>
              <a:pathLst>
                <a:path w="1095" h="2056" extrusionOk="0">
                  <a:moveTo>
                    <a:pt x="219" y="0"/>
                  </a:moveTo>
                  <a:lnTo>
                    <a:pt x="219" y="20"/>
                  </a:lnTo>
                  <a:cubicBezTo>
                    <a:pt x="120" y="100"/>
                    <a:pt x="1" y="199"/>
                    <a:pt x="80" y="299"/>
                  </a:cubicBezTo>
                  <a:cubicBezTo>
                    <a:pt x="339" y="776"/>
                    <a:pt x="418" y="1293"/>
                    <a:pt x="597" y="1791"/>
                  </a:cubicBezTo>
                  <a:lnTo>
                    <a:pt x="518" y="1930"/>
                  </a:lnTo>
                  <a:cubicBezTo>
                    <a:pt x="591" y="2015"/>
                    <a:pt x="672" y="2056"/>
                    <a:pt x="756" y="2056"/>
                  </a:cubicBezTo>
                  <a:cubicBezTo>
                    <a:pt x="808" y="2056"/>
                    <a:pt x="862" y="2040"/>
                    <a:pt x="916" y="2009"/>
                  </a:cubicBezTo>
                  <a:cubicBezTo>
                    <a:pt x="1095" y="1791"/>
                    <a:pt x="995" y="1532"/>
                    <a:pt x="1015" y="1313"/>
                  </a:cubicBezTo>
                  <a:cubicBezTo>
                    <a:pt x="1015" y="1174"/>
                    <a:pt x="1035" y="1015"/>
                    <a:pt x="935" y="895"/>
                  </a:cubicBezTo>
                  <a:cubicBezTo>
                    <a:pt x="916" y="836"/>
                    <a:pt x="896" y="816"/>
                    <a:pt x="916" y="776"/>
                  </a:cubicBezTo>
                  <a:cubicBezTo>
                    <a:pt x="896" y="677"/>
                    <a:pt x="816" y="597"/>
                    <a:pt x="776" y="517"/>
                  </a:cubicBezTo>
                  <a:lnTo>
                    <a:pt x="776" y="498"/>
                  </a:lnTo>
                  <a:cubicBezTo>
                    <a:pt x="717" y="458"/>
                    <a:pt x="677" y="418"/>
                    <a:pt x="637" y="338"/>
                  </a:cubicBezTo>
                  <a:cubicBezTo>
                    <a:pt x="577" y="299"/>
                    <a:pt x="498" y="219"/>
                    <a:pt x="418" y="140"/>
                  </a:cubicBezTo>
                  <a:cubicBezTo>
                    <a:pt x="339" y="100"/>
                    <a:pt x="299" y="4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739500" y="3993350"/>
              <a:ext cx="90550" cy="25650"/>
            </a:xfrm>
            <a:custGeom>
              <a:avLst/>
              <a:gdLst/>
              <a:ahLst/>
              <a:cxnLst/>
              <a:rect l="l" t="t" r="r" b="b"/>
              <a:pathLst>
                <a:path w="3622" h="1026" extrusionOk="0">
                  <a:moveTo>
                    <a:pt x="2965" y="1"/>
                  </a:moveTo>
                  <a:cubicBezTo>
                    <a:pt x="2932" y="34"/>
                    <a:pt x="2905" y="49"/>
                    <a:pt x="2878" y="49"/>
                  </a:cubicBezTo>
                  <a:cubicBezTo>
                    <a:pt x="2855" y="49"/>
                    <a:pt x="2833" y="39"/>
                    <a:pt x="2806" y="21"/>
                  </a:cubicBezTo>
                  <a:cubicBezTo>
                    <a:pt x="2640" y="97"/>
                    <a:pt x="2472" y="115"/>
                    <a:pt x="2304" y="115"/>
                  </a:cubicBezTo>
                  <a:cubicBezTo>
                    <a:pt x="2146" y="115"/>
                    <a:pt x="1988" y="99"/>
                    <a:pt x="1832" y="99"/>
                  </a:cubicBezTo>
                  <a:cubicBezTo>
                    <a:pt x="1676" y="99"/>
                    <a:pt x="1523" y="115"/>
                    <a:pt x="1374" y="180"/>
                  </a:cubicBezTo>
                  <a:cubicBezTo>
                    <a:pt x="1332" y="194"/>
                    <a:pt x="1301" y="217"/>
                    <a:pt x="1265" y="217"/>
                  </a:cubicBezTo>
                  <a:cubicBezTo>
                    <a:pt x="1250" y="217"/>
                    <a:pt x="1233" y="212"/>
                    <a:pt x="1214" y="200"/>
                  </a:cubicBezTo>
                  <a:cubicBezTo>
                    <a:pt x="1035" y="339"/>
                    <a:pt x="817" y="260"/>
                    <a:pt x="638" y="339"/>
                  </a:cubicBezTo>
                  <a:lnTo>
                    <a:pt x="439" y="339"/>
                  </a:lnTo>
                  <a:cubicBezTo>
                    <a:pt x="403" y="321"/>
                    <a:pt x="375" y="311"/>
                    <a:pt x="352" y="311"/>
                  </a:cubicBezTo>
                  <a:cubicBezTo>
                    <a:pt x="323" y="311"/>
                    <a:pt x="301" y="326"/>
                    <a:pt x="279" y="359"/>
                  </a:cubicBezTo>
                  <a:cubicBezTo>
                    <a:pt x="237" y="373"/>
                    <a:pt x="185" y="387"/>
                    <a:pt x="144" y="387"/>
                  </a:cubicBezTo>
                  <a:cubicBezTo>
                    <a:pt x="127" y="387"/>
                    <a:pt x="112" y="385"/>
                    <a:pt x="100" y="379"/>
                  </a:cubicBezTo>
                  <a:cubicBezTo>
                    <a:pt x="21" y="399"/>
                    <a:pt x="1" y="459"/>
                    <a:pt x="21" y="538"/>
                  </a:cubicBezTo>
                  <a:cubicBezTo>
                    <a:pt x="232" y="552"/>
                    <a:pt x="453" y="566"/>
                    <a:pt x="684" y="566"/>
                  </a:cubicBezTo>
                  <a:cubicBezTo>
                    <a:pt x="779" y="566"/>
                    <a:pt x="877" y="564"/>
                    <a:pt x="976" y="558"/>
                  </a:cubicBezTo>
                  <a:cubicBezTo>
                    <a:pt x="1223" y="542"/>
                    <a:pt x="1457" y="375"/>
                    <a:pt x="1722" y="375"/>
                  </a:cubicBezTo>
                  <a:cubicBezTo>
                    <a:pt x="1777" y="375"/>
                    <a:pt x="1833" y="382"/>
                    <a:pt x="1891" y="399"/>
                  </a:cubicBezTo>
                  <a:cubicBezTo>
                    <a:pt x="2229" y="538"/>
                    <a:pt x="1831" y="598"/>
                    <a:pt x="1831" y="737"/>
                  </a:cubicBezTo>
                  <a:cubicBezTo>
                    <a:pt x="2073" y="940"/>
                    <a:pt x="2324" y="1026"/>
                    <a:pt x="2582" y="1026"/>
                  </a:cubicBezTo>
                  <a:cubicBezTo>
                    <a:pt x="2855" y="1026"/>
                    <a:pt x="3136" y="930"/>
                    <a:pt x="3423" y="777"/>
                  </a:cubicBezTo>
                  <a:cubicBezTo>
                    <a:pt x="3621" y="459"/>
                    <a:pt x="3383" y="459"/>
                    <a:pt x="3184" y="419"/>
                  </a:cubicBezTo>
                  <a:cubicBezTo>
                    <a:pt x="3104" y="419"/>
                    <a:pt x="3005" y="459"/>
                    <a:pt x="2925" y="459"/>
                  </a:cubicBezTo>
                  <a:cubicBezTo>
                    <a:pt x="3025" y="399"/>
                    <a:pt x="3164" y="379"/>
                    <a:pt x="3184" y="260"/>
                  </a:cubicBezTo>
                  <a:cubicBezTo>
                    <a:pt x="3184" y="200"/>
                    <a:pt x="3164" y="180"/>
                    <a:pt x="3164" y="120"/>
                  </a:cubicBezTo>
                  <a:cubicBezTo>
                    <a:pt x="3104" y="81"/>
                    <a:pt x="3025" y="21"/>
                    <a:pt x="29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2782275" y="3825275"/>
              <a:ext cx="16950" cy="75125"/>
            </a:xfrm>
            <a:custGeom>
              <a:avLst/>
              <a:gdLst/>
              <a:ahLst/>
              <a:cxnLst/>
              <a:rect l="l" t="t" r="r" b="b"/>
              <a:pathLst>
                <a:path w="678" h="3005" extrusionOk="0">
                  <a:moveTo>
                    <a:pt x="339" y="0"/>
                  </a:moveTo>
                  <a:cubicBezTo>
                    <a:pt x="319" y="0"/>
                    <a:pt x="319" y="0"/>
                    <a:pt x="299" y="40"/>
                  </a:cubicBezTo>
                  <a:cubicBezTo>
                    <a:pt x="279" y="100"/>
                    <a:pt x="279" y="120"/>
                    <a:pt x="319" y="159"/>
                  </a:cubicBezTo>
                  <a:lnTo>
                    <a:pt x="319" y="716"/>
                  </a:lnTo>
                  <a:cubicBezTo>
                    <a:pt x="359" y="995"/>
                    <a:pt x="220" y="1293"/>
                    <a:pt x="200" y="1552"/>
                  </a:cubicBezTo>
                  <a:cubicBezTo>
                    <a:pt x="160" y="2049"/>
                    <a:pt x="1" y="2606"/>
                    <a:pt x="498" y="3004"/>
                  </a:cubicBezTo>
                  <a:cubicBezTo>
                    <a:pt x="558" y="2944"/>
                    <a:pt x="617" y="2905"/>
                    <a:pt x="677" y="2805"/>
                  </a:cubicBezTo>
                  <a:lnTo>
                    <a:pt x="677" y="2666"/>
                  </a:lnTo>
                  <a:cubicBezTo>
                    <a:pt x="518" y="2527"/>
                    <a:pt x="518" y="2308"/>
                    <a:pt x="518" y="2109"/>
                  </a:cubicBezTo>
                  <a:cubicBezTo>
                    <a:pt x="538" y="1512"/>
                    <a:pt x="518" y="895"/>
                    <a:pt x="578" y="259"/>
                  </a:cubicBezTo>
                  <a:cubicBezTo>
                    <a:pt x="598" y="40"/>
                    <a:pt x="518"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182625" y="4664250"/>
              <a:ext cx="21400" cy="72125"/>
            </a:xfrm>
            <a:custGeom>
              <a:avLst/>
              <a:gdLst/>
              <a:ahLst/>
              <a:cxnLst/>
              <a:rect l="l" t="t" r="r" b="b"/>
              <a:pathLst>
                <a:path w="856" h="2885" extrusionOk="0">
                  <a:moveTo>
                    <a:pt x="0" y="0"/>
                  </a:moveTo>
                  <a:cubicBezTo>
                    <a:pt x="20" y="955"/>
                    <a:pt x="498" y="1870"/>
                    <a:pt x="378" y="2845"/>
                  </a:cubicBezTo>
                  <a:lnTo>
                    <a:pt x="458" y="2885"/>
                  </a:lnTo>
                  <a:lnTo>
                    <a:pt x="518" y="2865"/>
                  </a:lnTo>
                  <a:cubicBezTo>
                    <a:pt x="577" y="2348"/>
                    <a:pt x="418" y="1771"/>
                    <a:pt x="756" y="1254"/>
                  </a:cubicBezTo>
                  <a:cubicBezTo>
                    <a:pt x="796" y="1154"/>
                    <a:pt x="856" y="776"/>
                    <a:pt x="697" y="776"/>
                  </a:cubicBezTo>
                  <a:cubicBezTo>
                    <a:pt x="120" y="776"/>
                    <a:pt x="279" y="21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587825" y="4860550"/>
              <a:ext cx="53250" cy="24200"/>
            </a:xfrm>
            <a:custGeom>
              <a:avLst/>
              <a:gdLst/>
              <a:ahLst/>
              <a:cxnLst/>
              <a:rect l="l" t="t" r="r" b="b"/>
              <a:pathLst>
                <a:path w="2130" h="968" extrusionOk="0">
                  <a:moveTo>
                    <a:pt x="1350" y="1"/>
                  </a:moveTo>
                  <a:cubicBezTo>
                    <a:pt x="1139" y="1"/>
                    <a:pt x="928" y="33"/>
                    <a:pt x="717" y="66"/>
                  </a:cubicBezTo>
                  <a:cubicBezTo>
                    <a:pt x="518" y="105"/>
                    <a:pt x="418" y="284"/>
                    <a:pt x="279" y="384"/>
                  </a:cubicBezTo>
                  <a:cubicBezTo>
                    <a:pt x="180" y="463"/>
                    <a:pt x="100" y="523"/>
                    <a:pt x="40" y="623"/>
                  </a:cubicBezTo>
                  <a:cubicBezTo>
                    <a:pt x="21" y="702"/>
                    <a:pt x="1" y="782"/>
                    <a:pt x="21" y="861"/>
                  </a:cubicBezTo>
                  <a:cubicBezTo>
                    <a:pt x="80" y="901"/>
                    <a:pt x="120" y="961"/>
                    <a:pt x="200" y="961"/>
                  </a:cubicBezTo>
                  <a:cubicBezTo>
                    <a:pt x="247" y="961"/>
                    <a:pt x="301" y="967"/>
                    <a:pt x="357" y="967"/>
                  </a:cubicBezTo>
                  <a:cubicBezTo>
                    <a:pt x="440" y="967"/>
                    <a:pt x="526" y="953"/>
                    <a:pt x="597" y="881"/>
                  </a:cubicBezTo>
                  <a:lnTo>
                    <a:pt x="1095" y="881"/>
                  </a:lnTo>
                  <a:cubicBezTo>
                    <a:pt x="1294" y="762"/>
                    <a:pt x="1493" y="822"/>
                    <a:pt x="1711" y="722"/>
                  </a:cubicBezTo>
                  <a:cubicBezTo>
                    <a:pt x="2129" y="324"/>
                    <a:pt x="2070" y="85"/>
                    <a:pt x="1493" y="6"/>
                  </a:cubicBezTo>
                  <a:cubicBezTo>
                    <a:pt x="1445" y="2"/>
                    <a:pt x="1398" y="1"/>
                    <a:pt x="1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958825" y="3365750"/>
              <a:ext cx="60200" cy="19375"/>
            </a:xfrm>
            <a:custGeom>
              <a:avLst/>
              <a:gdLst/>
              <a:ahLst/>
              <a:cxnLst/>
              <a:rect l="l" t="t" r="r" b="b"/>
              <a:pathLst>
                <a:path w="2408" h="775" extrusionOk="0">
                  <a:moveTo>
                    <a:pt x="2089" y="0"/>
                  </a:moveTo>
                  <a:cubicBezTo>
                    <a:pt x="1413" y="100"/>
                    <a:pt x="717" y="20"/>
                    <a:pt x="80" y="279"/>
                  </a:cubicBezTo>
                  <a:cubicBezTo>
                    <a:pt x="1" y="339"/>
                    <a:pt x="1" y="418"/>
                    <a:pt x="60" y="518"/>
                  </a:cubicBezTo>
                  <a:cubicBezTo>
                    <a:pt x="219" y="617"/>
                    <a:pt x="399" y="622"/>
                    <a:pt x="580" y="622"/>
                  </a:cubicBezTo>
                  <a:cubicBezTo>
                    <a:pt x="600" y="622"/>
                    <a:pt x="620" y="622"/>
                    <a:pt x="641" y="622"/>
                  </a:cubicBezTo>
                  <a:cubicBezTo>
                    <a:pt x="802" y="622"/>
                    <a:pt x="964" y="626"/>
                    <a:pt x="1115" y="697"/>
                  </a:cubicBezTo>
                  <a:cubicBezTo>
                    <a:pt x="1236" y="751"/>
                    <a:pt x="1354" y="775"/>
                    <a:pt x="1469" y="775"/>
                  </a:cubicBezTo>
                  <a:cubicBezTo>
                    <a:pt x="1728" y="775"/>
                    <a:pt x="1968" y="656"/>
                    <a:pt x="2189" y="518"/>
                  </a:cubicBezTo>
                  <a:lnTo>
                    <a:pt x="2368" y="339"/>
                  </a:lnTo>
                  <a:cubicBezTo>
                    <a:pt x="2408" y="239"/>
                    <a:pt x="2408" y="179"/>
                    <a:pt x="2348" y="100"/>
                  </a:cubicBezTo>
                  <a:cubicBezTo>
                    <a:pt x="2268" y="40"/>
                    <a:pt x="2189" y="20"/>
                    <a:pt x="2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2785275" y="3711625"/>
              <a:ext cx="67150" cy="15200"/>
            </a:xfrm>
            <a:custGeom>
              <a:avLst/>
              <a:gdLst/>
              <a:ahLst/>
              <a:cxnLst/>
              <a:rect l="l" t="t" r="r" b="b"/>
              <a:pathLst>
                <a:path w="2686" h="608" extrusionOk="0">
                  <a:moveTo>
                    <a:pt x="663" y="0"/>
                  </a:moveTo>
                  <a:cubicBezTo>
                    <a:pt x="401" y="0"/>
                    <a:pt x="155" y="68"/>
                    <a:pt x="0" y="409"/>
                  </a:cubicBezTo>
                  <a:cubicBezTo>
                    <a:pt x="159" y="428"/>
                    <a:pt x="279" y="428"/>
                    <a:pt x="358" y="588"/>
                  </a:cubicBezTo>
                  <a:cubicBezTo>
                    <a:pt x="895" y="588"/>
                    <a:pt x="1452" y="607"/>
                    <a:pt x="1969" y="607"/>
                  </a:cubicBezTo>
                  <a:cubicBezTo>
                    <a:pt x="2055" y="530"/>
                    <a:pt x="2153" y="516"/>
                    <a:pt x="2252" y="516"/>
                  </a:cubicBezTo>
                  <a:cubicBezTo>
                    <a:pt x="2307" y="516"/>
                    <a:pt x="2363" y="520"/>
                    <a:pt x="2417" y="520"/>
                  </a:cubicBezTo>
                  <a:cubicBezTo>
                    <a:pt x="2515" y="520"/>
                    <a:pt x="2608" y="506"/>
                    <a:pt x="2686" y="428"/>
                  </a:cubicBezTo>
                  <a:lnTo>
                    <a:pt x="2686" y="249"/>
                  </a:lnTo>
                  <a:cubicBezTo>
                    <a:pt x="2566" y="170"/>
                    <a:pt x="2447" y="70"/>
                    <a:pt x="2288" y="31"/>
                  </a:cubicBezTo>
                  <a:cubicBezTo>
                    <a:pt x="2139" y="11"/>
                    <a:pt x="1984" y="6"/>
                    <a:pt x="1830" y="6"/>
                  </a:cubicBezTo>
                  <a:cubicBezTo>
                    <a:pt x="1676" y="6"/>
                    <a:pt x="1522" y="11"/>
                    <a:pt x="1373" y="11"/>
                  </a:cubicBezTo>
                  <a:cubicBezTo>
                    <a:pt x="1311" y="25"/>
                    <a:pt x="1246" y="30"/>
                    <a:pt x="1178" y="30"/>
                  </a:cubicBezTo>
                  <a:cubicBezTo>
                    <a:pt x="1013" y="30"/>
                    <a:pt x="835" y="0"/>
                    <a:pt x="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2816100" y="3992300"/>
              <a:ext cx="99975" cy="14775"/>
            </a:xfrm>
            <a:custGeom>
              <a:avLst/>
              <a:gdLst/>
              <a:ahLst/>
              <a:cxnLst/>
              <a:rect l="l" t="t" r="r" b="b"/>
              <a:pathLst>
                <a:path w="3999" h="591" extrusionOk="0">
                  <a:moveTo>
                    <a:pt x="1155" y="0"/>
                  </a:moveTo>
                  <a:cubicBezTo>
                    <a:pt x="762" y="0"/>
                    <a:pt x="373" y="51"/>
                    <a:pt x="0" y="242"/>
                  </a:cubicBezTo>
                  <a:lnTo>
                    <a:pt x="40" y="321"/>
                  </a:lnTo>
                  <a:cubicBezTo>
                    <a:pt x="638" y="518"/>
                    <a:pt x="1240" y="591"/>
                    <a:pt x="1840" y="591"/>
                  </a:cubicBezTo>
                  <a:cubicBezTo>
                    <a:pt x="2519" y="591"/>
                    <a:pt x="3195" y="497"/>
                    <a:pt x="3860" y="381"/>
                  </a:cubicBezTo>
                  <a:cubicBezTo>
                    <a:pt x="3939" y="341"/>
                    <a:pt x="3959" y="222"/>
                    <a:pt x="3999" y="142"/>
                  </a:cubicBezTo>
                  <a:cubicBezTo>
                    <a:pt x="3916" y="38"/>
                    <a:pt x="3821" y="10"/>
                    <a:pt x="3722" y="10"/>
                  </a:cubicBezTo>
                  <a:cubicBezTo>
                    <a:pt x="3631" y="10"/>
                    <a:pt x="3537" y="34"/>
                    <a:pt x="3442" y="43"/>
                  </a:cubicBezTo>
                  <a:lnTo>
                    <a:pt x="3223" y="43"/>
                  </a:lnTo>
                  <a:cubicBezTo>
                    <a:pt x="3178" y="25"/>
                    <a:pt x="3134" y="15"/>
                    <a:pt x="3085" y="15"/>
                  </a:cubicBezTo>
                  <a:cubicBezTo>
                    <a:pt x="3026" y="15"/>
                    <a:pt x="2962" y="30"/>
                    <a:pt x="2885" y="63"/>
                  </a:cubicBezTo>
                  <a:lnTo>
                    <a:pt x="2686" y="63"/>
                  </a:lnTo>
                  <a:cubicBezTo>
                    <a:pt x="2627" y="66"/>
                    <a:pt x="2568" y="67"/>
                    <a:pt x="2509" y="67"/>
                  </a:cubicBezTo>
                  <a:cubicBezTo>
                    <a:pt x="2061" y="67"/>
                    <a:pt x="1604" y="0"/>
                    <a:pt x="1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3192575" y="4814275"/>
              <a:ext cx="29350" cy="43150"/>
            </a:xfrm>
            <a:custGeom>
              <a:avLst/>
              <a:gdLst/>
              <a:ahLst/>
              <a:cxnLst/>
              <a:rect l="l" t="t" r="r" b="b"/>
              <a:pathLst>
                <a:path w="1174" h="1726" extrusionOk="0">
                  <a:moveTo>
                    <a:pt x="744" y="1"/>
                  </a:moveTo>
                  <a:cubicBezTo>
                    <a:pt x="716" y="1"/>
                    <a:pt x="693" y="10"/>
                    <a:pt x="677" y="27"/>
                  </a:cubicBezTo>
                  <a:cubicBezTo>
                    <a:pt x="577" y="67"/>
                    <a:pt x="478" y="146"/>
                    <a:pt x="418" y="265"/>
                  </a:cubicBezTo>
                  <a:cubicBezTo>
                    <a:pt x="378" y="663"/>
                    <a:pt x="0" y="922"/>
                    <a:pt x="0" y="1320"/>
                  </a:cubicBezTo>
                  <a:cubicBezTo>
                    <a:pt x="259" y="1559"/>
                    <a:pt x="577" y="1559"/>
                    <a:pt x="856" y="1718"/>
                  </a:cubicBezTo>
                  <a:cubicBezTo>
                    <a:pt x="871" y="1723"/>
                    <a:pt x="887" y="1725"/>
                    <a:pt x="903" y="1725"/>
                  </a:cubicBezTo>
                  <a:cubicBezTo>
                    <a:pt x="954" y="1725"/>
                    <a:pt x="1010" y="1703"/>
                    <a:pt x="1055" y="1658"/>
                  </a:cubicBezTo>
                  <a:cubicBezTo>
                    <a:pt x="1074" y="1618"/>
                    <a:pt x="1074" y="1539"/>
                    <a:pt x="1094" y="1479"/>
                  </a:cubicBezTo>
                  <a:cubicBezTo>
                    <a:pt x="1174" y="1320"/>
                    <a:pt x="1174" y="1141"/>
                    <a:pt x="1094" y="962"/>
                  </a:cubicBezTo>
                  <a:cubicBezTo>
                    <a:pt x="1015" y="663"/>
                    <a:pt x="796" y="385"/>
                    <a:pt x="875" y="67"/>
                  </a:cubicBezTo>
                  <a:cubicBezTo>
                    <a:pt x="829" y="20"/>
                    <a:pt x="782" y="1"/>
                    <a:pt x="7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874775" y="3368725"/>
              <a:ext cx="54725" cy="18925"/>
            </a:xfrm>
            <a:custGeom>
              <a:avLst/>
              <a:gdLst/>
              <a:ahLst/>
              <a:cxnLst/>
              <a:rect l="l" t="t" r="r" b="b"/>
              <a:pathLst>
                <a:path w="2189" h="757" extrusionOk="0">
                  <a:moveTo>
                    <a:pt x="2149" y="1"/>
                  </a:moveTo>
                  <a:cubicBezTo>
                    <a:pt x="1652" y="1"/>
                    <a:pt x="1174" y="21"/>
                    <a:pt x="737" y="220"/>
                  </a:cubicBezTo>
                  <a:cubicBezTo>
                    <a:pt x="558" y="359"/>
                    <a:pt x="339" y="279"/>
                    <a:pt x="160" y="359"/>
                  </a:cubicBezTo>
                  <a:cubicBezTo>
                    <a:pt x="60" y="399"/>
                    <a:pt x="1" y="478"/>
                    <a:pt x="41" y="578"/>
                  </a:cubicBezTo>
                  <a:cubicBezTo>
                    <a:pt x="80" y="657"/>
                    <a:pt x="140" y="697"/>
                    <a:pt x="200" y="717"/>
                  </a:cubicBezTo>
                  <a:cubicBezTo>
                    <a:pt x="339" y="717"/>
                    <a:pt x="438" y="757"/>
                    <a:pt x="558" y="757"/>
                  </a:cubicBezTo>
                  <a:cubicBezTo>
                    <a:pt x="836" y="598"/>
                    <a:pt x="1135" y="697"/>
                    <a:pt x="1433" y="617"/>
                  </a:cubicBezTo>
                  <a:cubicBezTo>
                    <a:pt x="1552" y="617"/>
                    <a:pt x="1672" y="617"/>
                    <a:pt x="1791" y="558"/>
                  </a:cubicBezTo>
                  <a:lnTo>
                    <a:pt x="1871" y="518"/>
                  </a:lnTo>
                  <a:lnTo>
                    <a:pt x="1950" y="518"/>
                  </a:lnTo>
                  <a:cubicBezTo>
                    <a:pt x="2030" y="498"/>
                    <a:pt x="2050" y="418"/>
                    <a:pt x="2030" y="359"/>
                  </a:cubicBezTo>
                  <a:cubicBezTo>
                    <a:pt x="2000" y="322"/>
                    <a:pt x="1954" y="315"/>
                    <a:pt x="1905" y="315"/>
                  </a:cubicBezTo>
                  <a:cubicBezTo>
                    <a:pt x="1877" y="315"/>
                    <a:pt x="1847" y="317"/>
                    <a:pt x="1820" y="317"/>
                  </a:cubicBezTo>
                  <a:cubicBezTo>
                    <a:pt x="1765" y="317"/>
                    <a:pt x="1716" y="309"/>
                    <a:pt x="1692" y="259"/>
                  </a:cubicBezTo>
                  <a:lnTo>
                    <a:pt x="1692" y="259"/>
                  </a:lnTo>
                  <a:cubicBezTo>
                    <a:pt x="1775" y="269"/>
                    <a:pt x="1863" y="300"/>
                    <a:pt x="1945" y="300"/>
                  </a:cubicBezTo>
                  <a:cubicBezTo>
                    <a:pt x="2039" y="300"/>
                    <a:pt x="2125" y="259"/>
                    <a:pt x="2189" y="100"/>
                  </a:cubicBezTo>
                  <a:cubicBezTo>
                    <a:pt x="2189" y="80"/>
                    <a:pt x="2169" y="2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3177150" y="4734875"/>
              <a:ext cx="25400" cy="54100"/>
            </a:xfrm>
            <a:custGeom>
              <a:avLst/>
              <a:gdLst/>
              <a:ahLst/>
              <a:cxnLst/>
              <a:rect l="l" t="t" r="r" b="b"/>
              <a:pathLst>
                <a:path w="1016" h="2164" extrusionOk="0">
                  <a:moveTo>
                    <a:pt x="538" y="0"/>
                  </a:moveTo>
                  <a:cubicBezTo>
                    <a:pt x="498" y="100"/>
                    <a:pt x="498" y="219"/>
                    <a:pt x="418" y="279"/>
                  </a:cubicBezTo>
                  <a:lnTo>
                    <a:pt x="359" y="358"/>
                  </a:lnTo>
                  <a:cubicBezTo>
                    <a:pt x="1" y="975"/>
                    <a:pt x="279" y="1552"/>
                    <a:pt x="518" y="2089"/>
                  </a:cubicBezTo>
                  <a:cubicBezTo>
                    <a:pt x="583" y="2141"/>
                    <a:pt x="638" y="2163"/>
                    <a:pt x="685" y="2163"/>
                  </a:cubicBezTo>
                  <a:cubicBezTo>
                    <a:pt x="782" y="2163"/>
                    <a:pt x="849" y="2070"/>
                    <a:pt x="916" y="1950"/>
                  </a:cubicBezTo>
                  <a:lnTo>
                    <a:pt x="995" y="1731"/>
                  </a:lnTo>
                  <a:cubicBezTo>
                    <a:pt x="995" y="1572"/>
                    <a:pt x="1015" y="1432"/>
                    <a:pt x="936" y="1273"/>
                  </a:cubicBezTo>
                  <a:cubicBezTo>
                    <a:pt x="936" y="1214"/>
                    <a:pt x="916" y="1154"/>
                    <a:pt x="916" y="1074"/>
                  </a:cubicBezTo>
                  <a:cubicBezTo>
                    <a:pt x="896" y="1074"/>
                    <a:pt x="896" y="1054"/>
                    <a:pt x="876" y="1015"/>
                  </a:cubicBezTo>
                  <a:cubicBezTo>
                    <a:pt x="876" y="955"/>
                    <a:pt x="876" y="935"/>
                    <a:pt x="916" y="875"/>
                  </a:cubicBezTo>
                  <a:lnTo>
                    <a:pt x="916" y="736"/>
                  </a:lnTo>
                  <a:cubicBezTo>
                    <a:pt x="796" y="577"/>
                    <a:pt x="876" y="378"/>
                    <a:pt x="836" y="219"/>
                  </a:cubicBezTo>
                  <a:cubicBezTo>
                    <a:pt x="816" y="139"/>
                    <a:pt x="796" y="60"/>
                    <a:pt x="737" y="20"/>
                  </a:cubicBezTo>
                  <a:lnTo>
                    <a:pt x="737" y="40"/>
                  </a:lnTo>
                  <a:cubicBezTo>
                    <a:pt x="697" y="40"/>
                    <a:pt x="637" y="20"/>
                    <a:pt x="597" y="20"/>
                  </a:cubicBezTo>
                  <a:lnTo>
                    <a:pt x="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098075" y="3343225"/>
              <a:ext cx="22400" cy="75250"/>
            </a:xfrm>
            <a:custGeom>
              <a:avLst/>
              <a:gdLst/>
              <a:ahLst/>
              <a:cxnLst/>
              <a:rect l="l" t="t" r="r" b="b"/>
              <a:pathLst>
                <a:path w="896" h="3010" extrusionOk="0">
                  <a:moveTo>
                    <a:pt x="78" y="0"/>
                  </a:moveTo>
                  <a:cubicBezTo>
                    <a:pt x="54" y="0"/>
                    <a:pt x="28" y="2"/>
                    <a:pt x="1" y="6"/>
                  </a:cubicBezTo>
                  <a:lnTo>
                    <a:pt x="1" y="185"/>
                  </a:lnTo>
                  <a:cubicBezTo>
                    <a:pt x="60" y="285"/>
                    <a:pt x="160" y="305"/>
                    <a:pt x="219" y="324"/>
                  </a:cubicBezTo>
                  <a:cubicBezTo>
                    <a:pt x="558" y="603"/>
                    <a:pt x="359" y="941"/>
                    <a:pt x="359" y="1240"/>
                  </a:cubicBezTo>
                  <a:cubicBezTo>
                    <a:pt x="319" y="1240"/>
                    <a:pt x="319" y="1279"/>
                    <a:pt x="299" y="1279"/>
                  </a:cubicBezTo>
                  <a:cubicBezTo>
                    <a:pt x="299" y="1319"/>
                    <a:pt x="319" y="1339"/>
                    <a:pt x="359" y="1399"/>
                  </a:cubicBezTo>
                  <a:lnTo>
                    <a:pt x="359" y="3010"/>
                  </a:lnTo>
                  <a:cubicBezTo>
                    <a:pt x="697" y="2572"/>
                    <a:pt x="478" y="2075"/>
                    <a:pt x="518" y="1598"/>
                  </a:cubicBezTo>
                  <a:cubicBezTo>
                    <a:pt x="577" y="1240"/>
                    <a:pt x="577" y="921"/>
                    <a:pt x="896" y="702"/>
                  </a:cubicBezTo>
                  <a:cubicBezTo>
                    <a:pt x="816" y="643"/>
                    <a:pt x="776" y="603"/>
                    <a:pt x="717" y="523"/>
                  </a:cubicBezTo>
                  <a:cubicBezTo>
                    <a:pt x="494" y="357"/>
                    <a:pt x="410" y="0"/>
                    <a:pt x="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858375" y="3472175"/>
              <a:ext cx="15425" cy="99725"/>
            </a:xfrm>
            <a:custGeom>
              <a:avLst/>
              <a:gdLst/>
              <a:ahLst/>
              <a:cxnLst/>
              <a:rect l="l" t="t" r="r" b="b"/>
              <a:pathLst>
                <a:path w="617" h="3989" extrusionOk="0">
                  <a:moveTo>
                    <a:pt x="478" y="0"/>
                  </a:moveTo>
                  <a:cubicBezTo>
                    <a:pt x="20" y="40"/>
                    <a:pt x="60" y="418"/>
                    <a:pt x="60" y="717"/>
                  </a:cubicBezTo>
                  <a:cubicBezTo>
                    <a:pt x="40" y="1433"/>
                    <a:pt x="0" y="2129"/>
                    <a:pt x="100" y="2825"/>
                  </a:cubicBezTo>
                  <a:cubicBezTo>
                    <a:pt x="120" y="2964"/>
                    <a:pt x="120" y="3124"/>
                    <a:pt x="120" y="3283"/>
                  </a:cubicBezTo>
                  <a:cubicBezTo>
                    <a:pt x="120" y="3422"/>
                    <a:pt x="120" y="3541"/>
                    <a:pt x="140" y="3700"/>
                  </a:cubicBezTo>
                  <a:cubicBezTo>
                    <a:pt x="159" y="3800"/>
                    <a:pt x="219" y="3880"/>
                    <a:pt x="259" y="3939"/>
                  </a:cubicBezTo>
                  <a:cubicBezTo>
                    <a:pt x="292" y="3972"/>
                    <a:pt x="325" y="3988"/>
                    <a:pt x="356" y="3988"/>
                  </a:cubicBezTo>
                  <a:cubicBezTo>
                    <a:pt x="398" y="3988"/>
                    <a:pt x="435" y="3957"/>
                    <a:pt x="458" y="3899"/>
                  </a:cubicBezTo>
                  <a:cubicBezTo>
                    <a:pt x="438" y="3243"/>
                    <a:pt x="418" y="2606"/>
                    <a:pt x="518" y="1950"/>
                  </a:cubicBezTo>
                  <a:cubicBezTo>
                    <a:pt x="597" y="1313"/>
                    <a:pt x="617" y="637"/>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501200" y="3361775"/>
              <a:ext cx="20900" cy="54675"/>
            </a:xfrm>
            <a:custGeom>
              <a:avLst/>
              <a:gdLst/>
              <a:ahLst/>
              <a:cxnLst/>
              <a:rect l="l" t="t" r="r" b="b"/>
              <a:pathLst>
                <a:path w="836" h="2187" extrusionOk="0">
                  <a:moveTo>
                    <a:pt x="597" y="0"/>
                  </a:moveTo>
                  <a:cubicBezTo>
                    <a:pt x="199" y="100"/>
                    <a:pt x="199" y="100"/>
                    <a:pt x="120" y="955"/>
                  </a:cubicBezTo>
                  <a:cubicBezTo>
                    <a:pt x="20" y="1154"/>
                    <a:pt x="60" y="1393"/>
                    <a:pt x="0" y="1631"/>
                  </a:cubicBezTo>
                  <a:lnTo>
                    <a:pt x="0" y="1691"/>
                  </a:lnTo>
                  <a:cubicBezTo>
                    <a:pt x="40" y="1850"/>
                    <a:pt x="120" y="1970"/>
                    <a:pt x="179" y="2129"/>
                  </a:cubicBezTo>
                  <a:cubicBezTo>
                    <a:pt x="235" y="2169"/>
                    <a:pt x="288" y="2186"/>
                    <a:pt x="342" y="2186"/>
                  </a:cubicBezTo>
                  <a:cubicBezTo>
                    <a:pt x="421" y="2186"/>
                    <a:pt x="502" y="2148"/>
                    <a:pt x="597" y="2089"/>
                  </a:cubicBezTo>
                  <a:cubicBezTo>
                    <a:pt x="736" y="1870"/>
                    <a:pt x="736" y="1592"/>
                    <a:pt x="776" y="1353"/>
                  </a:cubicBezTo>
                  <a:cubicBezTo>
                    <a:pt x="776" y="895"/>
                    <a:pt x="836" y="438"/>
                    <a:pt x="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057800" y="4086600"/>
              <a:ext cx="29850" cy="64425"/>
            </a:xfrm>
            <a:custGeom>
              <a:avLst/>
              <a:gdLst/>
              <a:ahLst/>
              <a:cxnLst/>
              <a:rect l="l" t="t" r="r" b="b"/>
              <a:pathLst>
                <a:path w="1194" h="2577" extrusionOk="0">
                  <a:moveTo>
                    <a:pt x="468" y="1"/>
                  </a:moveTo>
                  <a:cubicBezTo>
                    <a:pt x="443" y="1"/>
                    <a:pt x="418" y="11"/>
                    <a:pt x="398" y="31"/>
                  </a:cubicBezTo>
                  <a:cubicBezTo>
                    <a:pt x="378" y="289"/>
                    <a:pt x="378" y="528"/>
                    <a:pt x="338" y="787"/>
                  </a:cubicBezTo>
                  <a:cubicBezTo>
                    <a:pt x="0" y="1801"/>
                    <a:pt x="120" y="2139"/>
                    <a:pt x="1015" y="2577"/>
                  </a:cubicBezTo>
                  <a:cubicBezTo>
                    <a:pt x="1194" y="2478"/>
                    <a:pt x="1174" y="2318"/>
                    <a:pt x="1094" y="2159"/>
                  </a:cubicBezTo>
                  <a:lnTo>
                    <a:pt x="895" y="1980"/>
                  </a:lnTo>
                  <a:cubicBezTo>
                    <a:pt x="836" y="1940"/>
                    <a:pt x="796" y="1881"/>
                    <a:pt x="736" y="1821"/>
                  </a:cubicBezTo>
                  <a:lnTo>
                    <a:pt x="716" y="1801"/>
                  </a:lnTo>
                  <a:cubicBezTo>
                    <a:pt x="677" y="1761"/>
                    <a:pt x="617" y="1722"/>
                    <a:pt x="597" y="1642"/>
                  </a:cubicBezTo>
                  <a:lnTo>
                    <a:pt x="597" y="1443"/>
                  </a:lnTo>
                  <a:cubicBezTo>
                    <a:pt x="637" y="1344"/>
                    <a:pt x="637" y="1224"/>
                    <a:pt x="617" y="1125"/>
                  </a:cubicBezTo>
                  <a:lnTo>
                    <a:pt x="617" y="906"/>
                  </a:lnTo>
                  <a:cubicBezTo>
                    <a:pt x="617" y="846"/>
                    <a:pt x="617" y="807"/>
                    <a:pt x="597" y="747"/>
                  </a:cubicBezTo>
                  <a:cubicBezTo>
                    <a:pt x="577" y="528"/>
                    <a:pt x="577" y="289"/>
                    <a:pt x="537" y="31"/>
                  </a:cubicBezTo>
                  <a:cubicBezTo>
                    <a:pt x="518" y="11"/>
                    <a:pt x="493"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821575" y="4849950"/>
              <a:ext cx="64175" cy="8300"/>
            </a:xfrm>
            <a:custGeom>
              <a:avLst/>
              <a:gdLst/>
              <a:ahLst/>
              <a:cxnLst/>
              <a:rect l="l" t="t" r="r" b="b"/>
              <a:pathLst>
                <a:path w="2567" h="332" extrusionOk="0">
                  <a:moveTo>
                    <a:pt x="1481" y="0"/>
                  </a:moveTo>
                  <a:cubicBezTo>
                    <a:pt x="986" y="0"/>
                    <a:pt x="490" y="68"/>
                    <a:pt x="0" y="231"/>
                  </a:cubicBezTo>
                  <a:cubicBezTo>
                    <a:pt x="299" y="251"/>
                    <a:pt x="597" y="251"/>
                    <a:pt x="895" y="251"/>
                  </a:cubicBezTo>
                  <a:cubicBezTo>
                    <a:pt x="935" y="251"/>
                    <a:pt x="1015" y="251"/>
                    <a:pt x="1035" y="231"/>
                  </a:cubicBezTo>
                  <a:cubicBezTo>
                    <a:pt x="1065" y="261"/>
                    <a:pt x="1094" y="276"/>
                    <a:pt x="1124" y="276"/>
                  </a:cubicBezTo>
                  <a:cubicBezTo>
                    <a:pt x="1154" y="276"/>
                    <a:pt x="1184" y="261"/>
                    <a:pt x="1214" y="231"/>
                  </a:cubicBezTo>
                  <a:cubicBezTo>
                    <a:pt x="1333" y="251"/>
                    <a:pt x="1452" y="251"/>
                    <a:pt x="1592" y="251"/>
                  </a:cubicBezTo>
                  <a:cubicBezTo>
                    <a:pt x="1721" y="294"/>
                    <a:pt x="1855" y="331"/>
                    <a:pt x="1987" y="331"/>
                  </a:cubicBezTo>
                  <a:cubicBezTo>
                    <a:pt x="2098" y="331"/>
                    <a:pt x="2207" y="304"/>
                    <a:pt x="2308" y="231"/>
                  </a:cubicBezTo>
                  <a:lnTo>
                    <a:pt x="2387" y="211"/>
                  </a:lnTo>
                  <a:lnTo>
                    <a:pt x="2447" y="211"/>
                  </a:lnTo>
                  <a:cubicBezTo>
                    <a:pt x="2527" y="211"/>
                    <a:pt x="2566" y="151"/>
                    <a:pt x="2527" y="92"/>
                  </a:cubicBezTo>
                  <a:cubicBezTo>
                    <a:pt x="2181" y="34"/>
                    <a:pt x="1831" y="0"/>
                    <a:pt x="1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859375" y="3408600"/>
              <a:ext cx="17425" cy="47675"/>
            </a:xfrm>
            <a:custGeom>
              <a:avLst/>
              <a:gdLst/>
              <a:ahLst/>
              <a:cxnLst/>
              <a:rect l="l" t="t" r="r" b="b"/>
              <a:pathLst>
                <a:path w="697" h="1907" extrusionOk="0">
                  <a:moveTo>
                    <a:pt x="191" y="0"/>
                  </a:moveTo>
                  <a:cubicBezTo>
                    <a:pt x="105" y="0"/>
                    <a:pt x="80" y="105"/>
                    <a:pt x="80" y="236"/>
                  </a:cubicBezTo>
                  <a:cubicBezTo>
                    <a:pt x="199" y="793"/>
                    <a:pt x="0" y="1429"/>
                    <a:pt x="478" y="1907"/>
                  </a:cubicBezTo>
                  <a:lnTo>
                    <a:pt x="617" y="1847"/>
                  </a:lnTo>
                  <a:cubicBezTo>
                    <a:pt x="617" y="1608"/>
                    <a:pt x="617" y="1370"/>
                    <a:pt x="597" y="1131"/>
                  </a:cubicBezTo>
                  <a:cubicBezTo>
                    <a:pt x="537" y="793"/>
                    <a:pt x="696" y="395"/>
                    <a:pt x="378" y="97"/>
                  </a:cubicBezTo>
                  <a:cubicBezTo>
                    <a:pt x="296" y="29"/>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722425" y="3730800"/>
              <a:ext cx="23075" cy="50675"/>
            </a:xfrm>
            <a:custGeom>
              <a:avLst/>
              <a:gdLst/>
              <a:ahLst/>
              <a:cxnLst/>
              <a:rect l="l" t="t" r="r" b="b"/>
              <a:pathLst>
                <a:path w="923" h="2027" extrusionOk="0">
                  <a:moveTo>
                    <a:pt x="514" y="0"/>
                  </a:moveTo>
                  <a:cubicBezTo>
                    <a:pt x="90" y="0"/>
                    <a:pt x="0" y="209"/>
                    <a:pt x="47" y="855"/>
                  </a:cubicBezTo>
                  <a:cubicBezTo>
                    <a:pt x="87" y="1233"/>
                    <a:pt x="87" y="1611"/>
                    <a:pt x="87" y="1969"/>
                  </a:cubicBezTo>
                  <a:cubicBezTo>
                    <a:pt x="106" y="2007"/>
                    <a:pt x="129" y="2026"/>
                    <a:pt x="151" y="2026"/>
                  </a:cubicBezTo>
                  <a:cubicBezTo>
                    <a:pt x="174" y="2026"/>
                    <a:pt x="196" y="2002"/>
                    <a:pt x="207" y="1949"/>
                  </a:cubicBezTo>
                  <a:lnTo>
                    <a:pt x="207" y="537"/>
                  </a:lnTo>
                  <a:cubicBezTo>
                    <a:pt x="346" y="358"/>
                    <a:pt x="585" y="318"/>
                    <a:pt x="744" y="199"/>
                  </a:cubicBezTo>
                  <a:cubicBezTo>
                    <a:pt x="803" y="139"/>
                    <a:pt x="883" y="99"/>
                    <a:pt x="923" y="39"/>
                  </a:cubicBezTo>
                  <a:cubicBezTo>
                    <a:pt x="761" y="15"/>
                    <a:pt x="626"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193075" y="4778625"/>
              <a:ext cx="21400" cy="41800"/>
            </a:xfrm>
            <a:custGeom>
              <a:avLst/>
              <a:gdLst/>
              <a:ahLst/>
              <a:cxnLst/>
              <a:rect l="l" t="t" r="r" b="b"/>
              <a:pathLst>
                <a:path w="856" h="1672" extrusionOk="0">
                  <a:moveTo>
                    <a:pt x="371" y="1"/>
                  </a:moveTo>
                  <a:cubicBezTo>
                    <a:pt x="349" y="1"/>
                    <a:pt x="325" y="7"/>
                    <a:pt x="299" y="21"/>
                  </a:cubicBezTo>
                  <a:lnTo>
                    <a:pt x="259" y="100"/>
                  </a:lnTo>
                  <a:cubicBezTo>
                    <a:pt x="199" y="319"/>
                    <a:pt x="139" y="498"/>
                    <a:pt x="0" y="677"/>
                  </a:cubicBezTo>
                  <a:cubicBezTo>
                    <a:pt x="0" y="1095"/>
                    <a:pt x="60" y="1473"/>
                    <a:pt x="478" y="1672"/>
                  </a:cubicBezTo>
                  <a:cubicBezTo>
                    <a:pt x="557" y="1592"/>
                    <a:pt x="597" y="1512"/>
                    <a:pt x="676" y="1453"/>
                  </a:cubicBezTo>
                  <a:cubicBezTo>
                    <a:pt x="855" y="1015"/>
                    <a:pt x="537" y="657"/>
                    <a:pt x="478" y="219"/>
                  </a:cubicBezTo>
                  <a:cubicBezTo>
                    <a:pt x="458" y="180"/>
                    <a:pt x="458" y="120"/>
                    <a:pt x="458" y="80"/>
                  </a:cubicBezTo>
                  <a:cubicBezTo>
                    <a:pt x="444" y="27"/>
                    <a:pt x="413" y="1"/>
                    <a:pt x="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030450" y="3355850"/>
              <a:ext cx="64175" cy="11900"/>
            </a:xfrm>
            <a:custGeom>
              <a:avLst/>
              <a:gdLst/>
              <a:ahLst/>
              <a:cxnLst/>
              <a:rect l="l" t="t" r="r" b="b"/>
              <a:pathLst>
                <a:path w="2567" h="476" extrusionOk="0">
                  <a:moveTo>
                    <a:pt x="496" y="0"/>
                  </a:moveTo>
                  <a:cubicBezTo>
                    <a:pt x="373" y="0"/>
                    <a:pt x="246" y="33"/>
                    <a:pt x="120" y="78"/>
                  </a:cubicBezTo>
                  <a:cubicBezTo>
                    <a:pt x="40" y="118"/>
                    <a:pt x="0" y="197"/>
                    <a:pt x="0" y="297"/>
                  </a:cubicBezTo>
                  <a:cubicBezTo>
                    <a:pt x="40" y="436"/>
                    <a:pt x="199" y="436"/>
                    <a:pt x="318" y="436"/>
                  </a:cubicBezTo>
                  <a:cubicBezTo>
                    <a:pt x="418" y="436"/>
                    <a:pt x="498" y="416"/>
                    <a:pt x="577" y="376"/>
                  </a:cubicBezTo>
                  <a:lnTo>
                    <a:pt x="736" y="376"/>
                  </a:lnTo>
                  <a:cubicBezTo>
                    <a:pt x="891" y="438"/>
                    <a:pt x="1046" y="474"/>
                    <a:pt x="1201" y="474"/>
                  </a:cubicBezTo>
                  <a:cubicBezTo>
                    <a:pt x="1344" y="474"/>
                    <a:pt x="1488" y="443"/>
                    <a:pt x="1631" y="376"/>
                  </a:cubicBezTo>
                  <a:cubicBezTo>
                    <a:pt x="1761" y="347"/>
                    <a:pt x="1885" y="322"/>
                    <a:pt x="2007" y="322"/>
                  </a:cubicBezTo>
                  <a:cubicBezTo>
                    <a:pt x="2129" y="322"/>
                    <a:pt x="2248" y="347"/>
                    <a:pt x="2367" y="416"/>
                  </a:cubicBezTo>
                  <a:lnTo>
                    <a:pt x="2427" y="476"/>
                  </a:lnTo>
                  <a:lnTo>
                    <a:pt x="2507" y="416"/>
                  </a:lnTo>
                  <a:lnTo>
                    <a:pt x="2566" y="376"/>
                  </a:lnTo>
                  <a:cubicBezTo>
                    <a:pt x="2327" y="226"/>
                    <a:pt x="2084" y="194"/>
                    <a:pt x="1839" y="194"/>
                  </a:cubicBezTo>
                  <a:cubicBezTo>
                    <a:pt x="1655" y="194"/>
                    <a:pt x="1470" y="212"/>
                    <a:pt x="1284" y="212"/>
                  </a:cubicBezTo>
                  <a:cubicBezTo>
                    <a:pt x="1161" y="212"/>
                    <a:pt x="1038" y="204"/>
                    <a:pt x="915" y="178"/>
                  </a:cubicBezTo>
                  <a:cubicBezTo>
                    <a:pt x="785" y="47"/>
                    <a:pt x="643" y="0"/>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531525" y="4006300"/>
              <a:ext cx="22400" cy="59700"/>
            </a:xfrm>
            <a:custGeom>
              <a:avLst/>
              <a:gdLst/>
              <a:ahLst/>
              <a:cxnLst/>
              <a:rect l="l" t="t" r="r" b="b"/>
              <a:pathLst>
                <a:path w="896" h="2388" extrusionOk="0">
                  <a:moveTo>
                    <a:pt x="219" y="0"/>
                  </a:moveTo>
                  <a:cubicBezTo>
                    <a:pt x="1" y="438"/>
                    <a:pt x="60" y="875"/>
                    <a:pt x="180" y="1293"/>
                  </a:cubicBezTo>
                  <a:cubicBezTo>
                    <a:pt x="299" y="1651"/>
                    <a:pt x="259" y="1989"/>
                    <a:pt x="200" y="2348"/>
                  </a:cubicBezTo>
                  <a:cubicBezTo>
                    <a:pt x="259" y="2348"/>
                    <a:pt x="299" y="2367"/>
                    <a:pt x="359" y="2387"/>
                  </a:cubicBezTo>
                  <a:cubicBezTo>
                    <a:pt x="697" y="1612"/>
                    <a:pt x="896" y="816"/>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369500" y="4884625"/>
              <a:ext cx="43800" cy="11400"/>
            </a:xfrm>
            <a:custGeom>
              <a:avLst/>
              <a:gdLst/>
              <a:ahLst/>
              <a:cxnLst/>
              <a:rect l="l" t="t" r="r" b="b"/>
              <a:pathLst>
                <a:path w="1752" h="456" extrusionOk="0">
                  <a:moveTo>
                    <a:pt x="1081" y="1"/>
                  </a:moveTo>
                  <a:cubicBezTo>
                    <a:pt x="980" y="1"/>
                    <a:pt x="880" y="31"/>
                    <a:pt x="777" y="117"/>
                  </a:cubicBezTo>
                  <a:cubicBezTo>
                    <a:pt x="603" y="239"/>
                    <a:pt x="383" y="300"/>
                    <a:pt x="157" y="300"/>
                  </a:cubicBezTo>
                  <a:cubicBezTo>
                    <a:pt x="125" y="300"/>
                    <a:pt x="93" y="299"/>
                    <a:pt x="60" y="296"/>
                  </a:cubicBezTo>
                  <a:cubicBezTo>
                    <a:pt x="21" y="296"/>
                    <a:pt x="21" y="296"/>
                    <a:pt x="1" y="336"/>
                  </a:cubicBezTo>
                  <a:cubicBezTo>
                    <a:pt x="1" y="356"/>
                    <a:pt x="1" y="416"/>
                    <a:pt x="60" y="455"/>
                  </a:cubicBezTo>
                  <a:lnTo>
                    <a:pt x="777" y="455"/>
                  </a:lnTo>
                  <a:cubicBezTo>
                    <a:pt x="871" y="369"/>
                    <a:pt x="988" y="351"/>
                    <a:pt x="1111" y="351"/>
                  </a:cubicBezTo>
                  <a:cubicBezTo>
                    <a:pt x="1199" y="351"/>
                    <a:pt x="1289" y="360"/>
                    <a:pt x="1379" y="360"/>
                  </a:cubicBezTo>
                  <a:cubicBezTo>
                    <a:pt x="1481" y="360"/>
                    <a:pt x="1582" y="348"/>
                    <a:pt x="1672" y="296"/>
                  </a:cubicBezTo>
                  <a:cubicBezTo>
                    <a:pt x="1712" y="236"/>
                    <a:pt x="1751" y="157"/>
                    <a:pt x="1692" y="117"/>
                  </a:cubicBezTo>
                  <a:cubicBezTo>
                    <a:pt x="1648" y="84"/>
                    <a:pt x="1616" y="70"/>
                    <a:pt x="1583" y="70"/>
                  </a:cubicBezTo>
                  <a:cubicBezTo>
                    <a:pt x="1556" y="70"/>
                    <a:pt x="1529" y="79"/>
                    <a:pt x="1493" y="97"/>
                  </a:cubicBezTo>
                  <a:cubicBezTo>
                    <a:pt x="1346" y="52"/>
                    <a:pt x="1213" y="1"/>
                    <a:pt x="1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806650" y="3887425"/>
              <a:ext cx="12450" cy="33850"/>
            </a:xfrm>
            <a:custGeom>
              <a:avLst/>
              <a:gdLst/>
              <a:ahLst/>
              <a:cxnLst/>
              <a:rect l="l" t="t" r="r" b="b"/>
              <a:pathLst>
                <a:path w="498" h="1354" extrusionOk="0">
                  <a:moveTo>
                    <a:pt x="80" y="1"/>
                  </a:moveTo>
                  <a:cubicBezTo>
                    <a:pt x="20" y="438"/>
                    <a:pt x="0" y="856"/>
                    <a:pt x="100" y="1354"/>
                  </a:cubicBezTo>
                  <a:cubicBezTo>
                    <a:pt x="239" y="1214"/>
                    <a:pt x="319" y="1115"/>
                    <a:pt x="398" y="1035"/>
                  </a:cubicBezTo>
                  <a:cubicBezTo>
                    <a:pt x="418" y="856"/>
                    <a:pt x="418" y="677"/>
                    <a:pt x="418" y="518"/>
                  </a:cubicBezTo>
                  <a:cubicBezTo>
                    <a:pt x="498" y="399"/>
                    <a:pt x="498" y="259"/>
                    <a:pt x="378" y="160"/>
                  </a:cubicBezTo>
                  <a:cubicBezTo>
                    <a:pt x="279" y="120"/>
                    <a:pt x="180" y="4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736525" y="4848750"/>
              <a:ext cx="52250" cy="13450"/>
            </a:xfrm>
            <a:custGeom>
              <a:avLst/>
              <a:gdLst/>
              <a:ahLst/>
              <a:cxnLst/>
              <a:rect l="l" t="t" r="r" b="b"/>
              <a:pathLst>
                <a:path w="2090" h="538" extrusionOk="0">
                  <a:moveTo>
                    <a:pt x="950" y="0"/>
                  </a:moveTo>
                  <a:cubicBezTo>
                    <a:pt x="607" y="0"/>
                    <a:pt x="279" y="90"/>
                    <a:pt x="1" y="438"/>
                  </a:cubicBezTo>
                  <a:cubicBezTo>
                    <a:pt x="80" y="508"/>
                    <a:pt x="170" y="538"/>
                    <a:pt x="264" y="538"/>
                  </a:cubicBezTo>
                  <a:cubicBezTo>
                    <a:pt x="359" y="538"/>
                    <a:pt x="458" y="508"/>
                    <a:pt x="558" y="458"/>
                  </a:cubicBezTo>
                  <a:lnTo>
                    <a:pt x="1811" y="458"/>
                  </a:lnTo>
                  <a:cubicBezTo>
                    <a:pt x="1851" y="458"/>
                    <a:pt x="1930" y="438"/>
                    <a:pt x="1990" y="438"/>
                  </a:cubicBezTo>
                  <a:cubicBezTo>
                    <a:pt x="2010" y="438"/>
                    <a:pt x="2010" y="438"/>
                    <a:pt x="2050" y="378"/>
                  </a:cubicBezTo>
                  <a:cubicBezTo>
                    <a:pt x="2089" y="359"/>
                    <a:pt x="2050" y="299"/>
                    <a:pt x="2010" y="279"/>
                  </a:cubicBezTo>
                  <a:cubicBezTo>
                    <a:pt x="1990" y="239"/>
                    <a:pt x="1990" y="160"/>
                    <a:pt x="1990" y="100"/>
                  </a:cubicBezTo>
                  <a:cubicBezTo>
                    <a:pt x="1652" y="90"/>
                    <a:pt x="1294" y="0"/>
                    <a:pt x="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923525" y="3991975"/>
              <a:ext cx="54725" cy="13175"/>
            </a:xfrm>
            <a:custGeom>
              <a:avLst/>
              <a:gdLst/>
              <a:ahLst/>
              <a:cxnLst/>
              <a:rect l="l" t="t" r="r" b="b"/>
              <a:pathLst>
                <a:path w="2189" h="527" extrusionOk="0">
                  <a:moveTo>
                    <a:pt x="694" y="1"/>
                  </a:moveTo>
                  <a:cubicBezTo>
                    <a:pt x="460" y="1"/>
                    <a:pt x="230" y="30"/>
                    <a:pt x="0" y="96"/>
                  </a:cubicBezTo>
                  <a:cubicBezTo>
                    <a:pt x="0" y="514"/>
                    <a:pt x="319" y="494"/>
                    <a:pt x="597" y="514"/>
                  </a:cubicBezTo>
                  <a:cubicBezTo>
                    <a:pt x="762" y="522"/>
                    <a:pt x="927" y="527"/>
                    <a:pt x="1091" y="527"/>
                  </a:cubicBezTo>
                  <a:cubicBezTo>
                    <a:pt x="1324" y="527"/>
                    <a:pt x="1558" y="517"/>
                    <a:pt x="1791" y="494"/>
                  </a:cubicBezTo>
                  <a:cubicBezTo>
                    <a:pt x="1910" y="454"/>
                    <a:pt x="1990" y="414"/>
                    <a:pt x="2089" y="354"/>
                  </a:cubicBezTo>
                  <a:cubicBezTo>
                    <a:pt x="2109" y="315"/>
                    <a:pt x="2169" y="295"/>
                    <a:pt x="2188" y="235"/>
                  </a:cubicBezTo>
                  <a:cubicBezTo>
                    <a:pt x="2169" y="195"/>
                    <a:pt x="2129" y="155"/>
                    <a:pt x="2109" y="116"/>
                  </a:cubicBezTo>
                  <a:cubicBezTo>
                    <a:pt x="2016" y="129"/>
                    <a:pt x="1921" y="136"/>
                    <a:pt x="1826" y="136"/>
                  </a:cubicBezTo>
                  <a:cubicBezTo>
                    <a:pt x="1636" y="136"/>
                    <a:pt x="1446" y="109"/>
                    <a:pt x="1273" y="56"/>
                  </a:cubicBezTo>
                  <a:cubicBezTo>
                    <a:pt x="1077" y="20"/>
                    <a:pt x="884" y="1"/>
                    <a:pt x="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080175" y="3600350"/>
              <a:ext cx="13450" cy="38825"/>
            </a:xfrm>
            <a:custGeom>
              <a:avLst/>
              <a:gdLst/>
              <a:ahLst/>
              <a:cxnLst/>
              <a:rect l="l" t="t" r="r" b="b"/>
              <a:pathLst>
                <a:path w="538" h="1553" extrusionOk="0">
                  <a:moveTo>
                    <a:pt x="73" y="1"/>
                  </a:moveTo>
                  <a:cubicBezTo>
                    <a:pt x="40" y="1"/>
                    <a:pt x="13" y="24"/>
                    <a:pt x="0" y="85"/>
                  </a:cubicBezTo>
                  <a:cubicBezTo>
                    <a:pt x="40" y="145"/>
                    <a:pt x="40" y="185"/>
                    <a:pt x="0" y="225"/>
                  </a:cubicBezTo>
                  <a:cubicBezTo>
                    <a:pt x="80" y="662"/>
                    <a:pt x="120" y="1060"/>
                    <a:pt x="199" y="1478"/>
                  </a:cubicBezTo>
                  <a:cubicBezTo>
                    <a:pt x="219" y="1528"/>
                    <a:pt x="244" y="1552"/>
                    <a:pt x="269" y="1552"/>
                  </a:cubicBezTo>
                  <a:cubicBezTo>
                    <a:pt x="294" y="1552"/>
                    <a:pt x="319" y="1528"/>
                    <a:pt x="339" y="1478"/>
                  </a:cubicBezTo>
                  <a:cubicBezTo>
                    <a:pt x="279" y="1000"/>
                    <a:pt x="538" y="463"/>
                    <a:pt x="140" y="26"/>
                  </a:cubicBezTo>
                  <a:cubicBezTo>
                    <a:pt x="117" y="10"/>
                    <a:pt x="93" y="1"/>
                    <a:pt x="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090125" y="3575125"/>
              <a:ext cx="12450" cy="41800"/>
            </a:xfrm>
            <a:custGeom>
              <a:avLst/>
              <a:gdLst/>
              <a:ahLst/>
              <a:cxnLst/>
              <a:rect l="l" t="t" r="r" b="b"/>
              <a:pathLst>
                <a:path w="498" h="1672" extrusionOk="0">
                  <a:moveTo>
                    <a:pt x="299" y="0"/>
                  </a:moveTo>
                  <a:cubicBezTo>
                    <a:pt x="0" y="557"/>
                    <a:pt x="179" y="1094"/>
                    <a:pt x="179" y="1671"/>
                  </a:cubicBezTo>
                  <a:cubicBezTo>
                    <a:pt x="498" y="1532"/>
                    <a:pt x="418" y="1313"/>
                    <a:pt x="319" y="1074"/>
                  </a:cubicBezTo>
                  <a:cubicBezTo>
                    <a:pt x="239" y="975"/>
                    <a:pt x="279" y="836"/>
                    <a:pt x="319" y="716"/>
                  </a:cubicBezTo>
                  <a:cubicBezTo>
                    <a:pt x="319" y="478"/>
                    <a:pt x="299" y="239"/>
                    <a:pt x="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701800" y="3988875"/>
              <a:ext cx="16350" cy="19125"/>
            </a:xfrm>
            <a:custGeom>
              <a:avLst/>
              <a:gdLst/>
              <a:ahLst/>
              <a:cxnLst/>
              <a:rect l="l" t="t" r="r" b="b"/>
              <a:pathLst>
                <a:path w="654" h="765" extrusionOk="0">
                  <a:moveTo>
                    <a:pt x="258" y="0"/>
                  </a:moveTo>
                  <a:cubicBezTo>
                    <a:pt x="175" y="0"/>
                    <a:pt x="100" y="44"/>
                    <a:pt x="37" y="160"/>
                  </a:cubicBezTo>
                  <a:cubicBezTo>
                    <a:pt x="1" y="487"/>
                    <a:pt x="31" y="765"/>
                    <a:pt x="400" y="765"/>
                  </a:cubicBezTo>
                  <a:cubicBezTo>
                    <a:pt x="435" y="765"/>
                    <a:pt x="473" y="762"/>
                    <a:pt x="514" y="757"/>
                  </a:cubicBezTo>
                  <a:lnTo>
                    <a:pt x="494" y="757"/>
                  </a:lnTo>
                  <a:cubicBezTo>
                    <a:pt x="614" y="657"/>
                    <a:pt x="554" y="478"/>
                    <a:pt x="654" y="359"/>
                  </a:cubicBezTo>
                  <a:cubicBezTo>
                    <a:pt x="634" y="339"/>
                    <a:pt x="614" y="279"/>
                    <a:pt x="654" y="260"/>
                  </a:cubicBezTo>
                  <a:cubicBezTo>
                    <a:pt x="614" y="180"/>
                    <a:pt x="554" y="140"/>
                    <a:pt x="494" y="81"/>
                  </a:cubicBezTo>
                  <a:cubicBezTo>
                    <a:pt x="411" y="34"/>
                    <a:pt x="331" y="0"/>
                    <a:pt x="2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3016525" y="3362475"/>
              <a:ext cx="24375" cy="11750"/>
            </a:xfrm>
            <a:custGeom>
              <a:avLst/>
              <a:gdLst/>
              <a:ahLst/>
              <a:cxnLst/>
              <a:rect l="l" t="t" r="r" b="b"/>
              <a:pathLst>
                <a:path w="975" h="470" extrusionOk="0">
                  <a:moveTo>
                    <a:pt x="285" y="1"/>
                  </a:moveTo>
                  <a:cubicBezTo>
                    <a:pt x="175" y="1"/>
                    <a:pt x="76" y="67"/>
                    <a:pt x="0" y="251"/>
                  </a:cubicBezTo>
                  <a:lnTo>
                    <a:pt x="60" y="330"/>
                  </a:lnTo>
                  <a:lnTo>
                    <a:pt x="199" y="470"/>
                  </a:lnTo>
                  <a:cubicBezTo>
                    <a:pt x="458" y="430"/>
                    <a:pt x="677" y="350"/>
                    <a:pt x="935" y="291"/>
                  </a:cubicBezTo>
                  <a:cubicBezTo>
                    <a:pt x="955" y="291"/>
                    <a:pt x="955" y="271"/>
                    <a:pt x="975" y="251"/>
                  </a:cubicBezTo>
                  <a:cubicBezTo>
                    <a:pt x="975" y="231"/>
                    <a:pt x="975" y="171"/>
                    <a:pt x="935" y="151"/>
                  </a:cubicBezTo>
                  <a:cubicBezTo>
                    <a:pt x="836" y="131"/>
                    <a:pt x="696" y="131"/>
                    <a:pt x="577" y="111"/>
                  </a:cubicBezTo>
                  <a:cubicBezTo>
                    <a:pt x="477" y="48"/>
                    <a:pt x="377"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75200" y="3868900"/>
              <a:ext cx="14450" cy="27500"/>
            </a:xfrm>
            <a:custGeom>
              <a:avLst/>
              <a:gdLst/>
              <a:ahLst/>
              <a:cxnLst/>
              <a:rect l="l" t="t" r="r" b="b"/>
              <a:pathLst>
                <a:path w="578" h="1100" extrusionOk="0">
                  <a:moveTo>
                    <a:pt x="145" y="0"/>
                  </a:moveTo>
                  <a:cubicBezTo>
                    <a:pt x="106" y="0"/>
                    <a:pt x="65" y="21"/>
                    <a:pt x="20" y="65"/>
                  </a:cubicBezTo>
                  <a:cubicBezTo>
                    <a:pt x="80" y="105"/>
                    <a:pt x="80" y="165"/>
                    <a:pt x="20" y="205"/>
                  </a:cubicBezTo>
                  <a:cubicBezTo>
                    <a:pt x="20" y="503"/>
                    <a:pt x="1" y="802"/>
                    <a:pt x="1" y="1100"/>
                  </a:cubicBezTo>
                  <a:cubicBezTo>
                    <a:pt x="577" y="881"/>
                    <a:pt x="199" y="424"/>
                    <a:pt x="279" y="85"/>
                  </a:cubicBezTo>
                  <a:cubicBezTo>
                    <a:pt x="235" y="31"/>
                    <a:pt x="192"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932975" y="3368900"/>
              <a:ext cx="27875" cy="10300"/>
            </a:xfrm>
            <a:custGeom>
              <a:avLst/>
              <a:gdLst/>
              <a:ahLst/>
              <a:cxnLst/>
              <a:rect l="l" t="t" r="r" b="b"/>
              <a:pathLst>
                <a:path w="1115" h="412" extrusionOk="0">
                  <a:moveTo>
                    <a:pt x="508" y="1"/>
                  </a:moveTo>
                  <a:cubicBezTo>
                    <a:pt x="326" y="1"/>
                    <a:pt x="154" y="103"/>
                    <a:pt x="0" y="372"/>
                  </a:cubicBezTo>
                  <a:cubicBezTo>
                    <a:pt x="299" y="392"/>
                    <a:pt x="597" y="392"/>
                    <a:pt x="895" y="411"/>
                  </a:cubicBezTo>
                  <a:cubicBezTo>
                    <a:pt x="955" y="411"/>
                    <a:pt x="1015" y="392"/>
                    <a:pt x="1055" y="392"/>
                  </a:cubicBezTo>
                  <a:cubicBezTo>
                    <a:pt x="1055" y="372"/>
                    <a:pt x="1094" y="312"/>
                    <a:pt x="1114" y="272"/>
                  </a:cubicBezTo>
                  <a:cubicBezTo>
                    <a:pt x="908" y="118"/>
                    <a:pt x="703" y="1"/>
                    <a:pt x="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528150" y="4872725"/>
              <a:ext cx="18425" cy="14350"/>
            </a:xfrm>
            <a:custGeom>
              <a:avLst/>
              <a:gdLst/>
              <a:ahLst/>
              <a:cxnLst/>
              <a:rect l="l" t="t" r="r" b="b"/>
              <a:pathLst>
                <a:path w="737" h="574" extrusionOk="0">
                  <a:moveTo>
                    <a:pt x="292" y="0"/>
                  </a:moveTo>
                  <a:cubicBezTo>
                    <a:pt x="245" y="0"/>
                    <a:pt x="194" y="11"/>
                    <a:pt x="140" y="36"/>
                  </a:cubicBezTo>
                  <a:cubicBezTo>
                    <a:pt x="1" y="116"/>
                    <a:pt x="20" y="295"/>
                    <a:pt x="120" y="414"/>
                  </a:cubicBezTo>
                  <a:lnTo>
                    <a:pt x="498" y="573"/>
                  </a:lnTo>
                  <a:lnTo>
                    <a:pt x="617" y="573"/>
                  </a:lnTo>
                  <a:cubicBezTo>
                    <a:pt x="717" y="494"/>
                    <a:pt x="737" y="414"/>
                    <a:pt x="697" y="315"/>
                  </a:cubicBezTo>
                  <a:cubicBezTo>
                    <a:pt x="602" y="157"/>
                    <a:pt x="471" y="0"/>
                    <a:pt x="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888700" y="3383175"/>
              <a:ext cx="23400" cy="5800"/>
            </a:xfrm>
            <a:custGeom>
              <a:avLst/>
              <a:gdLst/>
              <a:ahLst/>
              <a:cxnLst/>
              <a:rect l="l" t="t" r="r" b="b"/>
              <a:pathLst>
                <a:path w="936" h="232" extrusionOk="0">
                  <a:moveTo>
                    <a:pt x="500" y="1"/>
                  </a:moveTo>
                  <a:cubicBezTo>
                    <a:pt x="328" y="1"/>
                    <a:pt x="158" y="32"/>
                    <a:pt x="1" y="179"/>
                  </a:cubicBezTo>
                  <a:cubicBezTo>
                    <a:pt x="100" y="179"/>
                    <a:pt x="220" y="199"/>
                    <a:pt x="339" y="218"/>
                  </a:cubicBezTo>
                  <a:cubicBezTo>
                    <a:pt x="372" y="227"/>
                    <a:pt x="401" y="232"/>
                    <a:pt x="428" y="232"/>
                  </a:cubicBezTo>
                  <a:cubicBezTo>
                    <a:pt x="465" y="232"/>
                    <a:pt x="495" y="222"/>
                    <a:pt x="518" y="199"/>
                  </a:cubicBezTo>
                  <a:cubicBezTo>
                    <a:pt x="617" y="199"/>
                    <a:pt x="717" y="179"/>
                    <a:pt x="816" y="179"/>
                  </a:cubicBezTo>
                  <a:cubicBezTo>
                    <a:pt x="916" y="139"/>
                    <a:pt x="936" y="99"/>
                    <a:pt x="896" y="20"/>
                  </a:cubicBezTo>
                  <a:cubicBezTo>
                    <a:pt x="766" y="20"/>
                    <a:pt x="633" y="1"/>
                    <a:pt x="5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773225" y="4975575"/>
              <a:ext cx="8975" cy="8475"/>
            </a:xfrm>
            <a:custGeom>
              <a:avLst/>
              <a:gdLst/>
              <a:ahLst/>
              <a:cxnLst/>
              <a:rect l="l" t="t" r="r" b="b"/>
              <a:pathLst>
                <a:path w="359" h="339" extrusionOk="0">
                  <a:moveTo>
                    <a:pt x="239" y="0"/>
                  </a:moveTo>
                  <a:cubicBezTo>
                    <a:pt x="160" y="0"/>
                    <a:pt x="80" y="80"/>
                    <a:pt x="60" y="159"/>
                  </a:cubicBezTo>
                  <a:cubicBezTo>
                    <a:pt x="0" y="239"/>
                    <a:pt x="60" y="299"/>
                    <a:pt x="160" y="338"/>
                  </a:cubicBezTo>
                  <a:cubicBezTo>
                    <a:pt x="259" y="338"/>
                    <a:pt x="299" y="259"/>
                    <a:pt x="339" y="179"/>
                  </a:cubicBezTo>
                  <a:cubicBezTo>
                    <a:pt x="359" y="100"/>
                    <a:pt x="339"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177150" y="4633400"/>
              <a:ext cx="8475" cy="22425"/>
            </a:xfrm>
            <a:custGeom>
              <a:avLst/>
              <a:gdLst/>
              <a:ahLst/>
              <a:cxnLst/>
              <a:rect l="l" t="t" r="r" b="b"/>
              <a:pathLst>
                <a:path w="339" h="897" extrusionOk="0">
                  <a:moveTo>
                    <a:pt x="60" y="1"/>
                  </a:moveTo>
                  <a:cubicBezTo>
                    <a:pt x="60" y="299"/>
                    <a:pt x="1" y="618"/>
                    <a:pt x="219" y="896"/>
                  </a:cubicBezTo>
                  <a:cubicBezTo>
                    <a:pt x="199" y="558"/>
                    <a:pt x="339" y="240"/>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986175" y="3997850"/>
              <a:ext cx="23900" cy="10300"/>
            </a:xfrm>
            <a:custGeom>
              <a:avLst/>
              <a:gdLst/>
              <a:ahLst/>
              <a:cxnLst/>
              <a:rect l="l" t="t" r="r" b="b"/>
              <a:pathLst>
                <a:path w="956" h="412" extrusionOk="0">
                  <a:moveTo>
                    <a:pt x="717" y="0"/>
                  </a:moveTo>
                  <a:cubicBezTo>
                    <a:pt x="478" y="20"/>
                    <a:pt x="259" y="20"/>
                    <a:pt x="1" y="20"/>
                  </a:cubicBezTo>
                  <a:cubicBezTo>
                    <a:pt x="48" y="336"/>
                    <a:pt x="198" y="411"/>
                    <a:pt x="374" y="411"/>
                  </a:cubicBezTo>
                  <a:cubicBezTo>
                    <a:pt x="498" y="411"/>
                    <a:pt x="634" y="374"/>
                    <a:pt x="757" y="358"/>
                  </a:cubicBezTo>
                  <a:cubicBezTo>
                    <a:pt x="816" y="318"/>
                    <a:pt x="896" y="279"/>
                    <a:pt x="956" y="179"/>
                  </a:cubicBezTo>
                  <a:cubicBezTo>
                    <a:pt x="916" y="119"/>
                    <a:pt x="896" y="99"/>
                    <a:pt x="876" y="60"/>
                  </a:cubicBezTo>
                  <a:cubicBezTo>
                    <a:pt x="816" y="60"/>
                    <a:pt x="777" y="6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500700" y="3365250"/>
              <a:ext cx="10950" cy="18425"/>
            </a:xfrm>
            <a:custGeom>
              <a:avLst/>
              <a:gdLst/>
              <a:ahLst/>
              <a:cxnLst/>
              <a:rect l="l" t="t" r="r" b="b"/>
              <a:pathLst>
                <a:path w="438" h="737" extrusionOk="0">
                  <a:moveTo>
                    <a:pt x="20" y="0"/>
                  </a:moveTo>
                  <a:cubicBezTo>
                    <a:pt x="20" y="160"/>
                    <a:pt x="0" y="339"/>
                    <a:pt x="0" y="518"/>
                  </a:cubicBezTo>
                  <a:cubicBezTo>
                    <a:pt x="40" y="557"/>
                    <a:pt x="40" y="597"/>
                    <a:pt x="20" y="637"/>
                  </a:cubicBezTo>
                  <a:cubicBezTo>
                    <a:pt x="60" y="657"/>
                    <a:pt x="100" y="717"/>
                    <a:pt x="140" y="737"/>
                  </a:cubicBezTo>
                  <a:cubicBezTo>
                    <a:pt x="259" y="458"/>
                    <a:pt x="438" y="199"/>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839375" y="2983350"/>
              <a:ext cx="9475" cy="7450"/>
            </a:xfrm>
            <a:custGeom>
              <a:avLst/>
              <a:gdLst/>
              <a:ahLst/>
              <a:cxnLst/>
              <a:rect l="l" t="t" r="r" b="b"/>
              <a:pathLst>
                <a:path w="379" h="298" extrusionOk="0">
                  <a:moveTo>
                    <a:pt x="161" y="1"/>
                  </a:moveTo>
                  <a:cubicBezTo>
                    <a:pt x="54" y="1"/>
                    <a:pt x="27" y="149"/>
                    <a:pt x="0" y="297"/>
                  </a:cubicBezTo>
                  <a:cubicBezTo>
                    <a:pt x="139" y="297"/>
                    <a:pt x="299" y="257"/>
                    <a:pt x="378" y="118"/>
                  </a:cubicBezTo>
                  <a:cubicBezTo>
                    <a:pt x="282" y="35"/>
                    <a:pt x="212"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162725" y="4582175"/>
              <a:ext cx="9475" cy="19425"/>
            </a:xfrm>
            <a:custGeom>
              <a:avLst/>
              <a:gdLst/>
              <a:ahLst/>
              <a:cxnLst/>
              <a:rect l="l" t="t" r="r" b="b"/>
              <a:pathLst>
                <a:path w="379" h="777" extrusionOk="0">
                  <a:moveTo>
                    <a:pt x="120" y="1"/>
                  </a:moveTo>
                  <a:lnTo>
                    <a:pt x="120" y="1"/>
                  </a:lnTo>
                  <a:cubicBezTo>
                    <a:pt x="100" y="279"/>
                    <a:pt x="1" y="558"/>
                    <a:pt x="279" y="777"/>
                  </a:cubicBezTo>
                  <a:cubicBezTo>
                    <a:pt x="379" y="677"/>
                    <a:pt x="379" y="558"/>
                    <a:pt x="299" y="419"/>
                  </a:cubicBezTo>
                  <a:cubicBezTo>
                    <a:pt x="299" y="299"/>
                    <a:pt x="279" y="180"/>
                    <a:pt x="279" y="61"/>
                  </a:cubicBezTo>
                  <a:cubicBezTo>
                    <a:pt x="219" y="61"/>
                    <a:pt x="180" y="21"/>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073200" y="3846225"/>
              <a:ext cx="9975" cy="19875"/>
            </a:xfrm>
            <a:custGeom>
              <a:avLst/>
              <a:gdLst/>
              <a:ahLst/>
              <a:cxnLst/>
              <a:rect l="l" t="t" r="r" b="b"/>
              <a:pathLst>
                <a:path w="399" h="795" extrusionOk="0">
                  <a:moveTo>
                    <a:pt x="231" y="0"/>
                  </a:moveTo>
                  <a:cubicBezTo>
                    <a:pt x="189" y="0"/>
                    <a:pt x="152" y="25"/>
                    <a:pt x="120" y="77"/>
                  </a:cubicBezTo>
                  <a:cubicBezTo>
                    <a:pt x="120" y="197"/>
                    <a:pt x="100" y="296"/>
                    <a:pt x="100" y="396"/>
                  </a:cubicBezTo>
                  <a:cubicBezTo>
                    <a:pt x="1" y="515"/>
                    <a:pt x="1" y="654"/>
                    <a:pt x="120" y="754"/>
                  </a:cubicBezTo>
                  <a:cubicBezTo>
                    <a:pt x="155" y="780"/>
                    <a:pt x="190" y="794"/>
                    <a:pt x="225" y="794"/>
                  </a:cubicBezTo>
                  <a:cubicBezTo>
                    <a:pt x="269" y="794"/>
                    <a:pt x="314" y="770"/>
                    <a:pt x="359" y="714"/>
                  </a:cubicBezTo>
                  <a:cubicBezTo>
                    <a:pt x="399" y="495"/>
                    <a:pt x="399" y="276"/>
                    <a:pt x="359" y="57"/>
                  </a:cubicBezTo>
                  <a:cubicBezTo>
                    <a:pt x="312" y="20"/>
                    <a:pt x="270"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00575" y="4198250"/>
              <a:ext cx="7975" cy="14950"/>
            </a:xfrm>
            <a:custGeom>
              <a:avLst/>
              <a:gdLst/>
              <a:ahLst/>
              <a:cxnLst/>
              <a:rect l="l" t="t" r="r" b="b"/>
              <a:pathLst>
                <a:path w="319" h="598" extrusionOk="0">
                  <a:moveTo>
                    <a:pt x="100" y="1"/>
                  </a:moveTo>
                  <a:cubicBezTo>
                    <a:pt x="80" y="240"/>
                    <a:pt x="0" y="498"/>
                    <a:pt x="318" y="598"/>
                  </a:cubicBezTo>
                  <a:cubicBezTo>
                    <a:pt x="318" y="458"/>
                    <a:pt x="298" y="359"/>
                    <a:pt x="279" y="240"/>
                  </a:cubicBezTo>
                  <a:cubicBezTo>
                    <a:pt x="259" y="180"/>
                    <a:pt x="219" y="140"/>
                    <a:pt x="219" y="60"/>
                  </a:cubicBezTo>
                  <a:cubicBezTo>
                    <a:pt x="199" y="21"/>
                    <a:pt x="179"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008075" y="4001250"/>
              <a:ext cx="15425" cy="9025"/>
            </a:xfrm>
            <a:custGeom>
              <a:avLst/>
              <a:gdLst/>
              <a:ahLst/>
              <a:cxnLst/>
              <a:rect l="l" t="t" r="r" b="b"/>
              <a:pathLst>
                <a:path w="617" h="361" extrusionOk="0">
                  <a:moveTo>
                    <a:pt x="220" y="1"/>
                  </a:moveTo>
                  <a:cubicBezTo>
                    <a:pt x="172" y="1"/>
                    <a:pt x="126" y="15"/>
                    <a:pt x="80" y="43"/>
                  </a:cubicBezTo>
                  <a:lnTo>
                    <a:pt x="20" y="83"/>
                  </a:lnTo>
                  <a:cubicBezTo>
                    <a:pt x="0" y="182"/>
                    <a:pt x="20" y="262"/>
                    <a:pt x="99" y="322"/>
                  </a:cubicBezTo>
                  <a:cubicBezTo>
                    <a:pt x="174" y="346"/>
                    <a:pt x="241" y="361"/>
                    <a:pt x="306" y="361"/>
                  </a:cubicBezTo>
                  <a:cubicBezTo>
                    <a:pt x="397" y="361"/>
                    <a:pt x="484" y="332"/>
                    <a:pt x="577" y="262"/>
                  </a:cubicBezTo>
                  <a:cubicBezTo>
                    <a:pt x="577" y="262"/>
                    <a:pt x="597" y="242"/>
                    <a:pt x="597" y="182"/>
                  </a:cubicBezTo>
                  <a:cubicBezTo>
                    <a:pt x="617" y="162"/>
                    <a:pt x="597" y="123"/>
                    <a:pt x="517" y="83"/>
                  </a:cubicBezTo>
                  <a:cubicBezTo>
                    <a:pt x="499" y="101"/>
                    <a:pt x="477" y="111"/>
                    <a:pt x="457" y="111"/>
                  </a:cubicBezTo>
                  <a:cubicBezTo>
                    <a:pt x="432" y="111"/>
                    <a:pt x="409" y="96"/>
                    <a:pt x="398" y="63"/>
                  </a:cubicBezTo>
                  <a:cubicBezTo>
                    <a:pt x="334" y="20"/>
                    <a:pt x="276"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031425" y="4028675"/>
              <a:ext cx="8500" cy="16425"/>
            </a:xfrm>
            <a:custGeom>
              <a:avLst/>
              <a:gdLst/>
              <a:ahLst/>
              <a:cxnLst/>
              <a:rect l="l" t="t" r="r" b="b"/>
              <a:pathLst>
                <a:path w="340" h="657" extrusionOk="0">
                  <a:moveTo>
                    <a:pt x="200" y="0"/>
                  </a:moveTo>
                  <a:cubicBezTo>
                    <a:pt x="1" y="239"/>
                    <a:pt x="1" y="438"/>
                    <a:pt x="200" y="657"/>
                  </a:cubicBezTo>
                  <a:cubicBezTo>
                    <a:pt x="260" y="637"/>
                    <a:pt x="279" y="577"/>
                    <a:pt x="339" y="557"/>
                  </a:cubicBezTo>
                  <a:lnTo>
                    <a:pt x="339" y="80"/>
                  </a:lnTo>
                  <a:cubicBezTo>
                    <a:pt x="299" y="60"/>
                    <a:pt x="260" y="4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073200" y="3824500"/>
              <a:ext cx="9975" cy="15275"/>
            </a:xfrm>
            <a:custGeom>
              <a:avLst/>
              <a:gdLst/>
              <a:ahLst/>
              <a:cxnLst/>
              <a:rect l="l" t="t" r="r" b="b"/>
              <a:pathLst>
                <a:path w="399" h="611" extrusionOk="0">
                  <a:moveTo>
                    <a:pt x="264" y="0"/>
                  </a:moveTo>
                  <a:cubicBezTo>
                    <a:pt x="227" y="0"/>
                    <a:pt x="194" y="26"/>
                    <a:pt x="160" y="71"/>
                  </a:cubicBezTo>
                  <a:lnTo>
                    <a:pt x="160" y="51"/>
                  </a:lnTo>
                  <a:cubicBezTo>
                    <a:pt x="1" y="151"/>
                    <a:pt x="1" y="270"/>
                    <a:pt x="100" y="389"/>
                  </a:cubicBezTo>
                  <a:cubicBezTo>
                    <a:pt x="160" y="449"/>
                    <a:pt x="160" y="489"/>
                    <a:pt x="120" y="548"/>
                  </a:cubicBezTo>
                  <a:cubicBezTo>
                    <a:pt x="152" y="591"/>
                    <a:pt x="190" y="611"/>
                    <a:pt x="233" y="611"/>
                  </a:cubicBezTo>
                  <a:cubicBezTo>
                    <a:pt x="271" y="611"/>
                    <a:pt x="313" y="596"/>
                    <a:pt x="359" y="568"/>
                  </a:cubicBezTo>
                  <a:cubicBezTo>
                    <a:pt x="399" y="389"/>
                    <a:pt x="399" y="230"/>
                    <a:pt x="359" y="51"/>
                  </a:cubicBezTo>
                  <a:cubicBezTo>
                    <a:pt x="324" y="16"/>
                    <a:pt x="293" y="0"/>
                    <a:pt x="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3195550" y="4739225"/>
              <a:ext cx="5000" cy="14550"/>
            </a:xfrm>
            <a:custGeom>
              <a:avLst/>
              <a:gdLst/>
              <a:ahLst/>
              <a:cxnLst/>
              <a:rect l="l" t="t" r="r" b="b"/>
              <a:pathLst>
                <a:path w="200" h="582" extrusionOk="0">
                  <a:moveTo>
                    <a:pt x="120" y="0"/>
                  </a:moveTo>
                  <a:cubicBezTo>
                    <a:pt x="90" y="0"/>
                    <a:pt x="60" y="15"/>
                    <a:pt x="40" y="45"/>
                  </a:cubicBezTo>
                  <a:cubicBezTo>
                    <a:pt x="1" y="244"/>
                    <a:pt x="40" y="443"/>
                    <a:pt x="200" y="582"/>
                  </a:cubicBezTo>
                  <a:lnTo>
                    <a:pt x="200" y="45"/>
                  </a:lnTo>
                  <a:cubicBezTo>
                    <a:pt x="180" y="15"/>
                    <a:pt x="150" y="0"/>
                    <a:pt x="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112000" y="4216150"/>
              <a:ext cx="5500" cy="10475"/>
            </a:xfrm>
            <a:custGeom>
              <a:avLst/>
              <a:gdLst/>
              <a:ahLst/>
              <a:cxnLst/>
              <a:rect l="l" t="t" r="r" b="b"/>
              <a:pathLst>
                <a:path w="220" h="419" extrusionOk="0">
                  <a:moveTo>
                    <a:pt x="20" y="1"/>
                  </a:moveTo>
                  <a:cubicBezTo>
                    <a:pt x="1" y="180"/>
                    <a:pt x="1" y="319"/>
                    <a:pt x="160" y="419"/>
                  </a:cubicBezTo>
                  <a:cubicBezTo>
                    <a:pt x="200" y="379"/>
                    <a:pt x="200" y="299"/>
                    <a:pt x="219" y="240"/>
                  </a:cubicBezTo>
                  <a:cubicBezTo>
                    <a:pt x="200" y="200"/>
                    <a:pt x="200" y="120"/>
                    <a:pt x="160" y="61"/>
                  </a:cubicBezTo>
                  <a:lnTo>
                    <a:pt x="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076200" y="3717350"/>
              <a:ext cx="4000" cy="10975"/>
            </a:xfrm>
            <a:custGeom>
              <a:avLst/>
              <a:gdLst/>
              <a:ahLst/>
              <a:cxnLst/>
              <a:rect l="l" t="t" r="r" b="b"/>
              <a:pathLst>
                <a:path w="160" h="439" extrusionOk="0">
                  <a:moveTo>
                    <a:pt x="159" y="1"/>
                  </a:moveTo>
                  <a:lnTo>
                    <a:pt x="0" y="80"/>
                  </a:lnTo>
                  <a:cubicBezTo>
                    <a:pt x="40" y="140"/>
                    <a:pt x="40" y="160"/>
                    <a:pt x="0" y="199"/>
                  </a:cubicBezTo>
                  <a:lnTo>
                    <a:pt x="159" y="438"/>
                  </a:lnTo>
                  <a:lnTo>
                    <a:pt x="1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2549050" y="4882000"/>
              <a:ext cx="6475" cy="5075"/>
            </a:xfrm>
            <a:custGeom>
              <a:avLst/>
              <a:gdLst/>
              <a:ahLst/>
              <a:cxnLst/>
              <a:rect l="l" t="t" r="r" b="b"/>
              <a:pathLst>
                <a:path w="259" h="203" extrusionOk="0">
                  <a:moveTo>
                    <a:pt x="128" y="1"/>
                  </a:moveTo>
                  <a:cubicBezTo>
                    <a:pt x="88" y="1"/>
                    <a:pt x="46" y="15"/>
                    <a:pt x="0" y="43"/>
                  </a:cubicBezTo>
                  <a:cubicBezTo>
                    <a:pt x="0" y="103"/>
                    <a:pt x="20" y="143"/>
                    <a:pt x="60" y="202"/>
                  </a:cubicBezTo>
                  <a:lnTo>
                    <a:pt x="100" y="162"/>
                  </a:lnTo>
                  <a:lnTo>
                    <a:pt x="159" y="202"/>
                  </a:lnTo>
                  <a:cubicBezTo>
                    <a:pt x="179" y="143"/>
                    <a:pt x="219" y="123"/>
                    <a:pt x="259" y="63"/>
                  </a:cubicBezTo>
                  <a:cubicBezTo>
                    <a:pt x="216" y="20"/>
                    <a:pt x="173"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2727575" y="4859275"/>
              <a:ext cx="5500" cy="6900"/>
            </a:xfrm>
            <a:custGeom>
              <a:avLst/>
              <a:gdLst/>
              <a:ahLst/>
              <a:cxnLst/>
              <a:rect l="l" t="t" r="r" b="b"/>
              <a:pathLst>
                <a:path w="220" h="276" extrusionOk="0">
                  <a:moveTo>
                    <a:pt x="93" y="1"/>
                  </a:moveTo>
                  <a:cubicBezTo>
                    <a:pt x="36" y="1"/>
                    <a:pt x="8" y="64"/>
                    <a:pt x="20" y="216"/>
                  </a:cubicBezTo>
                  <a:lnTo>
                    <a:pt x="1" y="276"/>
                  </a:lnTo>
                  <a:cubicBezTo>
                    <a:pt x="80" y="256"/>
                    <a:pt x="120" y="256"/>
                    <a:pt x="199" y="236"/>
                  </a:cubicBezTo>
                  <a:cubicBezTo>
                    <a:pt x="199" y="156"/>
                    <a:pt x="199" y="117"/>
                    <a:pt x="219" y="57"/>
                  </a:cubicBezTo>
                  <a:cubicBezTo>
                    <a:pt x="169" y="21"/>
                    <a:pt x="126"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182125" y="4655800"/>
              <a:ext cx="4500" cy="3500"/>
            </a:xfrm>
            <a:custGeom>
              <a:avLst/>
              <a:gdLst/>
              <a:ahLst/>
              <a:cxnLst/>
              <a:rect l="l" t="t" r="r" b="b"/>
              <a:pathLst>
                <a:path w="180" h="140" extrusionOk="0">
                  <a:moveTo>
                    <a:pt x="20" y="0"/>
                  </a:moveTo>
                  <a:cubicBezTo>
                    <a:pt x="0" y="40"/>
                    <a:pt x="0" y="100"/>
                    <a:pt x="20" y="139"/>
                  </a:cubicBezTo>
                  <a:cubicBezTo>
                    <a:pt x="180" y="100"/>
                    <a:pt x="140" y="4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81625" y="4659275"/>
              <a:ext cx="1525" cy="4500"/>
            </a:xfrm>
            <a:custGeom>
              <a:avLst/>
              <a:gdLst/>
              <a:ahLst/>
              <a:cxnLst/>
              <a:rect l="l" t="t" r="r" b="b"/>
              <a:pathLst>
                <a:path w="61" h="180" extrusionOk="0">
                  <a:moveTo>
                    <a:pt x="40" y="0"/>
                  </a:moveTo>
                  <a:cubicBezTo>
                    <a:pt x="40" y="20"/>
                    <a:pt x="1" y="60"/>
                    <a:pt x="1" y="60"/>
                  </a:cubicBezTo>
                  <a:cubicBezTo>
                    <a:pt x="20" y="100"/>
                    <a:pt x="40" y="120"/>
                    <a:pt x="60" y="179"/>
                  </a:cubicBezTo>
                  <a:cubicBezTo>
                    <a:pt x="40" y="120"/>
                    <a:pt x="40" y="8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085650" y="3565175"/>
              <a:ext cx="3000" cy="6975"/>
            </a:xfrm>
            <a:custGeom>
              <a:avLst/>
              <a:gdLst/>
              <a:ahLst/>
              <a:cxnLst/>
              <a:rect l="l" t="t" r="r" b="b"/>
              <a:pathLst>
                <a:path w="120" h="279" extrusionOk="0">
                  <a:moveTo>
                    <a:pt x="120" y="0"/>
                  </a:moveTo>
                  <a:cubicBezTo>
                    <a:pt x="100" y="60"/>
                    <a:pt x="60" y="80"/>
                    <a:pt x="0" y="100"/>
                  </a:cubicBezTo>
                  <a:lnTo>
                    <a:pt x="0" y="179"/>
                  </a:lnTo>
                  <a:cubicBezTo>
                    <a:pt x="0" y="259"/>
                    <a:pt x="60" y="279"/>
                    <a:pt x="120" y="279"/>
                  </a:cubicBezTo>
                  <a:lnTo>
                    <a:pt x="1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013525" y="3378675"/>
              <a:ext cx="2025" cy="2025"/>
            </a:xfrm>
            <a:custGeom>
              <a:avLst/>
              <a:gdLst/>
              <a:ahLst/>
              <a:cxnLst/>
              <a:rect l="l" t="t" r="r" b="b"/>
              <a:pathLst>
                <a:path w="81" h="81" extrusionOk="0">
                  <a:moveTo>
                    <a:pt x="1" y="1"/>
                  </a:moveTo>
                  <a:lnTo>
                    <a:pt x="21" y="80"/>
                  </a:lnTo>
                  <a:lnTo>
                    <a:pt x="80" y="60"/>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030450" y="4010775"/>
              <a:ext cx="5975" cy="6475"/>
            </a:xfrm>
            <a:custGeom>
              <a:avLst/>
              <a:gdLst/>
              <a:ahLst/>
              <a:cxnLst/>
              <a:rect l="l" t="t" r="r" b="b"/>
              <a:pathLst>
                <a:path w="239" h="259" extrusionOk="0">
                  <a:moveTo>
                    <a:pt x="20" y="0"/>
                  </a:moveTo>
                  <a:lnTo>
                    <a:pt x="20" y="0"/>
                  </a:lnTo>
                  <a:cubicBezTo>
                    <a:pt x="0" y="60"/>
                    <a:pt x="0" y="100"/>
                    <a:pt x="40" y="139"/>
                  </a:cubicBezTo>
                  <a:lnTo>
                    <a:pt x="40" y="199"/>
                  </a:lnTo>
                  <a:lnTo>
                    <a:pt x="120" y="199"/>
                  </a:lnTo>
                  <a:lnTo>
                    <a:pt x="179" y="259"/>
                  </a:lnTo>
                  <a:lnTo>
                    <a:pt x="239" y="259"/>
                  </a:lnTo>
                  <a:cubicBezTo>
                    <a:pt x="179" y="179"/>
                    <a:pt x="100" y="8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072225" y="3912800"/>
              <a:ext cx="5000" cy="6475"/>
            </a:xfrm>
            <a:custGeom>
              <a:avLst/>
              <a:gdLst/>
              <a:ahLst/>
              <a:cxnLst/>
              <a:rect l="l" t="t" r="r" b="b"/>
              <a:pathLst>
                <a:path w="200" h="259" extrusionOk="0">
                  <a:moveTo>
                    <a:pt x="120" y="0"/>
                  </a:moveTo>
                  <a:cubicBezTo>
                    <a:pt x="60" y="40"/>
                    <a:pt x="40" y="80"/>
                    <a:pt x="0" y="100"/>
                  </a:cubicBezTo>
                  <a:cubicBezTo>
                    <a:pt x="20" y="140"/>
                    <a:pt x="20" y="199"/>
                    <a:pt x="20" y="219"/>
                  </a:cubicBezTo>
                  <a:cubicBezTo>
                    <a:pt x="60" y="239"/>
                    <a:pt x="100" y="239"/>
                    <a:pt x="139" y="259"/>
                  </a:cubicBezTo>
                  <a:lnTo>
                    <a:pt x="159" y="199"/>
                  </a:lnTo>
                  <a:cubicBezTo>
                    <a:pt x="159" y="199"/>
                    <a:pt x="199" y="179"/>
                    <a:pt x="199" y="120"/>
                  </a:cubicBezTo>
                  <a:cubicBezTo>
                    <a:pt x="199" y="80"/>
                    <a:pt x="159" y="20"/>
                    <a:pt x="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760300" y="4776450"/>
              <a:ext cx="375000" cy="74800"/>
            </a:xfrm>
            <a:custGeom>
              <a:avLst/>
              <a:gdLst/>
              <a:ahLst/>
              <a:cxnLst/>
              <a:rect l="l" t="t" r="r" b="b"/>
              <a:pathLst>
                <a:path w="15000" h="2992" extrusionOk="0">
                  <a:moveTo>
                    <a:pt x="986" y="0"/>
                  </a:moveTo>
                  <a:cubicBezTo>
                    <a:pt x="723" y="0"/>
                    <a:pt x="461" y="22"/>
                    <a:pt x="199" y="88"/>
                  </a:cubicBezTo>
                  <a:cubicBezTo>
                    <a:pt x="0" y="485"/>
                    <a:pt x="358" y="565"/>
                    <a:pt x="577" y="704"/>
                  </a:cubicBezTo>
                  <a:cubicBezTo>
                    <a:pt x="657" y="744"/>
                    <a:pt x="716" y="764"/>
                    <a:pt x="816" y="764"/>
                  </a:cubicBezTo>
                  <a:cubicBezTo>
                    <a:pt x="971" y="728"/>
                    <a:pt x="1133" y="700"/>
                    <a:pt x="1294" y="700"/>
                  </a:cubicBezTo>
                  <a:cubicBezTo>
                    <a:pt x="1401" y="700"/>
                    <a:pt x="1508" y="712"/>
                    <a:pt x="1612" y="744"/>
                  </a:cubicBezTo>
                  <a:cubicBezTo>
                    <a:pt x="1691" y="764"/>
                    <a:pt x="1771" y="784"/>
                    <a:pt x="1850" y="784"/>
                  </a:cubicBezTo>
                  <a:cubicBezTo>
                    <a:pt x="1880" y="794"/>
                    <a:pt x="1915" y="799"/>
                    <a:pt x="1952" y="799"/>
                  </a:cubicBezTo>
                  <a:cubicBezTo>
                    <a:pt x="1990" y="799"/>
                    <a:pt x="2029" y="794"/>
                    <a:pt x="2069" y="784"/>
                  </a:cubicBezTo>
                  <a:cubicBezTo>
                    <a:pt x="2089" y="784"/>
                    <a:pt x="2149" y="764"/>
                    <a:pt x="2169" y="764"/>
                  </a:cubicBezTo>
                  <a:cubicBezTo>
                    <a:pt x="2308" y="704"/>
                    <a:pt x="2447" y="704"/>
                    <a:pt x="2586" y="704"/>
                  </a:cubicBezTo>
                  <a:cubicBezTo>
                    <a:pt x="2805" y="744"/>
                    <a:pt x="3004" y="804"/>
                    <a:pt x="3243" y="863"/>
                  </a:cubicBezTo>
                  <a:cubicBezTo>
                    <a:pt x="3382" y="883"/>
                    <a:pt x="3561" y="883"/>
                    <a:pt x="3700" y="883"/>
                  </a:cubicBezTo>
                  <a:cubicBezTo>
                    <a:pt x="4337" y="883"/>
                    <a:pt x="4954" y="1082"/>
                    <a:pt x="5570" y="1182"/>
                  </a:cubicBezTo>
                  <a:cubicBezTo>
                    <a:pt x="5849" y="1241"/>
                    <a:pt x="6147" y="1301"/>
                    <a:pt x="5869" y="1679"/>
                  </a:cubicBezTo>
                  <a:cubicBezTo>
                    <a:pt x="5849" y="1699"/>
                    <a:pt x="5849" y="1759"/>
                    <a:pt x="5829" y="1778"/>
                  </a:cubicBezTo>
                  <a:cubicBezTo>
                    <a:pt x="6426" y="2037"/>
                    <a:pt x="7082" y="1958"/>
                    <a:pt x="7719" y="1997"/>
                  </a:cubicBezTo>
                  <a:cubicBezTo>
                    <a:pt x="8853" y="2077"/>
                    <a:pt x="9966" y="2296"/>
                    <a:pt x="11100" y="2475"/>
                  </a:cubicBezTo>
                  <a:cubicBezTo>
                    <a:pt x="11618" y="2574"/>
                    <a:pt x="12175" y="2435"/>
                    <a:pt x="12632" y="2634"/>
                  </a:cubicBezTo>
                  <a:cubicBezTo>
                    <a:pt x="13368" y="2972"/>
                    <a:pt x="14144" y="2992"/>
                    <a:pt x="14940" y="2992"/>
                  </a:cubicBezTo>
                  <a:cubicBezTo>
                    <a:pt x="14979" y="2972"/>
                    <a:pt x="14999" y="2932"/>
                    <a:pt x="14999" y="2873"/>
                  </a:cubicBezTo>
                  <a:cubicBezTo>
                    <a:pt x="14999" y="2654"/>
                    <a:pt x="14741" y="2495"/>
                    <a:pt x="14761" y="2256"/>
                  </a:cubicBezTo>
                  <a:cubicBezTo>
                    <a:pt x="14603" y="2130"/>
                    <a:pt x="14440" y="2081"/>
                    <a:pt x="14271" y="2081"/>
                  </a:cubicBezTo>
                  <a:cubicBezTo>
                    <a:pt x="14120" y="2081"/>
                    <a:pt x="13965" y="2120"/>
                    <a:pt x="13806" y="2176"/>
                  </a:cubicBezTo>
                  <a:cubicBezTo>
                    <a:pt x="13726" y="2216"/>
                    <a:pt x="13667" y="2296"/>
                    <a:pt x="13647" y="2375"/>
                  </a:cubicBezTo>
                  <a:cubicBezTo>
                    <a:pt x="13711" y="2407"/>
                    <a:pt x="13736" y="2517"/>
                    <a:pt x="13806" y="2517"/>
                  </a:cubicBezTo>
                  <a:cubicBezTo>
                    <a:pt x="13807" y="2517"/>
                    <a:pt x="13808" y="2517"/>
                    <a:pt x="13809" y="2517"/>
                  </a:cubicBezTo>
                  <a:lnTo>
                    <a:pt x="13809" y="2517"/>
                  </a:lnTo>
                  <a:cubicBezTo>
                    <a:pt x="13807" y="2517"/>
                    <a:pt x="13805" y="2517"/>
                    <a:pt x="13803" y="2517"/>
                  </a:cubicBezTo>
                  <a:cubicBezTo>
                    <a:pt x="13728" y="2517"/>
                    <a:pt x="13687" y="2411"/>
                    <a:pt x="13607" y="2395"/>
                  </a:cubicBezTo>
                  <a:cubicBezTo>
                    <a:pt x="13584" y="2391"/>
                    <a:pt x="13573" y="2389"/>
                    <a:pt x="13568" y="2389"/>
                  </a:cubicBezTo>
                  <a:cubicBezTo>
                    <a:pt x="13564" y="2389"/>
                    <a:pt x="13564" y="2390"/>
                    <a:pt x="13564" y="2391"/>
                  </a:cubicBezTo>
                  <a:lnTo>
                    <a:pt x="13564" y="2391"/>
                  </a:lnTo>
                  <a:cubicBezTo>
                    <a:pt x="13558" y="2388"/>
                    <a:pt x="13547" y="2383"/>
                    <a:pt x="13527" y="2375"/>
                  </a:cubicBezTo>
                  <a:cubicBezTo>
                    <a:pt x="12234" y="1878"/>
                    <a:pt x="10842" y="2156"/>
                    <a:pt x="9549" y="1679"/>
                  </a:cubicBezTo>
                  <a:cubicBezTo>
                    <a:pt x="9032" y="1540"/>
                    <a:pt x="9569" y="1202"/>
                    <a:pt x="9429" y="983"/>
                  </a:cubicBezTo>
                  <a:cubicBezTo>
                    <a:pt x="9429" y="824"/>
                    <a:pt x="9350" y="704"/>
                    <a:pt x="9250" y="605"/>
                  </a:cubicBezTo>
                  <a:cubicBezTo>
                    <a:pt x="9051" y="466"/>
                    <a:pt x="8833" y="406"/>
                    <a:pt x="8574" y="406"/>
                  </a:cubicBezTo>
                  <a:cubicBezTo>
                    <a:pt x="8364" y="413"/>
                    <a:pt x="8155" y="416"/>
                    <a:pt x="7945" y="416"/>
                  </a:cubicBezTo>
                  <a:cubicBezTo>
                    <a:pt x="6328" y="416"/>
                    <a:pt x="4722" y="226"/>
                    <a:pt x="3084" y="68"/>
                  </a:cubicBezTo>
                  <a:cubicBezTo>
                    <a:pt x="2929" y="87"/>
                    <a:pt x="2774" y="94"/>
                    <a:pt x="2620" y="94"/>
                  </a:cubicBezTo>
                  <a:cubicBezTo>
                    <a:pt x="2071" y="94"/>
                    <a:pt x="1527" y="0"/>
                    <a:pt x="9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603650" y="4743975"/>
              <a:ext cx="231775" cy="42625"/>
            </a:xfrm>
            <a:custGeom>
              <a:avLst/>
              <a:gdLst/>
              <a:ahLst/>
              <a:cxnLst/>
              <a:rect l="l" t="t" r="r" b="b"/>
              <a:pathLst>
                <a:path w="9271" h="1705" extrusionOk="0">
                  <a:moveTo>
                    <a:pt x="824" y="1"/>
                  </a:moveTo>
                  <a:cubicBezTo>
                    <a:pt x="783" y="1"/>
                    <a:pt x="743" y="11"/>
                    <a:pt x="696" y="34"/>
                  </a:cubicBezTo>
                  <a:cubicBezTo>
                    <a:pt x="537" y="293"/>
                    <a:pt x="139" y="293"/>
                    <a:pt x="0" y="571"/>
                  </a:cubicBezTo>
                  <a:cubicBezTo>
                    <a:pt x="338" y="790"/>
                    <a:pt x="477" y="1267"/>
                    <a:pt x="915" y="1387"/>
                  </a:cubicBezTo>
                  <a:cubicBezTo>
                    <a:pt x="1074" y="1387"/>
                    <a:pt x="1214" y="1387"/>
                    <a:pt x="1373" y="1426"/>
                  </a:cubicBezTo>
                  <a:cubicBezTo>
                    <a:pt x="1406" y="1435"/>
                    <a:pt x="1439" y="1439"/>
                    <a:pt x="1473" y="1439"/>
                  </a:cubicBezTo>
                  <a:cubicBezTo>
                    <a:pt x="1605" y="1439"/>
                    <a:pt x="1742" y="1384"/>
                    <a:pt x="1882" y="1384"/>
                  </a:cubicBezTo>
                  <a:cubicBezTo>
                    <a:pt x="1944" y="1384"/>
                    <a:pt x="2006" y="1395"/>
                    <a:pt x="2069" y="1426"/>
                  </a:cubicBezTo>
                  <a:cubicBezTo>
                    <a:pt x="3004" y="1705"/>
                    <a:pt x="3979" y="1526"/>
                    <a:pt x="4914" y="1665"/>
                  </a:cubicBezTo>
                  <a:cubicBezTo>
                    <a:pt x="5127" y="1683"/>
                    <a:pt x="5345" y="1701"/>
                    <a:pt x="5562" y="1701"/>
                  </a:cubicBezTo>
                  <a:cubicBezTo>
                    <a:pt x="5832" y="1701"/>
                    <a:pt x="6102" y="1674"/>
                    <a:pt x="6366" y="1586"/>
                  </a:cubicBezTo>
                  <a:cubicBezTo>
                    <a:pt x="6489" y="1503"/>
                    <a:pt x="6632" y="1459"/>
                    <a:pt x="6774" y="1459"/>
                  </a:cubicBezTo>
                  <a:cubicBezTo>
                    <a:pt x="6837" y="1459"/>
                    <a:pt x="6901" y="1468"/>
                    <a:pt x="6962" y="1486"/>
                  </a:cubicBezTo>
                  <a:cubicBezTo>
                    <a:pt x="7597" y="1633"/>
                    <a:pt x="8232" y="1646"/>
                    <a:pt x="8856" y="1646"/>
                  </a:cubicBezTo>
                  <a:cubicBezTo>
                    <a:pt x="8995" y="1646"/>
                    <a:pt x="9133" y="1645"/>
                    <a:pt x="9270" y="1645"/>
                  </a:cubicBezTo>
                  <a:cubicBezTo>
                    <a:pt x="9270" y="1168"/>
                    <a:pt x="8912" y="1267"/>
                    <a:pt x="8653" y="1227"/>
                  </a:cubicBezTo>
                  <a:cubicBezTo>
                    <a:pt x="8572" y="1219"/>
                    <a:pt x="8489" y="1217"/>
                    <a:pt x="8406" y="1217"/>
                  </a:cubicBezTo>
                  <a:cubicBezTo>
                    <a:pt x="8328" y="1217"/>
                    <a:pt x="8250" y="1219"/>
                    <a:pt x="8173" y="1219"/>
                  </a:cubicBezTo>
                  <a:cubicBezTo>
                    <a:pt x="7952" y="1219"/>
                    <a:pt x="7736" y="1204"/>
                    <a:pt x="7539" y="1088"/>
                  </a:cubicBezTo>
                  <a:cubicBezTo>
                    <a:pt x="7460" y="1068"/>
                    <a:pt x="7380" y="1009"/>
                    <a:pt x="7321" y="989"/>
                  </a:cubicBezTo>
                  <a:cubicBezTo>
                    <a:pt x="7161" y="929"/>
                    <a:pt x="6982" y="889"/>
                    <a:pt x="6843" y="869"/>
                  </a:cubicBezTo>
                  <a:cubicBezTo>
                    <a:pt x="6744" y="830"/>
                    <a:pt x="6664" y="830"/>
                    <a:pt x="6585" y="830"/>
                  </a:cubicBezTo>
                  <a:cubicBezTo>
                    <a:pt x="6528" y="841"/>
                    <a:pt x="6473" y="846"/>
                    <a:pt x="6419" y="846"/>
                  </a:cubicBezTo>
                  <a:cubicBezTo>
                    <a:pt x="6194" y="846"/>
                    <a:pt x="5994" y="759"/>
                    <a:pt x="5769" y="710"/>
                  </a:cubicBezTo>
                  <a:cubicBezTo>
                    <a:pt x="5420" y="651"/>
                    <a:pt x="5070" y="636"/>
                    <a:pt x="4720" y="636"/>
                  </a:cubicBezTo>
                  <a:cubicBezTo>
                    <a:pt x="4349" y="636"/>
                    <a:pt x="3978" y="653"/>
                    <a:pt x="3610" y="653"/>
                  </a:cubicBezTo>
                  <a:cubicBezTo>
                    <a:pt x="3157" y="653"/>
                    <a:pt x="2708" y="627"/>
                    <a:pt x="2268" y="511"/>
                  </a:cubicBezTo>
                  <a:cubicBezTo>
                    <a:pt x="1731" y="511"/>
                    <a:pt x="1293" y="392"/>
                    <a:pt x="915" y="14"/>
                  </a:cubicBezTo>
                  <a:cubicBezTo>
                    <a:pt x="882" y="6"/>
                    <a:pt x="853" y="1"/>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650375" y="4601300"/>
              <a:ext cx="114425" cy="76900"/>
            </a:xfrm>
            <a:custGeom>
              <a:avLst/>
              <a:gdLst/>
              <a:ahLst/>
              <a:cxnLst/>
              <a:rect l="l" t="t" r="r" b="b"/>
              <a:pathLst>
                <a:path w="4577" h="3076" extrusionOk="0">
                  <a:moveTo>
                    <a:pt x="758" y="0"/>
                  </a:moveTo>
                  <a:cubicBezTo>
                    <a:pt x="667" y="0"/>
                    <a:pt x="764" y="276"/>
                    <a:pt x="667" y="276"/>
                  </a:cubicBezTo>
                  <a:cubicBezTo>
                    <a:pt x="635" y="276"/>
                    <a:pt x="583" y="247"/>
                    <a:pt x="498" y="171"/>
                  </a:cubicBezTo>
                  <a:cubicBezTo>
                    <a:pt x="445" y="125"/>
                    <a:pt x="386" y="102"/>
                    <a:pt x="326" y="102"/>
                  </a:cubicBezTo>
                  <a:cubicBezTo>
                    <a:pt x="207" y="102"/>
                    <a:pt x="87" y="191"/>
                    <a:pt x="21" y="350"/>
                  </a:cubicBezTo>
                  <a:cubicBezTo>
                    <a:pt x="1" y="509"/>
                    <a:pt x="399" y="430"/>
                    <a:pt x="200" y="668"/>
                  </a:cubicBezTo>
                  <a:cubicBezTo>
                    <a:pt x="279" y="907"/>
                    <a:pt x="498" y="927"/>
                    <a:pt x="697" y="967"/>
                  </a:cubicBezTo>
                  <a:cubicBezTo>
                    <a:pt x="711" y="964"/>
                    <a:pt x="723" y="963"/>
                    <a:pt x="734" y="963"/>
                  </a:cubicBezTo>
                  <a:cubicBezTo>
                    <a:pt x="801" y="963"/>
                    <a:pt x="811" y="1009"/>
                    <a:pt x="777" y="1026"/>
                  </a:cubicBezTo>
                  <a:cubicBezTo>
                    <a:pt x="751" y="1030"/>
                    <a:pt x="736" y="1032"/>
                    <a:pt x="728" y="1032"/>
                  </a:cubicBezTo>
                  <a:cubicBezTo>
                    <a:pt x="693" y="1032"/>
                    <a:pt x="795" y="999"/>
                    <a:pt x="697" y="967"/>
                  </a:cubicBezTo>
                  <a:cubicBezTo>
                    <a:pt x="628" y="957"/>
                    <a:pt x="568" y="952"/>
                    <a:pt x="513" y="952"/>
                  </a:cubicBezTo>
                  <a:cubicBezTo>
                    <a:pt x="458" y="952"/>
                    <a:pt x="409" y="957"/>
                    <a:pt x="359" y="967"/>
                  </a:cubicBezTo>
                  <a:cubicBezTo>
                    <a:pt x="299" y="1026"/>
                    <a:pt x="240" y="1086"/>
                    <a:pt x="200" y="1146"/>
                  </a:cubicBezTo>
                  <a:cubicBezTo>
                    <a:pt x="498" y="1802"/>
                    <a:pt x="1115" y="1544"/>
                    <a:pt x="1592" y="1663"/>
                  </a:cubicBezTo>
                  <a:cubicBezTo>
                    <a:pt x="1354" y="1782"/>
                    <a:pt x="956" y="1782"/>
                    <a:pt x="1115" y="2220"/>
                  </a:cubicBezTo>
                  <a:cubicBezTo>
                    <a:pt x="1131" y="2298"/>
                    <a:pt x="1183" y="2352"/>
                    <a:pt x="1253" y="2352"/>
                  </a:cubicBezTo>
                  <a:cubicBezTo>
                    <a:pt x="1272" y="2352"/>
                    <a:pt x="1293" y="2348"/>
                    <a:pt x="1314" y="2339"/>
                  </a:cubicBezTo>
                  <a:cubicBezTo>
                    <a:pt x="1384" y="2316"/>
                    <a:pt x="1455" y="2250"/>
                    <a:pt x="1517" y="2250"/>
                  </a:cubicBezTo>
                  <a:cubicBezTo>
                    <a:pt x="1561" y="2250"/>
                    <a:pt x="1600" y="2282"/>
                    <a:pt x="1632" y="2379"/>
                  </a:cubicBezTo>
                  <a:cubicBezTo>
                    <a:pt x="1513" y="2578"/>
                    <a:pt x="1214" y="2479"/>
                    <a:pt x="1095" y="2677"/>
                  </a:cubicBezTo>
                  <a:cubicBezTo>
                    <a:pt x="1135" y="2876"/>
                    <a:pt x="1374" y="2896"/>
                    <a:pt x="1493" y="3036"/>
                  </a:cubicBezTo>
                  <a:cubicBezTo>
                    <a:pt x="1533" y="3075"/>
                    <a:pt x="1612" y="3075"/>
                    <a:pt x="1672" y="3075"/>
                  </a:cubicBezTo>
                  <a:cubicBezTo>
                    <a:pt x="1811" y="3016"/>
                    <a:pt x="1911" y="2916"/>
                    <a:pt x="2030" y="2896"/>
                  </a:cubicBezTo>
                  <a:cubicBezTo>
                    <a:pt x="2110" y="2817"/>
                    <a:pt x="2189" y="2737"/>
                    <a:pt x="2229" y="2658"/>
                  </a:cubicBezTo>
                  <a:cubicBezTo>
                    <a:pt x="2269" y="2618"/>
                    <a:pt x="2289" y="2538"/>
                    <a:pt x="2309" y="2498"/>
                  </a:cubicBezTo>
                  <a:cubicBezTo>
                    <a:pt x="2349" y="2441"/>
                    <a:pt x="2394" y="2424"/>
                    <a:pt x="2439" y="2424"/>
                  </a:cubicBezTo>
                  <a:cubicBezTo>
                    <a:pt x="2503" y="2424"/>
                    <a:pt x="2568" y="2459"/>
                    <a:pt x="2627" y="2459"/>
                  </a:cubicBezTo>
                  <a:cubicBezTo>
                    <a:pt x="2846" y="2459"/>
                    <a:pt x="3084" y="2459"/>
                    <a:pt x="3303" y="2419"/>
                  </a:cubicBezTo>
                  <a:cubicBezTo>
                    <a:pt x="3453" y="2301"/>
                    <a:pt x="3602" y="2264"/>
                    <a:pt x="3755" y="2264"/>
                  </a:cubicBezTo>
                  <a:cubicBezTo>
                    <a:pt x="3887" y="2264"/>
                    <a:pt x="4020" y="2292"/>
                    <a:pt x="4159" y="2319"/>
                  </a:cubicBezTo>
                  <a:cubicBezTo>
                    <a:pt x="4318" y="2319"/>
                    <a:pt x="4517" y="2299"/>
                    <a:pt x="4537" y="2101"/>
                  </a:cubicBezTo>
                  <a:cubicBezTo>
                    <a:pt x="4576" y="1862"/>
                    <a:pt x="4278" y="1941"/>
                    <a:pt x="4198" y="1802"/>
                  </a:cubicBezTo>
                  <a:cubicBezTo>
                    <a:pt x="3940" y="1544"/>
                    <a:pt x="3621" y="1504"/>
                    <a:pt x="3303" y="1444"/>
                  </a:cubicBezTo>
                  <a:cubicBezTo>
                    <a:pt x="3045" y="1404"/>
                    <a:pt x="2826" y="1345"/>
                    <a:pt x="2607" y="1305"/>
                  </a:cubicBezTo>
                  <a:cubicBezTo>
                    <a:pt x="2488" y="1265"/>
                    <a:pt x="2328" y="1265"/>
                    <a:pt x="2328" y="1126"/>
                  </a:cubicBezTo>
                  <a:cubicBezTo>
                    <a:pt x="2348" y="1026"/>
                    <a:pt x="2428" y="867"/>
                    <a:pt x="2507" y="827"/>
                  </a:cubicBezTo>
                  <a:cubicBezTo>
                    <a:pt x="2627" y="748"/>
                    <a:pt x="2786" y="748"/>
                    <a:pt x="2925" y="728"/>
                  </a:cubicBezTo>
                  <a:cubicBezTo>
                    <a:pt x="2925" y="728"/>
                    <a:pt x="2945" y="708"/>
                    <a:pt x="2945" y="648"/>
                  </a:cubicBezTo>
                  <a:cubicBezTo>
                    <a:pt x="2985" y="609"/>
                    <a:pt x="2945" y="569"/>
                    <a:pt x="2905" y="529"/>
                  </a:cubicBezTo>
                  <a:cubicBezTo>
                    <a:pt x="2627" y="410"/>
                    <a:pt x="2309" y="449"/>
                    <a:pt x="2010" y="350"/>
                  </a:cubicBezTo>
                  <a:cubicBezTo>
                    <a:pt x="1968" y="371"/>
                    <a:pt x="1937" y="379"/>
                    <a:pt x="1914" y="379"/>
                  </a:cubicBezTo>
                  <a:cubicBezTo>
                    <a:pt x="1825" y="379"/>
                    <a:pt x="1847" y="258"/>
                    <a:pt x="1831" y="211"/>
                  </a:cubicBezTo>
                  <a:cubicBezTo>
                    <a:pt x="1513" y="52"/>
                    <a:pt x="1175" y="12"/>
                    <a:pt x="797" y="12"/>
                  </a:cubicBezTo>
                  <a:cubicBezTo>
                    <a:pt x="781" y="4"/>
                    <a:pt x="768"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1607625" y="4778125"/>
              <a:ext cx="196950" cy="35350"/>
            </a:xfrm>
            <a:custGeom>
              <a:avLst/>
              <a:gdLst/>
              <a:ahLst/>
              <a:cxnLst/>
              <a:rect l="l" t="t" r="r" b="b"/>
              <a:pathLst>
                <a:path w="7878" h="1414" extrusionOk="0">
                  <a:moveTo>
                    <a:pt x="338" y="1"/>
                  </a:moveTo>
                  <a:cubicBezTo>
                    <a:pt x="159" y="1"/>
                    <a:pt x="40" y="41"/>
                    <a:pt x="0" y="239"/>
                  </a:cubicBezTo>
                  <a:cubicBezTo>
                    <a:pt x="0" y="359"/>
                    <a:pt x="60" y="478"/>
                    <a:pt x="159" y="538"/>
                  </a:cubicBezTo>
                  <a:cubicBezTo>
                    <a:pt x="438" y="717"/>
                    <a:pt x="418" y="1155"/>
                    <a:pt x="816" y="1194"/>
                  </a:cubicBezTo>
                  <a:cubicBezTo>
                    <a:pt x="935" y="1214"/>
                    <a:pt x="1035" y="1234"/>
                    <a:pt x="1154" y="1254"/>
                  </a:cubicBezTo>
                  <a:cubicBezTo>
                    <a:pt x="1246" y="1225"/>
                    <a:pt x="1339" y="1215"/>
                    <a:pt x="1432" y="1215"/>
                  </a:cubicBezTo>
                  <a:cubicBezTo>
                    <a:pt x="1656" y="1215"/>
                    <a:pt x="1883" y="1273"/>
                    <a:pt x="2106" y="1273"/>
                  </a:cubicBezTo>
                  <a:cubicBezTo>
                    <a:pt x="2174" y="1273"/>
                    <a:pt x="2241" y="1268"/>
                    <a:pt x="2308" y="1254"/>
                  </a:cubicBezTo>
                  <a:cubicBezTo>
                    <a:pt x="2365" y="1197"/>
                    <a:pt x="2417" y="1172"/>
                    <a:pt x="2467" y="1172"/>
                  </a:cubicBezTo>
                  <a:cubicBezTo>
                    <a:pt x="2522" y="1172"/>
                    <a:pt x="2574" y="1202"/>
                    <a:pt x="2626" y="1254"/>
                  </a:cubicBezTo>
                  <a:lnTo>
                    <a:pt x="3302" y="1254"/>
                  </a:lnTo>
                  <a:cubicBezTo>
                    <a:pt x="3422" y="1254"/>
                    <a:pt x="3501" y="1155"/>
                    <a:pt x="3601" y="1135"/>
                  </a:cubicBezTo>
                  <a:cubicBezTo>
                    <a:pt x="3680" y="1135"/>
                    <a:pt x="3740" y="1155"/>
                    <a:pt x="3820" y="1194"/>
                  </a:cubicBezTo>
                  <a:lnTo>
                    <a:pt x="3879" y="1214"/>
                  </a:lnTo>
                  <a:lnTo>
                    <a:pt x="3919" y="1194"/>
                  </a:lnTo>
                  <a:cubicBezTo>
                    <a:pt x="3999" y="1214"/>
                    <a:pt x="4038" y="1234"/>
                    <a:pt x="4118" y="1234"/>
                  </a:cubicBezTo>
                  <a:cubicBezTo>
                    <a:pt x="4217" y="1214"/>
                    <a:pt x="4317" y="1194"/>
                    <a:pt x="4416" y="1194"/>
                  </a:cubicBezTo>
                  <a:cubicBezTo>
                    <a:pt x="4576" y="1234"/>
                    <a:pt x="4735" y="1234"/>
                    <a:pt x="4874" y="1334"/>
                  </a:cubicBezTo>
                  <a:cubicBezTo>
                    <a:pt x="4914" y="1334"/>
                    <a:pt x="4993" y="1373"/>
                    <a:pt x="5033" y="1373"/>
                  </a:cubicBezTo>
                  <a:cubicBezTo>
                    <a:pt x="5069" y="1325"/>
                    <a:pt x="5098" y="1299"/>
                    <a:pt x="5133" y="1299"/>
                  </a:cubicBezTo>
                  <a:cubicBezTo>
                    <a:pt x="5155" y="1299"/>
                    <a:pt x="5181" y="1310"/>
                    <a:pt x="5212" y="1334"/>
                  </a:cubicBezTo>
                  <a:cubicBezTo>
                    <a:pt x="5272" y="1334"/>
                    <a:pt x="5331" y="1314"/>
                    <a:pt x="5391" y="1314"/>
                  </a:cubicBezTo>
                  <a:cubicBezTo>
                    <a:pt x="5574" y="1292"/>
                    <a:pt x="5767" y="1253"/>
                    <a:pt x="5964" y="1253"/>
                  </a:cubicBezTo>
                  <a:cubicBezTo>
                    <a:pt x="6131" y="1253"/>
                    <a:pt x="6300" y="1282"/>
                    <a:pt x="6465" y="1373"/>
                  </a:cubicBezTo>
                  <a:lnTo>
                    <a:pt x="6505" y="1393"/>
                  </a:lnTo>
                  <a:lnTo>
                    <a:pt x="6565" y="1373"/>
                  </a:lnTo>
                  <a:cubicBezTo>
                    <a:pt x="6704" y="1413"/>
                    <a:pt x="6863" y="1413"/>
                    <a:pt x="7002" y="1413"/>
                  </a:cubicBezTo>
                  <a:cubicBezTo>
                    <a:pt x="7102" y="1413"/>
                    <a:pt x="7201" y="1373"/>
                    <a:pt x="7301" y="1314"/>
                  </a:cubicBezTo>
                  <a:cubicBezTo>
                    <a:pt x="7400" y="1234"/>
                    <a:pt x="7559" y="1214"/>
                    <a:pt x="7679" y="1194"/>
                  </a:cubicBezTo>
                  <a:cubicBezTo>
                    <a:pt x="7719" y="1174"/>
                    <a:pt x="7778" y="1115"/>
                    <a:pt x="7798" y="1035"/>
                  </a:cubicBezTo>
                  <a:cubicBezTo>
                    <a:pt x="7858" y="916"/>
                    <a:pt x="7878" y="777"/>
                    <a:pt x="7858" y="617"/>
                  </a:cubicBezTo>
                  <a:cubicBezTo>
                    <a:pt x="7714" y="483"/>
                    <a:pt x="7571" y="423"/>
                    <a:pt x="7427" y="423"/>
                  </a:cubicBezTo>
                  <a:cubicBezTo>
                    <a:pt x="7272" y="423"/>
                    <a:pt x="7118" y="493"/>
                    <a:pt x="6963" y="617"/>
                  </a:cubicBezTo>
                  <a:cubicBezTo>
                    <a:pt x="6963" y="777"/>
                    <a:pt x="6823" y="697"/>
                    <a:pt x="6784" y="796"/>
                  </a:cubicBezTo>
                  <a:cubicBezTo>
                    <a:pt x="6751" y="829"/>
                    <a:pt x="6717" y="840"/>
                    <a:pt x="6682" y="840"/>
                  </a:cubicBezTo>
                  <a:cubicBezTo>
                    <a:pt x="6609" y="840"/>
                    <a:pt x="6533" y="790"/>
                    <a:pt x="6465" y="777"/>
                  </a:cubicBezTo>
                  <a:cubicBezTo>
                    <a:pt x="6266" y="777"/>
                    <a:pt x="6028" y="816"/>
                    <a:pt x="5809" y="816"/>
                  </a:cubicBezTo>
                  <a:cubicBezTo>
                    <a:pt x="5630" y="796"/>
                    <a:pt x="5491" y="777"/>
                    <a:pt x="5312" y="777"/>
                  </a:cubicBezTo>
                  <a:cubicBezTo>
                    <a:pt x="5274" y="799"/>
                    <a:pt x="5250" y="808"/>
                    <a:pt x="5235" y="808"/>
                  </a:cubicBezTo>
                  <a:cubicBezTo>
                    <a:pt x="5170" y="808"/>
                    <a:pt x="5273" y="637"/>
                    <a:pt x="5192" y="637"/>
                  </a:cubicBezTo>
                  <a:cubicBezTo>
                    <a:pt x="4831" y="415"/>
                    <a:pt x="4441" y="348"/>
                    <a:pt x="4043" y="348"/>
                  </a:cubicBezTo>
                  <a:cubicBezTo>
                    <a:pt x="3870" y="348"/>
                    <a:pt x="3696" y="361"/>
                    <a:pt x="3521" y="379"/>
                  </a:cubicBezTo>
                  <a:lnTo>
                    <a:pt x="3302" y="379"/>
                  </a:lnTo>
                  <a:cubicBezTo>
                    <a:pt x="3143" y="399"/>
                    <a:pt x="3024" y="399"/>
                    <a:pt x="2885" y="399"/>
                  </a:cubicBezTo>
                  <a:cubicBezTo>
                    <a:pt x="2810" y="399"/>
                    <a:pt x="2735" y="365"/>
                    <a:pt x="2661" y="365"/>
                  </a:cubicBezTo>
                  <a:cubicBezTo>
                    <a:pt x="2636" y="365"/>
                    <a:pt x="2611" y="369"/>
                    <a:pt x="2586" y="379"/>
                  </a:cubicBezTo>
                  <a:cubicBezTo>
                    <a:pt x="2427" y="418"/>
                    <a:pt x="2308" y="438"/>
                    <a:pt x="2188" y="478"/>
                  </a:cubicBezTo>
                  <a:lnTo>
                    <a:pt x="1989" y="478"/>
                  </a:lnTo>
                  <a:cubicBezTo>
                    <a:pt x="1850" y="478"/>
                    <a:pt x="1731" y="418"/>
                    <a:pt x="1612" y="379"/>
                  </a:cubicBezTo>
                  <a:cubicBezTo>
                    <a:pt x="1552" y="339"/>
                    <a:pt x="1492" y="319"/>
                    <a:pt x="1413" y="319"/>
                  </a:cubicBezTo>
                  <a:cubicBezTo>
                    <a:pt x="1253" y="299"/>
                    <a:pt x="1134" y="220"/>
                    <a:pt x="1015" y="140"/>
                  </a:cubicBezTo>
                  <a:cubicBezTo>
                    <a:pt x="796" y="100"/>
                    <a:pt x="557" y="60"/>
                    <a:pt x="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705100" y="4549500"/>
              <a:ext cx="194475" cy="52450"/>
            </a:xfrm>
            <a:custGeom>
              <a:avLst/>
              <a:gdLst/>
              <a:ahLst/>
              <a:cxnLst/>
              <a:rect l="l" t="t" r="r" b="b"/>
              <a:pathLst>
                <a:path w="7779" h="2098" extrusionOk="0">
                  <a:moveTo>
                    <a:pt x="346" y="0"/>
                  </a:moveTo>
                  <a:cubicBezTo>
                    <a:pt x="222" y="0"/>
                    <a:pt x="102" y="56"/>
                    <a:pt x="0" y="234"/>
                  </a:cubicBezTo>
                  <a:cubicBezTo>
                    <a:pt x="438" y="1069"/>
                    <a:pt x="1333" y="1069"/>
                    <a:pt x="2089" y="1308"/>
                  </a:cubicBezTo>
                  <a:cubicBezTo>
                    <a:pt x="2129" y="1324"/>
                    <a:pt x="2170" y="1330"/>
                    <a:pt x="2212" y="1330"/>
                  </a:cubicBezTo>
                  <a:cubicBezTo>
                    <a:pt x="2301" y="1330"/>
                    <a:pt x="2392" y="1305"/>
                    <a:pt x="2482" y="1305"/>
                  </a:cubicBezTo>
                  <a:cubicBezTo>
                    <a:pt x="2558" y="1305"/>
                    <a:pt x="2633" y="1322"/>
                    <a:pt x="2706" y="1388"/>
                  </a:cubicBezTo>
                  <a:cubicBezTo>
                    <a:pt x="2745" y="1388"/>
                    <a:pt x="2805" y="1407"/>
                    <a:pt x="2865" y="1407"/>
                  </a:cubicBezTo>
                  <a:cubicBezTo>
                    <a:pt x="2924" y="1427"/>
                    <a:pt x="3004" y="1487"/>
                    <a:pt x="3064" y="1507"/>
                  </a:cubicBezTo>
                  <a:cubicBezTo>
                    <a:pt x="3402" y="1567"/>
                    <a:pt x="3760" y="1606"/>
                    <a:pt x="4098" y="1686"/>
                  </a:cubicBezTo>
                  <a:cubicBezTo>
                    <a:pt x="5078" y="1861"/>
                    <a:pt x="6074" y="2098"/>
                    <a:pt x="7086" y="2098"/>
                  </a:cubicBezTo>
                  <a:cubicBezTo>
                    <a:pt x="7223" y="2098"/>
                    <a:pt x="7361" y="2093"/>
                    <a:pt x="7500" y="2084"/>
                  </a:cubicBezTo>
                  <a:cubicBezTo>
                    <a:pt x="7778" y="1885"/>
                    <a:pt x="7758" y="1686"/>
                    <a:pt x="7460" y="1567"/>
                  </a:cubicBezTo>
                  <a:cubicBezTo>
                    <a:pt x="7181" y="1467"/>
                    <a:pt x="6863" y="1467"/>
                    <a:pt x="6605" y="1308"/>
                  </a:cubicBezTo>
                  <a:cubicBezTo>
                    <a:pt x="5152" y="1029"/>
                    <a:pt x="3660" y="910"/>
                    <a:pt x="2208" y="472"/>
                  </a:cubicBezTo>
                  <a:cubicBezTo>
                    <a:pt x="1731" y="413"/>
                    <a:pt x="1293" y="274"/>
                    <a:pt x="836" y="134"/>
                  </a:cubicBezTo>
                  <a:cubicBezTo>
                    <a:pt x="687" y="100"/>
                    <a:pt x="513" y="0"/>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989550" y="4603525"/>
              <a:ext cx="155650" cy="46025"/>
            </a:xfrm>
            <a:custGeom>
              <a:avLst/>
              <a:gdLst/>
              <a:ahLst/>
              <a:cxnLst/>
              <a:rect l="l" t="t" r="r" b="b"/>
              <a:pathLst>
                <a:path w="6226" h="1841" extrusionOk="0">
                  <a:moveTo>
                    <a:pt x="575" y="0"/>
                  </a:moveTo>
                  <a:cubicBezTo>
                    <a:pt x="510" y="0"/>
                    <a:pt x="444" y="1"/>
                    <a:pt x="379" y="2"/>
                  </a:cubicBezTo>
                  <a:cubicBezTo>
                    <a:pt x="1" y="520"/>
                    <a:pt x="796" y="341"/>
                    <a:pt x="777" y="659"/>
                  </a:cubicBezTo>
                  <a:cubicBezTo>
                    <a:pt x="1950" y="1196"/>
                    <a:pt x="3223" y="1355"/>
                    <a:pt x="4477" y="1554"/>
                  </a:cubicBezTo>
                  <a:cubicBezTo>
                    <a:pt x="4914" y="1634"/>
                    <a:pt x="5332" y="1594"/>
                    <a:pt x="5730" y="1793"/>
                  </a:cubicBezTo>
                  <a:cubicBezTo>
                    <a:pt x="5802" y="1824"/>
                    <a:pt x="5874" y="1840"/>
                    <a:pt x="5936" y="1840"/>
                  </a:cubicBezTo>
                  <a:cubicBezTo>
                    <a:pt x="6115" y="1840"/>
                    <a:pt x="6226" y="1709"/>
                    <a:pt x="6108" y="1415"/>
                  </a:cubicBezTo>
                  <a:cubicBezTo>
                    <a:pt x="6048" y="1335"/>
                    <a:pt x="5969" y="1295"/>
                    <a:pt x="5909" y="1236"/>
                  </a:cubicBezTo>
                  <a:cubicBezTo>
                    <a:pt x="5650" y="1136"/>
                    <a:pt x="5431" y="1037"/>
                    <a:pt x="5213" y="898"/>
                  </a:cubicBezTo>
                  <a:cubicBezTo>
                    <a:pt x="3684" y="458"/>
                    <a:pt x="2173"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1631000" y="4580200"/>
              <a:ext cx="39575" cy="68650"/>
            </a:xfrm>
            <a:custGeom>
              <a:avLst/>
              <a:gdLst/>
              <a:ahLst/>
              <a:cxnLst/>
              <a:rect l="l" t="t" r="r" b="b"/>
              <a:pathLst>
                <a:path w="1583" h="2746" extrusionOk="0">
                  <a:moveTo>
                    <a:pt x="995" y="0"/>
                  </a:moveTo>
                  <a:cubicBezTo>
                    <a:pt x="378" y="60"/>
                    <a:pt x="139" y="299"/>
                    <a:pt x="279" y="876"/>
                  </a:cubicBezTo>
                  <a:cubicBezTo>
                    <a:pt x="0" y="1075"/>
                    <a:pt x="279" y="1254"/>
                    <a:pt x="299" y="1433"/>
                  </a:cubicBezTo>
                  <a:cubicBezTo>
                    <a:pt x="279" y="1572"/>
                    <a:pt x="139" y="1671"/>
                    <a:pt x="100" y="1831"/>
                  </a:cubicBezTo>
                  <a:cubicBezTo>
                    <a:pt x="100" y="1950"/>
                    <a:pt x="120" y="2049"/>
                    <a:pt x="120" y="2169"/>
                  </a:cubicBezTo>
                  <a:cubicBezTo>
                    <a:pt x="279" y="2248"/>
                    <a:pt x="199" y="2288"/>
                    <a:pt x="100" y="2348"/>
                  </a:cubicBezTo>
                  <a:cubicBezTo>
                    <a:pt x="418" y="2746"/>
                    <a:pt x="895" y="2666"/>
                    <a:pt x="1333" y="2686"/>
                  </a:cubicBezTo>
                  <a:cubicBezTo>
                    <a:pt x="1572" y="2288"/>
                    <a:pt x="696" y="2368"/>
                    <a:pt x="1015" y="1950"/>
                  </a:cubicBezTo>
                  <a:cubicBezTo>
                    <a:pt x="1094" y="1950"/>
                    <a:pt x="1134" y="1930"/>
                    <a:pt x="1214" y="1930"/>
                  </a:cubicBezTo>
                  <a:cubicBezTo>
                    <a:pt x="1313" y="1850"/>
                    <a:pt x="1472" y="1850"/>
                    <a:pt x="1532" y="1771"/>
                  </a:cubicBezTo>
                  <a:cubicBezTo>
                    <a:pt x="1452" y="1512"/>
                    <a:pt x="1114" y="1652"/>
                    <a:pt x="995" y="1453"/>
                  </a:cubicBezTo>
                  <a:cubicBezTo>
                    <a:pt x="995" y="1353"/>
                    <a:pt x="955" y="1293"/>
                    <a:pt x="875" y="1254"/>
                  </a:cubicBezTo>
                  <a:cubicBezTo>
                    <a:pt x="932" y="1125"/>
                    <a:pt x="1020" y="1069"/>
                    <a:pt x="1109" y="1069"/>
                  </a:cubicBezTo>
                  <a:cubicBezTo>
                    <a:pt x="1144" y="1069"/>
                    <a:pt x="1180" y="1078"/>
                    <a:pt x="1214" y="1095"/>
                  </a:cubicBezTo>
                  <a:cubicBezTo>
                    <a:pt x="1327" y="1169"/>
                    <a:pt x="1404" y="1199"/>
                    <a:pt x="1455" y="1199"/>
                  </a:cubicBezTo>
                  <a:cubicBezTo>
                    <a:pt x="1582" y="1199"/>
                    <a:pt x="1552" y="1012"/>
                    <a:pt x="1552" y="856"/>
                  </a:cubicBezTo>
                  <a:cubicBezTo>
                    <a:pt x="1492" y="498"/>
                    <a:pt x="1154" y="279"/>
                    <a:pt x="9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267050" y="4693100"/>
              <a:ext cx="75625" cy="82625"/>
            </a:xfrm>
            <a:custGeom>
              <a:avLst/>
              <a:gdLst/>
              <a:ahLst/>
              <a:cxnLst/>
              <a:rect l="l" t="t" r="r" b="b"/>
              <a:pathLst>
                <a:path w="3025" h="3305" extrusionOk="0">
                  <a:moveTo>
                    <a:pt x="618" y="0"/>
                  </a:moveTo>
                  <a:cubicBezTo>
                    <a:pt x="399" y="20"/>
                    <a:pt x="200" y="60"/>
                    <a:pt x="21" y="219"/>
                  </a:cubicBezTo>
                  <a:cubicBezTo>
                    <a:pt x="21" y="219"/>
                    <a:pt x="1" y="239"/>
                    <a:pt x="1" y="298"/>
                  </a:cubicBezTo>
                  <a:cubicBezTo>
                    <a:pt x="1" y="358"/>
                    <a:pt x="21" y="398"/>
                    <a:pt x="80" y="438"/>
                  </a:cubicBezTo>
                  <a:cubicBezTo>
                    <a:pt x="120" y="438"/>
                    <a:pt x="180" y="438"/>
                    <a:pt x="220" y="458"/>
                  </a:cubicBezTo>
                  <a:cubicBezTo>
                    <a:pt x="439" y="657"/>
                    <a:pt x="697" y="836"/>
                    <a:pt x="936" y="995"/>
                  </a:cubicBezTo>
                  <a:cubicBezTo>
                    <a:pt x="1015" y="1353"/>
                    <a:pt x="1334" y="1532"/>
                    <a:pt x="1533" y="1830"/>
                  </a:cubicBezTo>
                  <a:cubicBezTo>
                    <a:pt x="1592" y="2148"/>
                    <a:pt x="1473" y="2526"/>
                    <a:pt x="1811" y="2785"/>
                  </a:cubicBezTo>
                  <a:cubicBezTo>
                    <a:pt x="2195" y="2785"/>
                    <a:pt x="2264" y="3304"/>
                    <a:pt x="2662" y="3304"/>
                  </a:cubicBezTo>
                  <a:cubicBezTo>
                    <a:pt x="2677" y="3304"/>
                    <a:pt x="2691" y="3304"/>
                    <a:pt x="2706" y="3302"/>
                  </a:cubicBezTo>
                  <a:cubicBezTo>
                    <a:pt x="2925" y="3183"/>
                    <a:pt x="3005" y="2984"/>
                    <a:pt x="3025" y="2725"/>
                  </a:cubicBezTo>
                  <a:cubicBezTo>
                    <a:pt x="2507" y="1591"/>
                    <a:pt x="1791" y="597"/>
                    <a:pt x="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575800" y="4784100"/>
              <a:ext cx="125350" cy="27650"/>
            </a:xfrm>
            <a:custGeom>
              <a:avLst/>
              <a:gdLst/>
              <a:ahLst/>
              <a:cxnLst/>
              <a:rect l="l" t="t" r="r" b="b"/>
              <a:pathLst>
                <a:path w="5014" h="1106" extrusionOk="0">
                  <a:moveTo>
                    <a:pt x="159" y="0"/>
                  </a:moveTo>
                  <a:cubicBezTo>
                    <a:pt x="0" y="140"/>
                    <a:pt x="0" y="299"/>
                    <a:pt x="60" y="478"/>
                  </a:cubicBezTo>
                  <a:cubicBezTo>
                    <a:pt x="259" y="876"/>
                    <a:pt x="637" y="995"/>
                    <a:pt x="1015" y="995"/>
                  </a:cubicBezTo>
                  <a:cubicBezTo>
                    <a:pt x="1353" y="995"/>
                    <a:pt x="1711" y="1055"/>
                    <a:pt x="2049" y="1055"/>
                  </a:cubicBezTo>
                  <a:cubicBezTo>
                    <a:pt x="2097" y="1054"/>
                    <a:pt x="2145" y="1053"/>
                    <a:pt x="2194" y="1053"/>
                  </a:cubicBezTo>
                  <a:cubicBezTo>
                    <a:pt x="2712" y="1053"/>
                    <a:pt x="3241" y="1105"/>
                    <a:pt x="3767" y="1105"/>
                  </a:cubicBezTo>
                  <a:cubicBezTo>
                    <a:pt x="4186" y="1105"/>
                    <a:pt x="4603" y="1072"/>
                    <a:pt x="5013" y="955"/>
                  </a:cubicBezTo>
                  <a:cubicBezTo>
                    <a:pt x="4973" y="876"/>
                    <a:pt x="4894" y="836"/>
                    <a:pt x="4834" y="756"/>
                  </a:cubicBezTo>
                  <a:cubicBezTo>
                    <a:pt x="4774" y="796"/>
                    <a:pt x="4695" y="856"/>
                    <a:pt x="4635" y="896"/>
                  </a:cubicBezTo>
                  <a:lnTo>
                    <a:pt x="3740" y="896"/>
                  </a:lnTo>
                  <a:cubicBezTo>
                    <a:pt x="3720" y="876"/>
                    <a:pt x="3690" y="866"/>
                    <a:pt x="3660" y="866"/>
                  </a:cubicBezTo>
                  <a:cubicBezTo>
                    <a:pt x="3630" y="866"/>
                    <a:pt x="3601" y="876"/>
                    <a:pt x="3581" y="896"/>
                  </a:cubicBezTo>
                  <a:cubicBezTo>
                    <a:pt x="3515" y="917"/>
                    <a:pt x="3450" y="926"/>
                    <a:pt x="3384" y="926"/>
                  </a:cubicBezTo>
                  <a:cubicBezTo>
                    <a:pt x="3139" y="926"/>
                    <a:pt x="2894" y="806"/>
                    <a:pt x="2650" y="806"/>
                  </a:cubicBezTo>
                  <a:cubicBezTo>
                    <a:pt x="2542" y="806"/>
                    <a:pt x="2435" y="829"/>
                    <a:pt x="2328" y="896"/>
                  </a:cubicBezTo>
                  <a:cubicBezTo>
                    <a:pt x="2288" y="856"/>
                    <a:pt x="2208" y="796"/>
                    <a:pt x="2168" y="756"/>
                  </a:cubicBezTo>
                  <a:cubicBezTo>
                    <a:pt x="1989" y="697"/>
                    <a:pt x="1671" y="756"/>
                    <a:pt x="1771" y="458"/>
                  </a:cubicBezTo>
                  <a:cubicBezTo>
                    <a:pt x="1832" y="243"/>
                    <a:pt x="1777" y="202"/>
                    <a:pt x="1696" y="202"/>
                  </a:cubicBezTo>
                  <a:cubicBezTo>
                    <a:pt x="1646" y="202"/>
                    <a:pt x="1587" y="217"/>
                    <a:pt x="1538" y="217"/>
                  </a:cubicBezTo>
                  <a:cubicBezTo>
                    <a:pt x="1512" y="217"/>
                    <a:pt x="1489" y="213"/>
                    <a:pt x="1472" y="199"/>
                  </a:cubicBezTo>
                  <a:cubicBezTo>
                    <a:pt x="1054" y="0"/>
                    <a:pt x="597" y="8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615075" y="4709375"/>
              <a:ext cx="48275" cy="52350"/>
            </a:xfrm>
            <a:custGeom>
              <a:avLst/>
              <a:gdLst/>
              <a:ahLst/>
              <a:cxnLst/>
              <a:rect l="l" t="t" r="r" b="b"/>
              <a:pathLst>
                <a:path w="1931" h="2094" extrusionOk="0">
                  <a:moveTo>
                    <a:pt x="1150" y="0"/>
                  </a:moveTo>
                  <a:cubicBezTo>
                    <a:pt x="843" y="0"/>
                    <a:pt x="541" y="66"/>
                    <a:pt x="239" y="105"/>
                  </a:cubicBezTo>
                  <a:cubicBezTo>
                    <a:pt x="1" y="383"/>
                    <a:pt x="1" y="383"/>
                    <a:pt x="160" y="483"/>
                  </a:cubicBezTo>
                  <a:cubicBezTo>
                    <a:pt x="398" y="602"/>
                    <a:pt x="697" y="662"/>
                    <a:pt x="418" y="1040"/>
                  </a:cubicBezTo>
                  <a:cubicBezTo>
                    <a:pt x="299" y="1159"/>
                    <a:pt x="299" y="1279"/>
                    <a:pt x="398" y="1398"/>
                  </a:cubicBezTo>
                  <a:cubicBezTo>
                    <a:pt x="418" y="1657"/>
                    <a:pt x="438" y="1895"/>
                    <a:pt x="737" y="1935"/>
                  </a:cubicBezTo>
                  <a:cubicBezTo>
                    <a:pt x="986" y="1952"/>
                    <a:pt x="1235" y="2093"/>
                    <a:pt x="1495" y="2093"/>
                  </a:cubicBezTo>
                  <a:cubicBezTo>
                    <a:pt x="1547" y="2093"/>
                    <a:pt x="1599" y="2088"/>
                    <a:pt x="1652" y="2074"/>
                  </a:cubicBezTo>
                  <a:cubicBezTo>
                    <a:pt x="1890" y="1875"/>
                    <a:pt x="1154" y="1836"/>
                    <a:pt x="1552" y="1557"/>
                  </a:cubicBezTo>
                  <a:cubicBezTo>
                    <a:pt x="1652" y="1418"/>
                    <a:pt x="1751" y="1299"/>
                    <a:pt x="1632" y="1120"/>
                  </a:cubicBezTo>
                  <a:cubicBezTo>
                    <a:pt x="1552" y="1080"/>
                    <a:pt x="1453" y="1080"/>
                    <a:pt x="1393" y="1080"/>
                  </a:cubicBezTo>
                  <a:cubicBezTo>
                    <a:pt x="1410" y="1063"/>
                    <a:pt x="1428" y="1057"/>
                    <a:pt x="1448" y="1057"/>
                  </a:cubicBezTo>
                  <a:cubicBezTo>
                    <a:pt x="1488" y="1057"/>
                    <a:pt x="1532" y="1083"/>
                    <a:pt x="1570" y="1083"/>
                  </a:cubicBezTo>
                  <a:cubicBezTo>
                    <a:pt x="1578" y="1083"/>
                    <a:pt x="1585" y="1082"/>
                    <a:pt x="1592" y="1080"/>
                  </a:cubicBezTo>
                  <a:cubicBezTo>
                    <a:pt x="1711" y="1080"/>
                    <a:pt x="1811" y="980"/>
                    <a:pt x="1890" y="881"/>
                  </a:cubicBezTo>
                  <a:cubicBezTo>
                    <a:pt x="1930" y="801"/>
                    <a:pt x="1930" y="722"/>
                    <a:pt x="1930" y="622"/>
                  </a:cubicBezTo>
                  <a:cubicBezTo>
                    <a:pt x="1930" y="602"/>
                    <a:pt x="1910" y="563"/>
                    <a:pt x="1910" y="503"/>
                  </a:cubicBezTo>
                  <a:cubicBezTo>
                    <a:pt x="1890" y="423"/>
                    <a:pt x="1851" y="324"/>
                    <a:pt x="1811" y="264"/>
                  </a:cubicBezTo>
                  <a:cubicBezTo>
                    <a:pt x="1791" y="185"/>
                    <a:pt x="1711" y="105"/>
                    <a:pt x="1632" y="65"/>
                  </a:cubicBezTo>
                  <a:cubicBezTo>
                    <a:pt x="1469" y="18"/>
                    <a:pt x="1309" y="0"/>
                    <a:pt x="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785650" y="4653375"/>
              <a:ext cx="100500" cy="21125"/>
            </a:xfrm>
            <a:custGeom>
              <a:avLst/>
              <a:gdLst/>
              <a:ahLst/>
              <a:cxnLst/>
              <a:rect l="l" t="t" r="r" b="b"/>
              <a:pathLst>
                <a:path w="4020" h="845" extrusionOk="0">
                  <a:moveTo>
                    <a:pt x="1926" y="0"/>
                  </a:moveTo>
                  <a:cubicBezTo>
                    <a:pt x="1355" y="0"/>
                    <a:pt x="787" y="39"/>
                    <a:pt x="222" y="39"/>
                  </a:cubicBezTo>
                  <a:cubicBezTo>
                    <a:pt x="162" y="39"/>
                    <a:pt x="101" y="38"/>
                    <a:pt x="41" y="37"/>
                  </a:cubicBezTo>
                  <a:lnTo>
                    <a:pt x="41" y="37"/>
                  </a:lnTo>
                  <a:cubicBezTo>
                    <a:pt x="1" y="316"/>
                    <a:pt x="259" y="455"/>
                    <a:pt x="339" y="694"/>
                  </a:cubicBezTo>
                  <a:cubicBezTo>
                    <a:pt x="585" y="794"/>
                    <a:pt x="840" y="844"/>
                    <a:pt x="1095" y="844"/>
                  </a:cubicBezTo>
                  <a:cubicBezTo>
                    <a:pt x="1397" y="844"/>
                    <a:pt x="1699" y="774"/>
                    <a:pt x="1990" y="634"/>
                  </a:cubicBezTo>
                  <a:cubicBezTo>
                    <a:pt x="2060" y="628"/>
                    <a:pt x="2130" y="626"/>
                    <a:pt x="2201" y="626"/>
                  </a:cubicBezTo>
                  <a:cubicBezTo>
                    <a:pt x="2379" y="626"/>
                    <a:pt x="2557" y="640"/>
                    <a:pt x="2738" y="640"/>
                  </a:cubicBezTo>
                  <a:cubicBezTo>
                    <a:pt x="2930" y="640"/>
                    <a:pt x="3125" y="624"/>
                    <a:pt x="3323" y="555"/>
                  </a:cubicBezTo>
                  <a:cubicBezTo>
                    <a:pt x="3343" y="555"/>
                    <a:pt x="3422" y="694"/>
                    <a:pt x="3462" y="754"/>
                  </a:cubicBezTo>
                  <a:lnTo>
                    <a:pt x="3780" y="754"/>
                  </a:lnTo>
                  <a:cubicBezTo>
                    <a:pt x="3840" y="714"/>
                    <a:pt x="3880" y="694"/>
                    <a:pt x="3880" y="614"/>
                  </a:cubicBezTo>
                  <a:cubicBezTo>
                    <a:pt x="3880" y="515"/>
                    <a:pt x="3979" y="455"/>
                    <a:pt x="4019" y="356"/>
                  </a:cubicBezTo>
                  <a:cubicBezTo>
                    <a:pt x="3920" y="316"/>
                    <a:pt x="3820" y="236"/>
                    <a:pt x="3721" y="216"/>
                  </a:cubicBezTo>
                  <a:cubicBezTo>
                    <a:pt x="3122" y="43"/>
                    <a:pt x="2522" y="0"/>
                    <a:pt x="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1668775" y="4551100"/>
              <a:ext cx="90550" cy="35100"/>
            </a:xfrm>
            <a:custGeom>
              <a:avLst/>
              <a:gdLst/>
              <a:ahLst/>
              <a:cxnLst/>
              <a:rect l="l" t="t" r="r" b="b"/>
              <a:pathLst>
                <a:path w="3622" h="1404" extrusionOk="0">
                  <a:moveTo>
                    <a:pt x="662" y="0"/>
                  </a:moveTo>
                  <a:cubicBezTo>
                    <a:pt x="628" y="0"/>
                    <a:pt x="594" y="4"/>
                    <a:pt x="558" y="11"/>
                  </a:cubicBezTo>
                  <a:cubicBezTo>
                    <a:pt x="459" y="70"/>
                    <a:pt x="359" y="150"/>
                    <a:pt x="319" y="269"/>
                  </a:cubicBezTo>
                  <a:cubicBezTo>
                    <a:pt x="359" y="528"/>
                    <a:pt x="558" y="568"/>
                    <a:pt x="717" y="667"/>
                  </a:cubicBezTo>
                  <a:cubicBezTo>
                    <a:pt x="677" y="667"/>
                    <a:pt x="634" y="664"/>
                    <a:pt x="590" y="664"/>
                  </a:cubicBezTo>
                  <a:cubicBezTo>
                    <a:pt x="522" y="664"/>
                    <a:pt x="451" y="671"/>
                    <a:pt x="379" y="707"/>
                  </a:cubicBezTo>
                  <a:cubicBezTo>
                    <a:pt x="220" y="767"/>
                    <a:pt x="81" y="826"/>
                    <a:pt x="1" y="1005"/>
                  </a:cubicBezTo>
                  <a:cubicBezTo>
                    <a:pt x="459" y="1244"/>
                    <a:pt x="976" y="1224"/>
                    <a:pt x="1453" y="1343"/>
                  </a:cubicBezTo>
                  <a:cubicBezTo>
                    <a:pt x="1641" y="1306"/>
                    <a:pt x="1829" y="1286"/>
                    <a:pt x="2017" y="1286"/>
                  </a:cubicBezTo>
                  <a:cubicBezTo>
                    <a:pt x="2227" y="1286"/>
                    <a:pt x="2437" y="1311"/>
                    <a:pt x="2647" y="1363"/>
                  </a:cubicBezTo>
                  <a:cubicBezTo>
                    <a:pt x="2746" y="1388"/>
                    <a:pt x="2851" y="1403"/>
                    <a:pt x="2957" y="1403"/>
                  </a:cubicBezTo>
                  <a:cubicBezTo>
                    <a:pt x="3191" y="1403"/>
                    <a:pt x="3430" y="1330"/>
                    <a:pt x="3621" y="1125"/>
                  </a:cubicBezTo>
                  <a:cubicBezTo>
                    <a:pt x="2925" y="826"/>
                    <a:pt x="2130" y="667"/>
                    <a:pt x="1493" y="210"/>
                  </a:cubicBezTo>
                  <a:lnTo>
                    <a:pt x="1354" y="190"/>
                  </a:lnTo>
                  <a:cubicBezTo>
                    <a:pt x="1108" y="172"/>
                    <a:pt x="909" y="0"/>
                    <a:pt x="6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1652375" y="4506975"/>
              <a:ext cx="106950" cy="59450"/>
            </a:xfrm>
            <a:custGeom>
              <a:avLst/>
              <a:gdLst/>
              <a:ahLst/>
              <a:cxnLst/>
              <a:rect l="l" t="t" r="r" b="b"/>
              <a:pathLst>
                <a:path w="4278" h="2378" extrusionOk="0">
                  <a:moveTo>
                    <a:pt x="263" y="0"/>
                  </a:moveTo>
                  <a:cubicBezTo>
                    <a:pt x="53" y="0"/>
                    <a:pt x="34" y="185"/>
                    <a:pt x="1" y="383"/>
                  </a:cubicBezTo>
                  <a:cubicBezTo>
                    <a:pt x="239" y="781"/>
                    <a:pt x="40" y="1298"/>
                    <a:pt x="319" y="1676"/>
                  </a:cubicBezTo>
                  <a:cubicBezTo>
                    <a:pt x="398" y="1636"/>
                    <a:pt x="438" y="1616"/>
                    <a:pt x="498" y="1597"/>
                  </a:cubicBezTo>
                  <a:cubicBezTo>
                    <a:pt x="558" y="1557"/>
                    <a:pt x="617" y="1542"/>
                    <a:pt x="677" y="1542"/>
                  </a:cubicBezTo>
                  <a:cubicBezTo>
                    <a:pt x="737" y="1542"/>
                    <a:pt x="796" y="1557"/>
                    <a:pt x="856" y="1577"/>
                  </a:cubicBezTo>
                  <a:cubicBezTo>
                    <a:pt x="873" y="1575"/>
                    <a:pt x="889" y="1575"/>
                    <a:pt x="905" y="1575"/>
                  </a:cubicBezTo>
                  <a:cubicBezTo>
                    <a:pt x="1334" y="1575"/>
                    <a:pt x="1602" y="2026"/>
                    <a:pt x="2014" y="2026"/>
                  </a:cubicBezTo>
                  <a:cubicBezTo>
                    <a:pt x="2051" y="2026"/>
                    <a:pt x="2089" y="2022"/>
                    <a:pt x="2129" y="2014"/>
                  </a:cubicBezTo>
                  <a:lnTo>
                    <a:pt x="2149" y="1975"/>
                  </a:lnTo>
                  <a:cubicBezTo>
                    <a:pt x="2247" y="1899"/>
                    <a:pt x="2337" y="1871"/>
                    <a:pt x="2422" y="1871"/>
                  </a:cubicBezTo>
                  <a:cubicBezTo>
                    <a:pt x="2628" y="1871"/>
                    <a:pt x="2801" y="2038"/>
                    <a:pt x="2984" y="2094"/>
                  </a:cubicBezTo>
                  <a:cubicBezTo>
                    <a:pt x="3368" y="2185"/>
                    <a:pt x="3735" y="2377"/>
                    <a:pt x="4162" y="2377"/>
                  </a:cubicBezTo>
                  <a:cubicBezTo>
                    <a:pt x="4200" y="2377"/>
                    <a:pt x="4238" y="2376"/>
                    <a:pt x="4277" y="2372"/>
                  </a:cubicBezTo>
                  <a:cubicBezTo>
                    <a:pt x="4218" y="1815"/>
                    <a:pt x="3740" y="1875"/>
                    <a:pt x="3442" y="1736"/>
                  </a:cubicBezTo>
                  <a:cubicBezTo>
                    <a:pt x="2328" y="1338"/>
                    <a:pt x="1234" y="920"/>
                    <a:pt x="418" y="25"/>
                  </a:cubicBezTo>
                  <a:cubicBezTo>
                    <a:pt x="357" y="8"/>
                    <a:pt x="306"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751350" y="4704250"/>
              <a:ext cx="102950" cy="17700"/>
            </a:xfrm>
            <a:custGeom>
              <a:avLst/>
              <a:gdLst/>
              <a:ahLst/>
              <a:cxnLst/>
              <a:rect l="l" t="t" r="r" b="b"/>
              <a:pathLst>
                <a:path w="4118" h="708" extrusionOk="0">
                  <a:moveTo>
                    <a:pt x="866" y="0"/>
                  </a:moveTo>
                  <a:cubicBezTo>
                    <a:pt x="630" y="0"/>
                    <a:pt x="394" y="6"/>
                    <a:pt x="159" y="12"/>
                  </a:cubicBezTo>
                  <a:cubicBezTo>
                    <a:pt x="0" y="270"/>
                    <a:pt x="100" y="370"/>
                    <a:pt x="338" y="469"/>
                  </a:cubicBezTo>
                  <a:cubicBezTo>
                    <a:pt x="677" y="608"/>
                    <a:pt x="1054" y="588"/>
                    <a:pt x="1413" y="708"/>
                  </a:cubicBezTo>
                  <a:cubicBezTo>
                    <a:pt x="2129" y="688"/>
                    <a:pt x="2825" y="688"/>
                    <a:pt x="3541" y="688"/>
                  </a:cubicBezTo>
                  <a:cubicBezTo>
                    <a:pt x="3660" y="489"/>
                    <a:pt x="3999" y="588"/>
                    <a:pt x="4118" y="350"/>
                  </a:cubicBezTo>
                  <a:cubicBezTo>
                    <a:pt x="3920" y="246"/>
                    <a:pt x="3723" y="185"/>
                    <a:pt x="3528" y="185"/>
                  </a:cubicBezTo>
                  <a:cubicBezTo>
                    <a:pt x="3350" y="185"/>
                    <a:pt x="3175" y="236"/>
                    <a:pt x="3004" y="350"/>
                  </a:cubicBezTo>
                  <a:cubicBezTo>
                    <a:pt x="2956" y="366"/>
                    <a:pt x="2921" y="420"/>
                    <a:pt x="2888" y="420"/>
                  </a:cubicBezTo>
                  <a:cubicBezTo>
                    <a:pt x="2880" y="420"/>
                    <a:pt x="2873" y="417"/>
                    <a:pt x="2865" y="409"/>
                  </a:cubicBezTo>
                  <a:cubicBezTo>
                    <a:pt x="2862" y="408"/>
                    <a:pt x="2860" y="407"/>
                    <a:pt x="2858" y="405"/>
                  </a:cubicBezTo>
                  <a:lnTo>
                    <a:pt x="2858" y="405"/>
                  </a:lnTo>
                  <a:cubicBezTo>
                    <a:pt x="2870" y="405"/>
                    <a:pt x="2879" y="393"/>
                    <a:pt x="2865" y="350"/>
                  </a:cubicBezTo>
                  <a:cubicBezTo>
                    <a:pt x="2229" y="54"/>
                    <a:pt x="1549"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1703100" y="4724850"/>
              <a:ext cx="113925" cy="29075"/>
            </a:xfrm>
            <a:custGeom>
              <a:avLst/>
              <a:gdLst/>
              <a:ahLst/>
              <a:cxnLst/>
              <a:rect l="l" t="t" r="r" b="b"/>
              <a:pathLst>
                <a:path w="4557" h="1163" extrusionOk="0">
                  <a:moveTo>
                    <a:pt x="983" y="0"/>
                  </a:moveTo>
                  <a:cubicBezTo>
                    <a:pt x="880" y="0"/>
                    <a:pt x="784" y="67"/>
                    <a:pt x="697" y="142"/>
                  </a:cubicBezTo>
                  <a:cubicBezTo>
                    <a:pt x="597" y="421"/>
                    <a:pt x="1" y="341"/>
                    <a:pt x="160" y="819"/>
                  </a:cubicBezTo>
                  <a:cubicBezTo>
                    <a:pt x="478" y="1058"/>
                    <a:pt x="876" y="978"/>
                    <a:pt x="1254" y="1018"/>
                  </a:cubicBezTo>
                  <a:cubicBezTo>
                    <a:pt x="1384" y="1024"/>
                    <a:pt x="1514" y="1026"/>
                    <a:pt x="1644" y="1026"/>
                  </a:cubicBezTo>
                  <a:cubicBezTo>
                    <a:pt x="1937" y="1026"/>
                    <a:pt x="2231" y="1015"/>
                    <a:pt x="2524" y="1015"/>
                  </a:cubicBezTo>
                  <a:cubicBezTo>
                    <a:pt x="2897" y="1015"/>
                    <a:pt x="3269" y="1033"/>
                    <a:pt x="3641" y="1117"/>
                  </a:cubicBezTo>
                  <a:cubicBezTo>
                    <a:pt x="3785" y="1134"/>
                    <a:pt x="3963" y="1162"/>
                    <a:pt x="4121" y="1162"/>
                  </a:cubicBezTo>
                  <a:cubicBezTo>
                    <a:pt x="4334" y="1162"/>
                    <a:pt x="4513" y="1112"/>
                    <a:pt x="4536" y="918"/>
                  </a:cubicBezTo>
                  <a:cubicBezTo>
                    <a:pt x="4556" y="481"/>
                    <a:pt x="3999" y="540"/>
                    <a:pt x="3661" y="520"/>
                  </a:cubicBezTo>
                  <a:cubicBezTo>
                    <a:pt x="3601" y="520"/>
                    <a:pt x="3561" y="461"/>
                    <a:pt x="3502" y="441"/>
                  </a:cubicBezTo>
                  <a:cubicBezTo>
                    <a:pt x="3104" y="321"/>
                    <a:pt x="2666" y="461"/>
                    <a:pt x="2268" y="262"/>
                  </a:cubicBezTo>
                  <a:cubicBezTo>
                    <a:pt x="2134" y="172"/>
                    <a:pt x="1991" y="153"/>
                    <a:pt x="1850" y="153"/>
                  </a:cubicBezTo>
                  <a:cubicBezTo>
                    <a:pt x="1740" y="153"/>
                    <a:pt x="1630" y="165"/>
                    <a:pt x="1526" y="165"/>
                  </a:cubicBezTo>
                  <a:cubicBezTo>
                    <a:pt x="1406" y="165"/>
                    <a:pt x="1294" y="149"/>
                    <a:pt x="1194" y="83"/>
                  </a:cubicBezTo>
                  <a:lnTo>
                    <a:pt x="1174" y="83"/>
                  </a:lnTo>
                  <a:cubicBezTo>
                    <a:pt x="1108" y="24"/>
                    <a:pt x="1044" y="0"/>
                    <a:pt x="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1905025" y="4762225"/>
              <a:ext cx="89025" cy="23875"/>
            </a:xfrm>
            <a:custGeom>
              <a:avLst/>
              <a:gdLst/>
              <a:ahLst/>
              <a:cxnLst/>
              <a:rect l="l" t="t" r="r" b="b"/>
              <a:pathLst>
                <a:path w="3561" h="955" extrusionOk="0">
                  <a:moveTo>
                    <a:pt x="994" y="1"/>
                  </a:moveTo>
                  <a:cubicBezTo>
                    <a:pt x="863" y="1"/>
                    <a:pt x="730" y="6"/>
                    <a:pt x="597" y="20"/>
                  </a:cubicBezTo>
                  <a:cubicBezTo>
                    <a:pt x="580" y="225"/>
                    <a:pt x="446" y="239"/>
                    <a:pt x="320" y="239"/>
                  </a:cubicBezTo>
                  <a:cubicBezTo>
                    <a:pt x="299" y="239"/>
                    <a:pt x="279" y="239"/>
                    <a:pt x="259" y="239"/>
                  </a:cubicBezTo>
                  <a:cubicBezTo>
                    <a:pt x="80" y="318"/>
                    <a:pt x="0" y="438"/>
                    <a:pt x="60" y="637"/>
                  </a:cubicBezTo>
                  <a:cubicBezTo>
                    <a:pt x="796" y="935"/>
                    <a:pt x="1591" y="776"/>
                    <a:pt x="2367" y="935"/>
                  </a:cubicBezTo>
                  <a:cubicBezTo>
                    <a:pt x="2457" y="946"/>
                    <a:pt x="2551" y="954"/>
                    <a:pt x="2647" y="954"/>
                  </a:cubicBezTo>
                  <a:cubicBezTo>
                    <a:pt x="2892" y="954"/>
                    <a:pt x="3148" y="902"/>
                    <a:pt x="3362" y="716"/>
                  </a:cubicBezTo>
                  <a:cubicBezTo>
                    <a:pt x="3461" y="557"/>
                    <a:pt x="3561" y="378"/>
                    <a:pt x="3461" y="179"/>
                  </a:cubicBezTo>
                  <a:lnTo>
                    <a:pt x="3461" y="179"/>
                  </a:lnTo>
                  <a:cubicBezTo>
                    <a:pt x="3377" y="184"/>
                    <a:pt x="3292" y="187"/>
                    <a:pt x="3209" y="187"/>
                  </a:cubicBezTo>
                  <a:cubicBezTo>
                    <a:pt x="2459" y="187"/>
                    <a:pt x="1740" y="1"/>
                    <a:pt x="9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2181025" y="4842775"/>
              <a:ext cx="77100" cy="26875"/>
            </a:xfrm>
            <a:custGeom>
              <a:avLst/>
              <a:gdLst/>
              <a:ahLst/>
              <a:cxnLst/>
              <a:rect l="l" t="t" r="r" b="b"/>
              <a:pathLst>
                <a:path w="3084" h="1075" extrusionOk="0">
                  <a:moveTo>
                    <a:pt x="697" y="1"/>
                  </a:moveTo>
                  <a:cubicBezTo>
                    <a:pt x="339" y="100"/>
                    <a:pt x="0" y="220"/>
                    <a:pt x="80" y="697"/>
                  </a:cubicBezTo>
                  <a:cubicBezTo>
                    <a:pt x="836" y="995"/>
                    <a:pt x="1652" y="836"/>
                    <a:pt x="2388" y="1075"/>
                  </a:cubicBezTo>
                  <a:cubicBezTo>
                    <a:pt x="2626" y="936"/>
                    <a:pt x="3084" y="1075"/>
                    <a:pt x="2945" y="538"/>
                  </a:cubicBezTo>
                  <a:cubicBezTo>
                    <a:pt x="2925" y="518"/>
                    <a:pt x="2885" y="478"/>
                    <a:pt x="2865" y="399"/>
                  </a:cubicBezTo>
                  <a:cubicBezTo>
                    <a:pt x="2726" y="299"/>
                    <a:pt x="2507" y="239"/>
                    <a:pt x="2348" y="180"/>
                  </a:cubicBezTo>
                  <a:cubicBezTo>
                    <a:pt x="2228" y="140"/>
                    <a:pt x="2129" y="120"/>
                    <a:pt x="1990" y="120"/>
                  </a:cubicBezTo>
                  <a:cubicBezTo>
                    <a:pt x="1831" y="120"/>
                    <a:pt x="1663" y="138"/>
                    <a:pt x="1496" y="138"/>
                  </a:cubicBezTo>
                  <a:cubicBezTo>
                    <a:pt x="1309" y="138"/>
                    <a:pt x="1124" y="115"/>
                    <a:pt x="955" y="21"/>
                  </a:cubicBezTo>
                  <a:cubicBezTo>
                    <a:pt x="876" y="1"/>
                    <a:pt x="776" y="1"/>
                    <a:pt x="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723000" y="4610775"/>
              <a:ext cx="92025" cy="21675"/>
            </a:xfrm>
            <a:custGeom>
              <a:avLst/>
              <a:gdLst/>
              <a:ahLst/>
              <a:cxnLst/>
              <a:rect l="l" t="t" r="r" b="b"/>
              <a:pathLst>
                <a:path w="3681" h="867" extrusionOk="0">
                  <a:moveTo>
                    <a:pt x="534" y="0"/>
                  </a:moveTo>
                  <a:cubicBezTo>
                    <a:pt x="416" y="0"/>
                    <a:pt x="298" y="4"/>
                    <a:pt x="179" y="11"/>
                  </a:cubicBezTo>
                  <a:cubicBezTo>
                    <a:pt x="120" y="51"/>
                    <a:pt x="0" y="51"/>
                    <a:pt x="0" y="170"/>
                  </a:cubicBezTo>
                  <a:cubicBezTo>
                    <a:pt x="20" y="230"/>
                    <a:pt x="20" y="269"/>
                    <a:pt x="20" y="329"/>
                  </a:cubicBezTo>
                  <a:cubicBezTo>
                    <a:pt x="1194" y="608"/>
                    <a:pt x="2387" y="727"/>
                    <a:pt x="3581" y="866"/>
                  </a:cubicBezTo>
                  <a:cubicBezTo>
                    <a:pt x="3680" y="747"/>
                    <a:pt x="3680" y="627"/>
                    <a:pt x="3581" y="528"/>
                  </a:cubicBezTo>
                  <a:lnTo>
                    <a:pt x="3402" y="528"/>
                  </a:lnTo>
                  <a:cubicBezTo>
                    <a:pt x="3349" y="572"/>
                    <a:pt x="3297" y="596"/>
                    <a:pt x="3246" y="596"/>
                  </a:cubicBezTo>
                  <a:cubicBezTo>
                    <a:pt x="3181" y="596"/>
                    <a:pt x="3119" y="557"/>
                    <a:pt x="3064" y="468"/>
                  </a:cubicBezTo>
                  <a:cubicBezTo>
                    <a:pt x="2785" y="249"/>
                    <a:pt x="2487" y="210"/>
                    <a:pt x="2169" y="150"/>
                  </a:cubicBezTo>
                  <a:cubicBezTo>
                    <a:pt x="1614" y="68"/>
                    <a:pt x="1073" y="0"/>
                    <a:pt x="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580275" y="4758250"/>
              <a:ext cx="83575" cy="34825"/>
            </a:xfrm>
            <a:custGeom>
              <a:avLst/>
              <a:gdLst/>
              <a:ahLst/>
              <a:cxnLst/>
              <a:rect l="l" t="t" r="r" b="b"/>
              <a:pathLst>
                <a:path w="3343" h="1393" extrusionOk="0">
                  <a:moveTo>
                    <a:pt x="915" y="0"/>
                  </a:moveTo>
                  <a:cubicBezTo>
                    <a:pt x="648" y="382"/>
                    <a:pt x="729" y="1038"/>
                    <a:pt x="86" y="1038"/>
                  </a:cubicBezTo>
                  <a:cubicBezTo>
                    <a:pt x="59" y="1038"/>
                    <a:pt x="30" y="1037"/>
                    <a:pt x="0" y="1034"/>
                  </a:cubicBezTo>
                  <a:lnTo>
                    <a:pt x="0" y="1034"/>
                  </a:lnTo>
                  <a:cubicBezTo>
                    <a:pt x="273" y="1198"/>
                    <a:pt x="555" y="1306"/>
                    <a:pt x="860" y="1306"/>
                  </a:cubicBezTo>
                  <a:cubicBezTo>
                    <a:pt x="999" y="1306"/>
                    <a:pt x="1143" y="1283"/>
                    <a:pt x="1293" y="1233"/>
                  </a:cubicBezTo>
                  <a:cubicBezTo>
                    <a:pt x="1233" y="1174"/>
                    <a:pt x="1154" y="1114"/>
                    <a:pt x="1114" y="1074"/>
                  </a:cubicBezTo>
                  <a:cubicBezTo>
                    <a:pt x="1054" y="975"/>
                    <a:pt x="1015" y="796"/>
                    <a:pt x="1094" y="776"/>
                  </a:cubicBezTo>
                  <a:cubicBezTo>
                    <a:pt x="1115" y="767"/>
                    <a:pt x="1139" y="763"/>
                    <a:pt x="1165" y="763"/>
                  </a:cubicBezTo>
                  <a:cubicBezTo>
                    <a:pt x="1259" y="763"/>
                    <a:pt x="1374" y="817"/>
                    <a:pt x="1452" y="895"/>
                  </a:cubicBezTo>
                  <a:cubicBezTo>
                    <a:pt x="1631" y="935"/>
                    <a:pt x="1830" y="995"/>
                    <a:pt x="2009" y="1034"/>
                  </a:cubicBezTo>
                  <a:cubicBezTo>
                    <a:pt x="2149" y="1233"/>
                    <a:pt x="2407" y="1094"/>
                    <a:pt x="2546" y="1233"/>
                  </a:cubicBezTo>
                  <a:lnTo>
                    <a:pt x="2706" y="1233"/>
                  </a:lnTo>
                  <a:cubicBezTo>
                    <a:pt x="2825" y="1333"/>
                    <a:pt x="2984" y="1313"/>
                    <a:pt x="3103" y="1393"/>
                  </a:cubicBezTo>
                  <a:lnTo>
                    <a:pt x="3203" y="1393"/>
                  </a:lnTo>
                  <a:cubicBezTo>
                    <a:pt x="3342" y="1333"/>
                    <a:pt x="3342" y="1213"/>
                    <a:pt x="3322" y="1094"/>
                  </a:cubicBezTo>
                  <a:cubicBezTo>
                    <a:pt x="3223" y="895"/>
                    <a:pt x="3004" y="836"/>
                    <a:pt x="2885" y="696"/>
                  </a:cubicBezTo>
                  <a:cubicBezTo>
                    <a:pt x="2830" y="642"/>
                    <a:pt x="2777" y="623"/>
                    <a:pt x="2725" y="623"/>
                  </a:cubicBezTo>
                  <a:cubicBezTo>
                    <a:pt x="2612" y="623"/>
                    <a:pt x="2505" y="711"/>
                    <a:pt x="2398" y="711"/>
                  </a:cubicBezTo>
                  <a:cubicBezTo>
                    <a:pt x="2375" y="711"/>
                    <a:pt x="2351" y="707"/>
                    <a:pt x="2328" y="696"/>
                  </a:cubicBezTo>
                  <a:cubicBezTo>
                    <a:pt x="2275" y="644"/>
                    <a:pt x="2217" y="619"/>
                    <a:pt x="2156" y="619"/>
                  </a:cubicBezTo>
                  <a:cubicBezTo>
                    <a:pt x="2102" y="619"/>
                    <a:pt x="2046" y="639"/>
                    <a:pt x="1989" y="676"/>
                  </a:cubicBezTo>
                  <a:cubicBezTo>
                    <a:pt x="1965" y="680"/>
                    <a:pt x="1943" y="681"/>
                    <a:pt x="1921" y="681"/>
                  </a:cubicBezTo>
                  <a:cubicBezTo>
                    <a:pt x="1669" y="681"/>
                    <a:pt x="1547" y="480"/>
                    <a:pt x="1492" y="279"/>
                  </a:cubicBezTo>
                  <a:cubicBezTo>
                    <a:pt x="1393" y="0"/>
                    <a:pt x="1154" y="0"/>
                    <a:pt x="9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780675" y="4735725"/>
              <a:ext cx="79100" cy="28775"/>
            </a:xfrm>
            <a:custGeom>
              <a:avLst/>
              <a:gdLst/>
              <a:ahLst/>
              <a:cxnLst/>
              <a:rect l="l" t="t" r="r" b="b"/>
              <a:pathLst>
                <a:path w="3164" h="1151" extrusionOk="0">
                  <a:moveTo>
                    <a:pt x="581" y="0"/>
                  </a:moveTo>
                  <a:cubicBezTo>
                    <a:pt x="521" y="0"/>
                    <a:pt x="460" y="2"/>
                    <a:pt x="399" y="6"/>
                  </a:cubicBezTo>
                  <a:cubicBezTo>
                    <a:pt x="637" y="304"/>
                    <a:pt x="1155" y="26"/>
                    <a:pt x="1294" y="483"/>
                  </a:cubicBezTo>
                  <a:cubicBezTo>
                    <a:pt x="1202" y="522"/>
                    <a:pt x="1113" y="533"/>
                    <a:pt x="1025" y="533"/>
                  </a:cubicBezTo>
                  <a:cubicBezTo>
                    <a:pt x="884" y="533"/>
                    <a:pt x="745" y="503"/>
                    <a:pt x="598" y="503"/>
                  </a:cubicBezTo>
                  <a:cubicBezTo>
                    <a:pt x="379" y="543"/>
                    <a:pt x="100" y="483"/>
                    <a:pt x="1" y="802"/>
                  </a:cubicBezTo>
                  <a:cubicBezTo>
                    <a:pt x="66" y="1064"/>
                    <a:pt x="267" y="1151"/>
                    <a:pt x="492" y="1151"/>
                  </a:cubicBezTo>
                  <a:cubicBezTo>
                    <a:pt x="540" y="1151"/>
                    <a:pt x="589" y="1147"/>
                    <a:pt x="637" y="1140"/>
                  </a:cubicBezTo>
                  <a:cubicBezTo>
                    <a:pt x="846" y="1130"/>
                    <a:pt x="1050" y="1130"/>
                    <a:pt x="1254" y="1130"/>
                  </a:cubicBezTo>
                  <a:cubicBezTo>
                    <a:pt x="1458" y="1130"/>
                    <a:pt x="1662" y="1130"/>
                    <a:pt x="1871" y="1120"/>
                  </a:cubicBezTo>
                  <a:cubicBezTo>
                    <a:pt x="2070" y="1100"/>
                    <a:pt x="2269" y="1040"/>
                    <a:pt x="2388" y="881"/>
                  </a:cubicBezTo>
                  <a:cubicBezTo>
                    <a:pt x="2567" y="603"/>
                    <a:pt x="2925" y="841"/>
                    <a:pt x="3164" y="583"/>
                  </a:cubicBezTo>
                  <a:cubicBezTo>
                    <a:pt x="2288" y="396"/>
                    <a:pt x="1481" y="0"/>
                    <a:pt x="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140750" y="4802500"/>
              <a:ext cx="114900" cy="32850"/>
            </a:xfrm>
            <a:custGeom>
              <a:avLst/>
              <a:gdLst/>
              <a:ahLst/>
              <a:cxnLst/>
              <a:rect l="l" t="t" r="r" b="b"/>
              <a:pathLst>
                <a:path w="4596" h="1314" extrusionOk="0">
                  <a:moveTo>
                    <a:pt x="3302" y="0"/>
                  </a:moveTo>
                  <a:cubicBezTo>
                    <a:pt x="3183" y="0"/>
                    <a:pt x="3064" y="0"/>
                    <a:pt x="2904" y="20"/>
                  </a:cubicBezTo>
                  <a:cubicBezTo>
                    <a:pt x="2785" y="199"/>
                    <a:pt x="2566" y="199"/>
                    <a:pt x="2367" y="259"/>
                  </a:cubicBezTo>
                  <a:cubicBezTo>
                    <a:pt x="2220" y="287"/>
                    <a:pt x="2076" y="302"/>
                    <a:pt x="1931" y="302"/>
                  </a:cubicBezTo>
                  <a:cubicBezTo>
                    <a:pt x="1764" y="302"/>
                    <a:pt x="1594" y="282"/>
                    <a:pt x="1413" y="239"/>
                  </a:cubicBezTo>
                  <a:cubicBezTo>
                    <a:pt x="1188" y="188"/>
                    <a:pt x="953" y="137"/>
                    <a:pt x="721" y="137"/>
                  </a:cubicBezTo>
                  <a:cubicBezTo>
                    <a:pt x="501" y="137"/>
                    <a:pt x="283" y="183"/>
                    <a:pt x="80" y="319"/>
                  </a:cubicBezTo>
                  <a:cubicBezTo>
                    <a:pt x="0" y="418"/>
                    <a:pt x="0" y="498"/>
                    <a:pt x="60" y="597"/>
                  </a:cubicBezTo>
                  <a:cubicBezTo>
                    <a:pt x="179" y="697"/>
                    <a:pt x="299" y="736"/>
                    <a:pt x="458" y="756"/>
                  </a:cubicBezTo>
                  <a:cubicBezTo>
                    <a:pt x="1492" y="856"/>
                    <a:pt x="2487" y="1194"/>
                    <a:pt x="3541" y="1313"/>
                  </a:cubicBezTo>
                  <a:cubicBezTo>
                    <a:pt x="3660" y="1313"/>
                    <a:pt x="3800" y="1313"/>
                    <a:pt x="3939" y="1293"/>
                  </a:cubicBezTo>
                  <a:cubicBezTo>
                    <a:pt x="4337" y="1194"/>
                    <a:pt x="4595" y="1035"/>
                    <a:pt x="4098" y="697"/>
                  </a:cubicBezTo>
                  <a:cubicBezTo>
                    <a:pt x="3859" y="498"/>
                    <a:pt x="3501" y="458"/>
                    <a:pt x="3302" y="160"/>
                  </a:cubicBezTo>
                  <a:lnTo>
                    <a:pt x="3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2213000" y="4703175"/>
              <a:ext cx="75975" cy="46775"/>
            </a:xfrm>
            <a:custGeom>
              <a:avLst/>
              <a:gdLst/>
              <a:ahLst/>
              <a:cxnLst/>
              <a:rect l="l" t="t" r="r" b="b"/>
              <a:pathLst>
                <a:path w="3039" h="1871" extrusionOk="0">
                  <a:moveTo>
                    <a:pt x="317" y="1"/>
                  </a:moveTo>
                  <a:cubicBezTo>
                    <a:pt x="128" y="1"/>
                    <a:pt x="0" y="121"/>
                    <a:pt x="14" y="433"/>
                  </a:cubicBezTo>
                  <a:lnTo>
                    <a:pt x="194" y="433"/>
                  </a:lnTo>
                  <a:cubicBezTo>
                    <a:pt x="273" y="532"/>
                    <a:pt x="452" y="512"/>
                    <a:pt x="552" y="612"/>
                  </a:cubicBezTo>
                  <a:cubicBezTo>
                    <a:pt x="770" y="890"/>
                    <a:pt x="1089" y="950"/>
                    <a:pt x="1387" y="1049"/>
                  </a:cubicBezTo>
                  <a:cubicBezTo>
                    <a:pt x="1646" y="1129"/>
                    <a:pt x="1805" y="1228"/>
                    <a:pt x="1805" y="1507"/>
                  </a:cubicBezTo>
                  <a:cubicBezTo>
                    <a:pt x="2117" y="1507"/>
                    <a:pt x="2263" y="1870"/>
                    <a:pt x="2560" y="1870"/>
                  </a:cubicBezTo>
                  <a:cubicBezTo>
                    <a:pt x="2603" y="1870"/>
                    <a:pt x="2649" y="1863"/>
                    <a:pt x="2700" y="1845"/>
                  </a:cubicBezTo>
                  <a:cubicBezTo>
                    <a:pt x="3038" y="1686"/>
                    <a:pt x="2979" y="1447"/>
                    <a:pt x="2780" y="1208"/>
                  </a:cubicBezTo>
                  <a:cubicBezTo>
                    <a:pt x="2740" y="1149"/>
                    <a:pt x="2700" y="1109"/>
                    <a:pt x="2700" y="1049"/>
                  </a:cubicBezTo>
                  <a:lnTo>
                    <a:pt x="2700" y="1049"/>
                  </a:lnTo>
                  <a:cubicBezTo>
                    <a:pt x="2740" y="1109"/>
                    <a:pt x="2760" y="1149"/>
                    <a:pt x="2799" y="1188"/>
                  </a:cubicBezTo>
                  <a:cubicBezTo>
                    <a:pt x="2879" y="1149"/>
                    <a:pt x="2939" y="1129"/>
                    <a:pt x="2979" y="1049"/>
                  </a:cubicBezTo>
                  <a:cubicBezTo>
                    <a:pt x="3038" y="950"/>
                    <a:pt x="2998" y="830"/>
                    <a:pt x="2899" y="751"/>
                  </a:cubicBezTo>
                  <a:lnTo>
                    <a:pt x="2561" y="751"/>
                  </a:lnTo>
                  <a:lnTo>
                    <a:pt x="2382" y="592"/>
                  </a:lnTo>
                  <a:lnTo>
                    <a:pt x="2203" y="592"/>
                  </a:lnTo>
                  <a:cubicBezTo>
                    <a:pt x="2150" y="622"/>
                    <a:pt x="2104" y="635"/>
                    <a:pt x="2060" y="635"/>
                  </a:cubicBezTo>
                  <a:cubicBezTo>
                    <a:pt x="1906" y="635"/>
                    <a:pt x="1792" y="479"/>
                    <a:pt x="1606" y="433"/>
                  </a:cubicBezTo>
                  <a:cubicBezTo>
                    <a:pt x="1288" y="254"/>
                    <a:pt x="910" y="194"/>
                    <a:pt x="571" y="55"/>
                  </a:cubicBezTo>
                  <a:cubicBezTo>
                    <a:pt x="480" y="20"/>
                    <a:pt x="393" y="1"/>
                    <a:pt x="3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1611600" y="4646250"/>
              <a:ext cx="44775" cy="49300"/>
            </a:xfrm>
            <a:custGeom>
              <a:avLst/>
              <a:gdLst/>
              <a:ahLst/>
              <a:cxnLst/>
              <a:rect l="l" t="t" r="r" b="b"/>
              <a:pathLst>
                <a:path w="1791" h="1972" extrusionOk="0">
                  <a:moveTo>
                    <a:pt x="767" y="1"/>
                  </a:moveTo>
                  <a:cubicBezTo>
                    <a:pt x="655" y="1"/>
                    <a:pt x="487" y="114"/>
                    <a:pt x="179" y="322"/>
                  </a:cubicBezTo>
                  <a:cubicBezTo>
                    <a:pt x="140" y="362"/>
                    <a:pt x="140" y="422"/>
                    <a:pt x="140" y="501"/>
                  </a:cubicBezTo>
                  <a:cubicBezTo>
                    <a:pt x="179" y="601"/>
                    <a:pt x="140" y="681"/>
                    <a:pt x="100" y="780"/>
                  </a:cubicBezTo>
                  <a:cubicBezTo>
                    <a:pt x="100" y="860"/>
                    <a:pt x="80" y="979"/>
                    <a:pt x="0" y="1039"/>
                  </a:cubicBezTo>
                  <a:lnTo>
                    <a:pt x="0" y="1218"/>
                  </a:lnTo>
                  <a:cubicBezTo>
                    <a:pt x="159" y="1337"/>
                    <a:pt x="80" y="1536"/>
                    <a:pt x="199" y="1675"/>
                  </a:cubicBezTo>
                  <a:cubicBezTo>
                    <a:pt x="259" y="1715"/>
                    <a:pt x="339" y="1775"/>
                    <a:pt x="398" y="1814"/>
                  </a:cubicBezTo>
                  <a:cubicBezTo>
                    <a:pt x="663" y="1881"/>
                    <a:pt x="927" y="1971"/>
                    <a:pt x="1185" y="1971"/>
                  </a:cubicBezTo>
                  <a:cubicBezTo>
                    <a:pt x="1392" y="1971"/>
                    <a:pt x="1595" y="1912"/>
                    <a:pt x="1791" y="1735"/>
                  </a:cubicBezTo>
                  <a:cubicBezTo>
                    <a:pt x="1691" y="1596"/>
                    <a:pt x="1532" y="1596"/>
                    <a:pt x="1353" y="1596"/>
                  </a:cubicBezTo>
                  <a:cubicBezTo>
                    <a:pt x="1330" y="1596"/>
                    <a:pt x="1309" y="1597"/>
                    <a:pt x="1289" y="1597"/>
                  </a:cubicBezTo>
                  <a:cubicBezTo>
                    <a:pt x="812" y="1597"/>
                    <a:pt x="1235" y="1371"/>
                    <a:pt x="1273" y="1238"/>
                  </a:cubicBezTo>
                  <a:cubicBezTo>
                    <a:pt x="1353" y="999"/>
                    <a:pt x="1075" y="999"/>
                    <a:pt x="975" y="820"/>
                  </a:cubicBezTo>
                  <a:lnTo>
                    <a:pt x="935" y="740"/>
                  </a:lnTo>
                  <a:lnTo>
                    <a:pt x="955" y="661"/>
                  </a:lnTo>
                  <a:cubicBezTo>
                    <a:pt x="995" y="641"/>
                    <a:pt x="1055" y="561"/>
                    <a:pt x="1075" y="521"/>
                  </a:cubicBezTo>
                  <a:cubicBezTo>
                    <a:pt x="955" y="164"/>
                    <a:pt x="901" y="1"/>
                    <a:pt x="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1898050" y="4593025"/>
              <a:ext cx="115400" cy="27975"/>
            </a:xfrm>
            <a:custGeom>
              <a:avLst/>
              <a:gdLst/>
              <a:ahLst/>
              <a:cxnLst/>
              <a:rect l="l" t="t" r="r" b="b"/>
              <a:pathLst>
                <a:path w="4616" h="1119" extrusionOk="0">
                  <a:moveTo>
                    <a:pt x="654" y="1"/>
                  </a:moveTo>
                  <a:cubicBezTo>
                    <a:pt x="561" y="1"/>
                    <a:pt x="468" y="12"/>
                    <a:pt x="378" y="44"/>
                  </a:cubicBezTo>
                  <a:cubicBezTo>
                    <a:pt x="80" y="164"/>
                    <a:pt x="1" y="303"/>
                    <a:pt x="339" y="502"/>
                  </a:cubicBezTo>
                  <a:cubicBezTo>
                    <a:pt x="478" y="542"/>
                    <a:pt x="637" y="542"/>
                    <a:pt x="776" y="562"/>
                  </a:cubicBezTo>
                  <a:cubicBezTo>
                    <a:pt x="975" y="661"/>
                    <a:pt x="1194" y="582"/>
                    <a:pt x="1393" y="701"/>
                  </a:cubicBezTo>
                  <a:lnTo>
                    <a:pt x="1473" y="741"/>
                  </a:lnTo>
                  <a:lnTo>
                    <a:pt x="1552" y="741"/>
                  </a:lnTo>
                  <a:cubicBezTo>
                    <a:pt x="1647" y="802"/>
                    <a:pt x="1750" y="817"/>
                    <a:pt x="1855" y="817"/>
                  </a:cubicBezTo>
                  <a:cubicBezTo>
                    <a:pt x="1952" y="817"/>
                    <a:pt x="2052" y="804"/>
                    <a:pt x="2151" y="804"/>
                  </a:cubicBezTo>
                  <a:cubicBezTo>
                    <a:pt x="2259" y="804"/>
                    <a:pt x="2365" y="819"/>
                    <a:pt x="2467" y="880"/>
                  </a:cubicBezTo>
                  <a:cubicBezTo>
                    <a:pt x="2573" y="933"/>
                    <a:pt x="2688" y="959"/>
                    <a:pt x="2800" y="959"/>
                  </a:cubicBezTo>
                  <a:cubicBezTo>
                    <a:pt x="2856" y="959"/>
                    <a:pt x="2911" y="953"/>
                    <a:pt x="2965" y="940"/>
                  </a:cubicBezTo>
                  <a:cubicBezTo>
                    <a:pt x="3343" y="1039"/>
                    <a:pt x="3720" y="979"/>
                    <a:pt x="4098" y="1119"/>
                  </a:cubicBezTo>
                  <a:lnTo>
                    <a:pt x="4437" y="1119"/>
                  </a:lnTo>
                  <a:cubicBezTo>
                    <a:pt x="4516" y="920"/>
                    <a:pt x="4616" y="721"/>
                    <a:pt x="4258" y="721"/>
                  </a:cubicBezTo>
                  <a:cubicBezTo>
                    <a:pt x="4118" y="721"/>
                    <a:pt x="4019" y="661"/>
                    <a:pt x="3939" y="522"/>
                  </a:cubicBezTo>
                  <a:cubicBezTo>
                    <a:pt x="3899" y="482"/>
                    <a:pt x="3860" y="462"/>
                    <a:pt x="3840" y="462"/>
                  </a:cubicBezTo>
                  <a:cubicBezTo>
                    <a:pt x="3343" y="442"/>
                    <a:pt x="2865" y="383"/>
                    <a:pt x="2388" y="243"/>
                  </a:cubicBezTo>
                  <a:cubicBezTo>
                    <a:pt x="2288" y="204"/>
                    <a:pt x="2229" y="204"/>
                    <a:pt x="2149" y="204"/>
                  </a:cubicBezTo>
                  <a:cubicBezTo>
                    <a:pt x="2092" y="214"/>
                    <a:pt x="2035" y="219"/>
                    <a:pt x="1976" y="219"/>
                  </a:cubicBezTo>
                  <a:cubicBezTo>
                    <a:pt x="1808" y="219"/>
                    <a:pt x="1635" y="178"/>
                    <a:pt x="1473" y="104"/>
                  </a:cubicBezTo>
                  <a:cubicBezTo>
                    <a:pt x="1393" y="84"/>
                    <a:pt x="1333" y="64"/>
                    <a:pt x="1254" y="64"/>
                  </a:cubicBezTo>
                  <a:cubicBezTo>
                    <a:pt x="1052" y="51"/>
                    <a:pt x="850" y="1"/>
                    <a:pt x="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705100" y="4577050"/>
              <a:ext cx="67150" cy="22450"/>
            </a:xfrm>
            <a:custGeom>
              <a:avLst/>
              <a:gdLst/>
              <a:ahLst/>
              <a:cxnLst/>
              <a:rect l="l" t="t" r="r" b="b"/>
              <a:pathLst>
                <a:path w="2686" h="898" extrusionOk="0">
                  <a:moveTo>
                    <a:pt x="558" y="0"/>
                  </a:moveTo>
                  <a:cubicBezTo>
                    <a:pt x="372" y="0"/>
                    <a:pt x="268" y="91"/>
                    <a:pt x="0" y="286"/>
                  </a:cubicBezTo>
                  <a:cubicBezTo>
                    <a:pt x="716" y="484"/>
                    <a:pt x="1432" y="664"/>
                    <a:pt x="2129" y="843"/>
                  </a:cubicBezTo>
                  <a:cubicBezTo>
                    <a:pt x="2238" y="843"/>
                    <a:pt x="2362" y="897"/>
                    <a:pt x="2467" y="897"/>
                  </a:cubicBezTo>
                  <a:cubicBezTo>
                    <a:pt x="2571" y="897"/>
                    <a:pt x="2656" y="843"/>
                    <a:pt x="2686" y="624"/>
                  </a:cubicBezTo>
                  <a:cubicBezTo>
                    <a:pt x="2586" y="584"/>
                    <a:pt x="2467" y="564"/>
                    <a:pt x="2467" y="425"/>
                  </a:cubicBezTo>
                  <a:cubicBezTo>
                    <a:pt x="2427" y="305"/>
                    <a:pt x="2606" y="325"/>
                    <a:pt x="2686" y="286"/>
                  </a:cubicBezTo>
                  <a:cubicBezTo>
                    <a:pt x="2566" y="87"/>
                    <a:pt x="2328" y="126"/>
                    <a:pt x="2168" y="87"/>
                  </a:cubicBezTo>
                  <a:cubicBezTo>
                    <a:pt x="2115" y="78"/>
                    <a:pt x="2061" y="74"/>
                    <a:pt x="2007" y="74"/>
                  </a:cubicBezTo>
                  <a:cubicBezTo>
                    <a:pt x="1780" y="74"/>
                    <a:pt x="1548" y="137"/>
                    <a:pt x="1320" y="137"/>
                  </a:cubicBezTo>
                  <a:cubicBezTo>
                    <a:pt x="1237" y="137"/>
                    <a:pt x="1155" y="129"/>
                    <a:pt x="1074" y="107"/>
                  </a:cubicBezTo>
                  <a:cubicBezTo>
                    <a:pt x="827" y="37"/>
                    <a:pt x="676" y="0"/>
                    <a:pt x="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852300" y="4711975"/>
              <a:ext cx="68150" cy="16450"/>
            </a:xfrm>
            <a:custGeom>
              <a:avLst/>
              <a:gdLst/>
              <a:ahLst/>
              <a:cxnLst/>
              <a:rect l="l" t="t" r="r" b="b"/>
              <a:pathLst>
                <a:path w="2726" h="658" extrusionOk="0">
                  <a:moveTo>
                    <a:pt x="762" y="11"/>
                  </a:moveTo>
                  <a:cubicBezTo>
                    <a:pt x="575" y="11"/>
                    <a:pt x="387" y="23"/>
                    <a:pt x="199" y="61"/>
                  </a:cubicBezTo>
                  <a:cubicBezTo>
                    <a:pt x="100" y="160"/>
                    <a:pt x="0" y="260"/>
                    <a:pt x="20" y="399"/>
                  </a:cubicBezTo>
                  <a:cubicBezTo>
                    <a:pt x="796" y="657"/>
                    <a:pt x="1612" y="558"/>
                    <a:pt x="2407" y="657"/>
                  </a:cubicBezTo>
                  <a:cubicBezTo>
                    <a:pt x="2427" y="657"/>
                    <a:pt x="2487" y="578"/>
                    <a:pt x="2527" y="558"/>
                  </a:cubicBezTo>
                  <a:cubicBezTo>
                    <a:pt x="2626" y="459"/>
                    <a:pt x="2726" y="359"/>
                    <a:pt x="2726" y="180"/>
                  </a:cubicBezTo>
                  <a:cubicBezTo>
                    <a:pt x="2507" y="1"/>
                    <a:pt x="2228" y="100"/>
                    <a:pt x="1990" y="41"/>
                  </a:cubicBezTo>
                  <a:cubicBezTo>
                    <a:pt x="1911" y="46"/>
                    <a:pt x="1831" y="48"/>
                    <a:pt x="1752" y="48"/>
                  </a:cubicBezTo>
                  <a:cubicBezTo>
                    <a:pt x="1422" y="48"/>
                    <a:pt x="1092" y="11"/>
                    <a:pt x="762" y="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080075" y="4774850"/>
              <a:ext cx="88050" cy="28725"/>
            </a:xfrm>
            <a:custGeom>
              <a:avLst/>
              <a:gdLst/>
              <a:ahLst/>
              <a:cxnLst/>
              <a:rect l="l" t="t" r="r" b="b"/>
              <a:pathLst>
                <a:path w="3522" h="1149" extrusionOk="0">
                  <a:moveTo>
                    <a:pt x="562" y="0"/>
                  </a:moveTo>
                  <a:cubicBezTo>
                    <a:pt x="379" y="0"/>
                    <a:pt x="197" y="54"/>
                    <a:pt x="20" y="211"/>
                  </a:cubicBezTo>
                  <a:cubicBezTo>
                    <a:pt x="20" y="251"/>
                    <a:pt x="20" y="311"/>
                    <a:pt x="0" y="331"/>
                  </a:cubicBezTo>
                  <a:cubicBezTo>
                    <a:pt x="1015" y="1007"/>
                    <a:pt x="2228" y="848"/>
                    <a:pt x="3322" y="1146"/>
                  </a:cubicBezTo>
                  <a:cubicBezTo>
                    <a:pt x="3328" y="1148"/>
                    <a:pt x="3334" y="1148"/>
                    <a:pt x="3340" y="1148"/>
                  </a:cubicBezTo>
                  <a:cubicBezTo>
                    <a:pt x="3414" y="1148"/>
                    <a:pt x="3483" y="1041"/>
                    <a:pt x="3501" y="967"/>
                  </a:cubicBezTo>
                  <a:cubicBezTo>
                    <a:pt x="3521" y="768"/>
                    <a:pt x="3402" y="669"/>
                    <a:pt x="3243" y="569"/>
                  </a:cubicBezTo>
                  <a:cubicBezTo>
                    <a:pt x="2726" y="331"/>
                    <a:pt x="2129" y="331"/>
                    <a:pt x="1592" y="251"/>
                  </a:cubicBezTo>
                  <a:cubicBezTo>
                    <a:pt x="1265" y="199"/>
                    <a:pt x="912" y="0"/>
                    <a:pt x="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842350" y="4756825"/>
              <a:ext cx="76125" cy="23825"/>
            </a:xfrm>
            <a:custGeom>
              <a:avLst/>
              <a:gdLst/>
              <a:ahLst/>
              <a:cxnLst/>
              <a:rect l="l" t="t" r="r" b="b"/>
              <a:pathLst>
                <a:path w="3045" h="953" extrusionOk="0">
                  <a:moveTo>
                    <a:pt x="945" y="0"/>
                  </a:moveTo>
                  <a:cubicBezTo>
                    <a:pt x="716" y="0"/>
                    <a:pt x="486" y="20"/>
                    <a:pt x="259" y="37"/>
                  </a:cubicBezTo>
                  <a:cubicBezTo>
                    <a:pt x="140" y="97"/>
                    <a:pt x="1" y="137"/>
                    <a:pt x="20" y="296"/>
                  </a:cubicBezTo>
                  <a:cubicBezTo>
                    <a:pt x="100" y="534"/>
                    <a:pt x="299" y="654"/>
                    <a:pt x="478" y="773"/>
                  </a:cubicBezTo>
                  <a:cubicBezTo>
                    <a:pt x="841" y="887"/>
                    <a:pt x="1203" y="952"/>
                    <a:pt x="1566" y="952"/>
                  </a:cubicBezTo>
                  <a:cubicBezTo>
                    <a:pt x="1899" y="952"/>
                    <a:pt x="2233" y="897"/>
                    <a:pt x="2567" y="773"/>
                  </a:cubicBezTo>
                  <a:cubicBezTo>
                    <a:pt x="2646" y="634"/>
                    <a:pt x="2786" y="574"/>
                    <a:pt x="2945" y="574"/>
                  </a:cubicBezTo>
                  <a:cubicBezTo>
                    <a:pt x="3044" y="375"/>
                    <a:pt x="2865" y="336"/>
                    <a:pt x="2746" y="196"/>
                  </a:cubicBezTo>
                  <a:lnTo>
                    <a:pt x="2567" y="196"/>
                  </a:lnTo>
                  <a:cubicBezTo>
                    <a:pt x="2422" y="285"/>
                    <a:pt x="2290" y="368"/>
                    <a:pt x="2163" y="368"/>
                  </a:cubicBezTo>
                  <a:cubicBezTo>
                    <a:pt x="2063" y="368"/>
                    <a:pt x="1967" y="317"/>
                    <a:pt x="1870" y="176"/>
                  </a:cubicBezTo>
                  <a:cubicBezTo>
                    <a:pt x="1571" y="38"/>
                    <a:pt x="1259" y="0"/>
                    <a:pt x="9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655850" y="4403425"/>
              <a:ext cx="39325" cy="79500"/>
            </a:xfrm>
            <a:custGeom>
              <a:avLst/>
              <a:gdLst/>
              <a:ahLst/>
              <a:cxnLst/>
              <a:rect l="l" t="t" r="r" b="b"/>
              <a:pathLst>
                <a:path w="1573" h="3180" extrusionOk="0">
                  <a:moveTo>
                    <a:pt x="1108" y="1"/>
                  </a:moveTo>
                  <a:cubicBezTo>
                    <a:pt x="1043" y="1"/>
                    <a:pt x="972" y="23"/>
                    <a:pt x="896" y="69"/>
                  </a:cubicBezTo>
                  <a:cubicBezTo>
                    <a:pt x="677" y="407"/>
                    <a:pt x="558" y="805"/>
                    <a:pt x="558" y="1243"/>
                  </a:cubicBezTo>
                  <a:cubicBezTo>
                    <a:pt x="458" y="1442"/>
                    <a:pt x="558" y="1680"/>
                    <a:pt x="399" y="1800"/>
                  </a:cubicBezTo>
                  <a:cubicBezTo>
                    <a:pt x="299" y="1899"/>
                    <a:pt x="319" y="2078"/>
                    <a:pt x="239" y="2178"/>
                  </a:cubicBezTo>
                  <a:cubicBezTo>
                    <a:pt x="200" y="2198"/>
                    <a:pt x="180" y="2277"/>
                    <a:pt x="200" y="2337"/>
                  </a:cubicBezTo>
                  <a:cubicBezTo>
                    <a:pt x="60" y="2496"/>
                    <a:pt x="200" y="2755"/>
                    <a:pt x="21" y="2894"/>
                  </a:cubicBezTo>
                  <a:cubicBezTo>
                    <a:pt x="21" y="2954"/>
                    <a:pt x="1" y="3033"/>
                    <a:pt x="1" y="3073"/>
                  </a:cubicBezTo>
                  <a:cubicBezTo>
                    <a:pt x="62" y="3150"/>
                    <a:pt x="136" y="3179"/>
                    <a:pt x="222" y="3179"/>
                  </a:cubicBezTo>
                  <a:cubicBezTo>
                    <a:pt x="247" y="3179"/>
                    <a:pt x="272" y="3177"/>
                    <a:pt x="299" y="3172"/>
                  </a:cubicBezTo>
                  <a:cubicBezTo>
                    <a:pt x="379" y="3153"/>
                    <a:pt x="419" y="3113"/>
                    <a:pt x="478" y="3053"/>
                  </a:cubicBezTo>
                  <a:cubicBezTo>
                    <a:pt x="558" y="2894"/>
                    <a:pt x="598" y="2735"/>
                    <a:pt x="677" y="2556"/>
                  </a:cubicBezTo>
                  <a:cubicBezTo>
                    <a:pt x="697" y="2496"/>
                    <a:pt x="717" y="2436"/>
                    <a:pt x="757" y="2357"/>
                  </a:cubicBezTo>
                  <a:cubicBezTo>
                    <a:pt x="796" y="2198"/>
                    <a:pt x="896" y="2058"/>
                    <a:pt x="976" y="1939"/>
                  </a:cubicBezTo>
                  <a:cubicBezTo>
                    <a:pt x="1214" y="1382"/>
                    <a:pt x="1572" y="845"/>
                    <a:pt x="1373" y="169"/>
                  </a:cubicBezTo>
                  <a:cubicBezTo>
                    <a:pt x="1300" y="58"/>
                    <a:pt x="1211" y="1"/>
                    <a:pt x="1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552900" y="4269375"/>
              <a:ext cx="78125" cy="28875"/>
            </a:xfrm>
            <a:custGeom>
              <a:avLst/>
              <a:gdLst/>
              <a:ahLst/>
              <a:cxnLst/>
              <a:rect l="l" t="t" r="r" b="b"/>
              <a:pathLst>
                <a:path w="3125" h="1155" extrusionOk="0">
                  <a:moveTo>
                    <a:pt x="1128" y="828"/>
                  </a:moveTo>
                  <a:cubicBezTo>
                    <a:pt x="1270" y="828"/>
                    <a:pt x="1421" y="855"/>
                    <a:pt x="1575" y="879"/>
                  </a:cubicBezTo>
                  <a:lnTo>
                    <a:pt x="1575" y="879"/>
                  </a:lnTo>
                  <a:cubicBezTo>
                    <a:pt x="1464" y="880"/>
                    <a:pt x="1356" y="881"/>
                    <a:pt x="1250" y="881"/>
                  </a:cubicBezTo>
                  <a:cubicBezTo>
                    <a:pt x="1115" y="881"/>
                    <a:pt x="984" y="880"/>
                    <a:pt x="856" y="876"/>
                  </a:cubicBezTo>
                  <a:cubicBezTo>
                    <a:pt x="941" y="840"/>
                    <a:pt x="1033" y="828"/>
                    <a:pt x="1128" y="828"/>
                  </a:cubicBezTo>
                  <a:close/>
                  <a:moveTo>
                    <a:pt x="439" y="0"/>
                  </a:moveTo>
                  <a:cubicBezTo>
                    <a:pt x="160" y="140"/>
                    <a:pt x="299" y="478"/>
                    <a:pt x="41" y="577"/>
                  </a:cubicBezTo>
                  <a:cubicBezTo>
                    <a:pt x="1" y="1035"/>
                    <a:pt x="220" y="1154"/>
                    <a:pt x="618" y="1154"/>
                  </a:cubicBezTo>
                  <a:cubicBezTo>
                    <a:pt x="1433" y="1134"/>
                    <a:pt x="2249" y="1134"/>
                    <a:pt x="3084" y="1095"/>
                  </a:cubicBezTo>
                  <a:cubicBezTo>
                    <a:pt x="3124" y="995"/>
                    <a:pt x="3084" y="896"/>
                    <a:pt x="2985" y="856"/>
                  </a:cubicBezTo>
                  <a:cubicBezTo>
                    <a:pt x="2721" y="856"/>
                    <a:pt x="2459" y="861"/>
                    <a:pt x="2203" y="866"/>
                  </a:cubicBezTo>
                  <a:lnTo>
                    <a:pt x="2203" y="866"/>
                  </a:lnTo>
                  <a:cubicBezTo>
                    <a:pt x="2315" y="829"/>
                    <a:pt x="2425" y="764"/>
                    <a:pt x="2527" y="657"/>
                  </a:cubicBezTo>
                  <a:cubicBezTo>
                    <a:pt x="2249" y="657"/>
                    <a:pt x="1970" y="630"/>
                    <a:pt x="1698" y="630"/>
                  </a:cubicBezTo>
                  <a:cubicBezTo>
                    <a:pt x="1561" y="630"/>
                    <a:pt x="1427" y="637"/>
                    <a:pt x="1294" y="657"/>
                  </a:cubicBezTo>
                  <a:cubicBezTo>
                    <a:pt x="1253" y="660"/>
                    <a:pt x="1213" y="662"/>
                    <a:pt x="1175" y="662"/>
                  </a:cubicBezTo>
                  <a:cubicBezTo>
                    <a:pt x="721" y="662"/>
                    <a:pt x="512" y="441"/>
                    <a:pt x="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649900" y="4624675"/>
              <a:ext cx="51725" cy="31175"/>
            </a:xfrm>
            <a:custGeom>
              <a:avLst/>
              <a:gdLst/>
              <a:ahLst/>
              <a:cxnLst/>
              <a:rect l="l" t="t" r="r" b="b"/>
              <a:pathLst>
                <a:path w="2069" h="1247" extrusionOk="0">
                  <a:moveTo>
                    <a:pt x="77" y="1"/>
                  </a:moveTo>
                  <a:cubicBezTo>
                    <a:pt x="30" y="1"/>
                    <a:pt x="0" y="55"/>
                    <a:pt x="0" y="211"/>
                  </a:cubicBezTo>
                  <a:cubicBezTo>
                    <a:pt x="0" y="609"/>
                    <a:pt x="438" y="609"/>
                    <a:pt x="617" y="867"/>
                  </a:cubicBezTo>
                  <a:cubicBezTo>
                    <a:pt x="731" y="1057"/>
                    <a:pt x="881" y="1246"/>
                    <a:pt x="1118" y="1246"/>
                  </a:cubicBezTo>
                  <a:cubicBezTo>
                    <a:pt x="1130" y="1246"/>
                    <a:pt x="1142" y="1246"/>
                    <a:pt x="1154" y="1245"/>
                  </a:cubicBezTo>
                  <a:cubicBezTo>
                    <a:pt x="1228" y="1021"/>
                    <a:pt x="1348" y="909"/>
                    <a:pt x="1537" y="909"/>
                  </a:cubicBezTo>
                  <a:cubicBezTo>
                    <a:pt x="1600" y="909"/>
                    <a:pt x="1671" y="922"/>
                    <a:pt x="1751" y="947"/>
                  </a:cubicBezTo>
                  <a:cubicBezTo>
                    <a:pt x="1784" y="953"/>
                    <a:pt x="1815" y="957"/>
                    <a:pt x="1842" y="957"/>
                  </a:cubicBezTo>
                  <a:cubicBezTo>
                    <a:pt x="2053" y="957"/>
                    <a:pt x="2069" y="761"/>
                    <a:pt x="2069" y="549"/>
                  </a:cubicBezTo>
                  <a:cubicBezTo>
                    <a:pt x="1751" y="509"/>
                    <a:pt x="1412" y="469"/>
                    <a:pt x="1054" y="449"/>
                  </a:cubicBezTo>
                  <a:cubicBezTo>
                    <a:pt x="756" y="410"/>
                    <a:pt x="458" y="469"/>
                    <a:pt x="298" y="151"/>
                  </a:cubicBezTo>
                  <a:cubicBezTo>
                    <a:pt x="213" y="76"/>
                    <a:pt x="132" y="1"/>
                    <a:pt x="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854775" y="4626925"/>
              <a:ext cx="68675" cy="17400"/>
            </a:xfrm>
            <a:custGeom>
              <a:avLst/>
              <a:gdLst/>
              <a:ahLst/>
              <a:cxnLst/>
              <a:rect l="l" t="t" r="r" b="b"/>
              <a:pathLst>
                <a:path w="2747" h="696" extrusionOk="0">
                  <a:moveTo>
                    <a:pt x="592" y="1"/>
                  </a:moveTo>
                  <a:cubicBezTo>
                    <a:pt x="426" y="1"/>
                    <a:pt x="267" y="22"/>
                    <a:pt x="100" y="61"/>
                  </a:cubicBezTo>
                  <a:cubicBezTo>
                    <a:pt x="1" y="399"/>
                    <a:pt x="379" y="260"/>
                    <a:pt x="478" y="399"/>
                  </a:cubicBezTo>
                  <a:cubicBezTo>
                    <a:pt x="1107" y="596"/>
                    <a:pt x="1430" y="695"/>
                    <a:pt x="1714" y="695"/>
                  </a:cubicBezTo>
                  <a:cubicBezTo>
                    <a:pt x="2004" y="695"/>
                    <a:pt x="2253" y="591"/>
                    <a:pt x="2746" y="379"/>
                  </a:cubicBezTo>
                  <a:cubicBezTo>
                    <a:pt x="2030" y="260"/>
                    <a:pt x="1453" y="180"/>
                    <a:pt x="876" y="21"/>
                  </a:cubicBezTo>
                  <a:cubicBezTo>
                    <a:pt x="777" y="7"/>
                    <a:pt x="684" y="1"/>
                    <a:pt x="5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675750" y="4703950"/>
              <a:ext cx="109925" cy="24675"/>
            </a:xfrm>
            <a:custGeom>
              <a:avLst/>
              <a:gdLst/>
              <a:ahLst/>
              <a:cxnLst/>
              <a:rect l="l" t="t" r="r" b="b"/>
              <a:pathLst>
                <a:path w="4397" h="987" extrusionOk="0">
                  <a:moveTo>
                    <a:pt x="1295" y="1"/>
                  </a:moveTo>
                  <a:cubicBezTo>
                    <a:pt x="1182" y="1"/>
                    <a:pt x="1070" y="23"/>
                    <a:pt x="955" y="83"/>
                  </a:cubicBezTo>
                  <a:cubicBezTo>
                    <a:pt x="717" y="163"/>
                    <a:pt x="458" y="183"/>
                    <a:pt x="259" y="322"/>
                  </a:cubicBezTo>
                  <a:cubicBezTo>
                    <a:pt x="0" y="581"/>
                    <a:pt x="20" y="799"/>
                    <a:pt x="359" y="978"/>
                  </a:cubicBezTo>
                  <a:cubicBezTo>
                    <a:pt x="388" y="984"/>
                    <a:pt x="413" y="987"/>
                    <a:pt x="438" y="987"/>
                  </a:cubicBezTo>
                  <a:cubicBezTo>
                    <a:pt x="496" y="987"/>
                    <a:pt x="547" y="973"/>
                    <a:pt x="617" y="959"/>
                  </a:cubicBezTo>
                  <a:cubicBezTo>
                    <a:pt x="1254" y="660"/>
                    <a:pt x="1990" y="879"/>
                    <a:pt x="2606" y="561"/>
                  </a:cubicBezTo>
                  <a:cubicBezTo>
                    <a:pt x="2697" y="539"/>
                    <a:pt x="2788" y="531"/>
                    <a:pt x="2878" y="531"/>
                  </a:cubicBezTo>
                  <a:cubicBezTo>
                    <a:pt x="3301" y="531"/>
                    <a:pt x="3718" y="723"/>
                    <a:pt x="4152" y="723"/>
                  </a:cubicBezTo>
                  <a:cubicBezTo>
                    <a:pt x="4233" y="723"/>
                    <a:pt x="4314" y="716"/>
                    <a:pt x="4397" y="700"/>
                  </a:cubicBezTo>
                  <a:cubicBezTo>
                    <a:pt x="4178" y="421"/>
                    <a:pt x="3800" y="521"/>
                    <a:pt x="3522" y="402"/>
                  </a:cubicBezTo>
                  <a:cubicBezTo>
                    <a:pt x="3323" y="302"/>
                    <a:pt x="3163" y="262"/>
                    <a:pt x="3163" y="4"/>
                  </a:cubicBezTo>
                  <a:cubicBezTo>
                    <a:pt x="3104" y="4"/>
                    <a:pt x="3024" y="4"/>
                    <a:pt x="3004" y="24"/>
                  </a:cubicBezTo>
                  <a:cubicBezTo>
                    <a:pt x="2907" y="170"/>
                    <a:pt x="2756" y="183"/>
                    <a:pt x="2606" y="183"/>
                  </a:cubicBezTo>
                  <a:cubicBezTo>
                    <a:pt x="2573" y="183"/>
                    <a:pt x="2540" y="183"/>
                    <a:pt x="2507" y="183"/>
                  </a:cubicBezTo>
                  <a:lnTo>
                    <a:pt x="2288" y="183"/>
                  </a:lnTo>
                  <a:cubicBezTo>
                    <a:pt x="2189" y="163"/>
                    <a:pt x="2069" y="163"/>
                    <a:pt x="1970" y="123"/>
                  </a:cubicBezTo>
                  <a:cubicBezTo>
                    <a:pt x="1733" y="84"/>
                    <a:pt x="1514" y="1"/>
                    <a:pt x="1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101450" y="4634300"/>
              <a:ext cx="73625" cy="23125"/>
            </a:xfrm>
            <a:custGeom>
              <a:avLst/>
              <a:gdLst/>
              <a:ahLst/>
              <a:cxnLst/>
              <a:rect l="l" t="t" r="r" b="b"/>
              <a:pathLst>
                <a:path w="2945" h="925" extrusionOk="0">
                  <a:moveTo>
                    <a:pt x="2004" y="0"/>
                  </a:moveTo>
                  <a:cubicBezTo>
                    <a:pt x="1837" y="0"/>
                    <a:pt x="1660" y="40"/>
                    <a:pt x="1473" y="124"/>
                  </a:cubicBezTo>
                  <a:cubicBezTo>
                    <a:pt x="1537" y="316"/>
                    <a:pt x="1575" y="496"/>
                    <a:pt x="1411" y="496"/>
                  </a:cubicBezTo>
                  <a:cubicBezTo>
                    <a:pt x="1371" y="496"/>
                    <a:pt x="1320" y="485"/>
                    <a:pt x="1254" y="462"/>
                  </a:cubicBezTo>
                  <a:cubicBezTo>
                    <a:pt x="986" y="342"/>
                    <a:pt x="710" y="257"/>
                    <a:pt x="424" y="257"/>
                  </a:cubicBezTo>
                  <a:cubicBezTo>
                    <a:pt x="285" y="257"/>
                    <a:pt x="144" y="277"/>
                    <a:pt x="1" y="323"/>
                  </a:cubicBezTo>
                  <a:cubicBezTo>
                    <a:pt x="776" y="502"/>
                    <a:pt x="1532" y="880"/>
                    <a:pt x="2328" y="880"/>
                  </a:cubicBezTo>
                  <a:cubicBezTo>
                    <a:pt x="2416" y="909"/>
                    <a:pt x="2496" y="924"/>
                    <a:pt x="2568" y="924"/>
                  </a:cubicBezTo>
                  <a:cubicBezTo>
                    <a:pt x="2790" y="924"/>
                    <a:pt x="2930" y="783"/>
                    <a:pt x="2945" y="482"/>
                  </a:cubicBezTo>
                  <a:cubicBezTo>
                    <a:pt x="2663" y="173"/>
                    <a:pt x="2353" y="0"/>
                    <a:pt x="2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977475" y="4725850"/>
              <a:ext cx="65325" cy="13500"/>
            </a:xfrm>
            <a:custGeom>
              <a:avLst/>
              <a:gdLst/>
              <a:ahLst/>
              <a:cxnLst/>
              <a:rect l="l" t="t" r="r" b="b"/>
              <a:pathLst>
                <a:path w="2613" h="540" extrusionOk="0">
                  <a:moveTo>
                    <a:pt x="1194" y="1"/>
                  </a:moveTo>
                  <a:cubicBezTo>
                    <a:pt x="875" y="1"/>
                    <a:pt x="553" y="58"/>
                    <a:pt x="225" y="202"/>
                  </a:cubicBezTo>
                  <a:cubicBezTo>
                    <a:pt x="183" y="188"/>
                    <a:pt x="148" y="182"/>
                    <a:pt x="119" y="182"/>
                  </a:cubicBezTo>
                  <a:cubicBezTo>
                    <a:pt x="25" y="182"/>
                    <a:pt x="0" y="250"/>
                    <a:pt x="46" y="341"/>
                  </a:cubicBezTo>
                  <a:cubicBezTo>
                    <a:pt x="329" y="493"/>
                    <a:pt x="620" y="540"/>
                    <a:pt x="913" y="540"/>
                  </a:cubicBezTo>
                  <a:cubicBezTo>
                    <a:pt x="1374" y="540"/>
                    <a:pt x="1842" y="425"/>
                    <a:pt x="2301" y="425"/>
                  </a:cubicBezTo>
                  <a:cubicBezTo>
                    <a:pt x="2392" y="425"/>
                    <a:pt x="2482" y="430"/>
                    <a:pt x="2573" y="441"/>
                  </a:cubicBezTo>
                  <a:cubicBezTo>
                    <a:pt x="2573" y="441"/>
                    <a:pt x="2573" y="341"/>
                    <a:pt x="2612" y="281"/>
                  </a:cubicBezTo>
                  <a:cubicBezTo>
                    <a:pt x="2137" y="127"/>
                    <a:pt x="1668" y="1"/>
                    <a:pt x="1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654875" y="4579200"/>
              <a:ext cx="73125" cy="35825"/>
            </a:xfrm>
            <a:custGeom>
              <a:avLst/>
              <a:gdLst/>
              <a:ahLst/>
              <a:cxnLst/>
              <a:rect l="l" t="t" r="r" b="b"/>
              <a:pathLst>
                <a:path w="2925" h="1433" extrusionOk="0">
                  <a:moveTo>
                    <a:pt x="99" y="1"/>
                  </a:moveTo>
                  <a:lnTo>
                    <a:pt x="99" y="1"/>
                  </a:lnTo>
                  <a:cubicBezTo>
                    <a:pt x="0" y="438"/>
                    <a:pt x="259" y="697"/>
                    <a:pt x="617" y="896"/>
                  </a:cubicBezTo>
                  <a:cubicBezTo>
                    <a:pt x="915" y="1174"/>
                    <a:pt x="1392" y="916"/>
                    <a:pt x="1651" y="1274"/>
                  </a:cubicBezTo>
                  <a:cubicBezTo>
                    <a:pt x="2009" y="1433"/>
                    <a:pt x="2387" y="1433"/>
                    <a:pt x="2745" y="1433"/>
                  </a:cubicBezTo>
                  <a:lnTo>
                    <a:pt x="2924" y="1274"/>
                  </a:lnTo>
                  <a:cubicBezTo>
                    <a:pt x="1910" y="995"/>
                    <a:pt x="915" y="677"/>
                    <a:pt x="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832400" y="4802175"/>
              <a:ext cx="74625" cy="19250"/>
            </a:xfrm>
            <a:custGeom>
              <a:avLst/>
              <a:gdLst/>
              <a:ahLst/>
              <a:cxnLst/>
              <a:rect l="l" t="t" r="r" b="b"/>
              <a:pathLst>
                <a:path w="2985" h="770" extrusionOk="0">
                  <a:moveTo>
                    <a:pt x="1137" y="0"/>
                  </a:moveTo>
                  <a:cubicBezTo>
                    <a:pt x="789" y="0"/>
                    <a:pt x="431" y="83"/>
                    <a:pt x="60" y="272"/>
                  </a:cubicBezTo>
                  <a:cubicBezTo>
                    <a:pt x="1" y="372"/>
                    <a:pt x="21" y="451"/>
                    <a:pt x="100" y="531"/>
                  </a:cubicBezTo>
                  <a:cubicBezTo>
                    <a:pt x="604" y="717"/>
                    <a:pt x="1126" y="740"/>
                    <a:pt x="1653" y="740"/>
                  </a:cubicBezTo>
                  <a:cubicBezTo>
                    <a:pt x="1829" y="740"/>
                    <a:pt x="2006" y="738"/>
                    <a:pt x="2183" y="738"/>
                  </a:cubicBezTo>
                  <a:cubicBezTo>
                    <a:pt x="2437" y="738"/>
                    <a:pt x="2692" y="743"/>
                    <a:pt x="2945" y="769"/>
                  </a:cubicBezTo>
                  <a:cubicBezTo>
                    <a:pt x="2965" y="749"/>
                    <a:pt x="2965" y="710"/>
                    <a:pt x="2985" y="710"/>
                  </a:cubicBezTo>
                  <a:cubicBezTo>
                    <a:pt x="2391" y="284"/>
                    <a:pt x="1781" y="0"/>
                    <a:pt x="1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921925" y="4717450"/>
              <a:ext cx="61200" cy="17925"/>
            </a:xfrm>
            <a:custGeom>
              <a:avLst/>
              <a:gdLst/>
              <a:ahLst/>
              <a:cxnLst/>
              <a:rect l="l" t="t" r="r" b="b"/>
              <a:pathLst>
                <a:path w="2448" h="717" extrusionOk="0">
                  <a:moveTo>
                    <a:pt x="821" y="1"/>
                  </a:moveTo>
                  <a:cubicBezTo>
                    <a:pt x="630" y="1"/>
                    <a:pt x="436" y="26"/>
                    <a:pt x="244" y="26"/>
                  </a:cubicBezTo>
                  <a:cubicBezTo>
                    <a:pt x="196" y="26"/>
                    <a:pt x="148" y="25"/>
                    <a:pt x="100" y="21"/>
                  </a:cubicBezTo>
                  <a:cubicBezTo>
                    <a:pt x="0" y="140"/>
                    <a:pt x="0" y="259"/>
                    <a:pt x="100" y="379"/>
                  </a:cubicBezTo>
                  <a:cubicBezTo>
                    <a:pt x="776" y="717"/>
                    <a:pt x="1552" y="478"/>
                    <a:pt x="2248" y="717"/>
                  </a:cubicBezTo>
                  <a:cubicBezTo>
                    <a:pt x="2308" y="657"/>
                    <a:pt x="2368" y="578"/>
                    <a:pt x="2447" y="538"/>
                  </a:cubicBezTo>
                  <a:cubicBezTo>
                    <a:pt x="2407" y="478"/>
                    <a:pt x="2407" y="438"/>
                    <a:pt x="2388" y="379"/>
                  </a:cubicBezTo>
                  <a:cubicBezTo>
                    <a:pt x="2308" y="259"/>
                    <a:pt x="2149" y="319"/>
                    <a:pt x="2049" y="220"/>
                  </a:cubicBezTo>
                  <a:cubicBezTo>
                    <a:pt x="1960" y="249"/>
                    <a:pt x="1870" y="264"/>
                    <a:pt x="1781" y="264"/>
                  </a:cubicBezTo>
                  <a:cubicBezTo>
                    <a:pt x="1691" y="264"/>
                    <a:pt x="1602" y="249"/>
                    <a:pt x="1512" y="220"/>
                  </a:cubicBezTo>
                  <a:cubicBezTo>
                    <a:pt x="1293" y="41"/>
                    <a:pt x="1060"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630000" y="4660775"/>
              <a:ext cx="57700" cy="17425"/>
            </a:xfrm>
            <a:custGeom>
              <a:avLst/>
              <a:gdLst/>
              <a:ahLst/>
              <a:cxnLst/>
              <a:rect l="l" t="t" r="r" b="b"/>
              <a:pathLst>
                <a:path w="2308" h="697" extrusionOk="0">
                  <a:moveTo>
                    <a:pt x="339" y="0"/>
                  </a:moveTo>
                  <a:cubicBezTo>
                    <a:pt x="239" y="40"/>
                    <a:pt x="120" y="100"/>
                    <a:pt x="0" y="139"/>
                  </a:cubicBezTo>
                  <a:cubicBezTo>
                    <a:pt x="60" y="418"/>
                    <a:pt x="239" y="597"/>
                    <a:pt x="518" y="696"/>
                  </a:cubicBezTo>
                  <a:cubicBezTo>
                    <a:pt x="704" y="578"/>
                    <a:pt x="891" y="540"/>
                    <a:pt x="1078" y="540"/>
                  </a:cubicBezTo>
                  <a:cubicBezTo>
                    <a:pt x="1424" y="540"/>
                    <a:pt x="1770" y="672"/>
                    <a:pt x="2116" y="672"/>
                  </a:cubicBezTo>
                  <a:cubicBezTo>
                    <a:pt x="2180" y="672"/>
                    <a:pt x="2244" y="667"/>
                    <a:pt x="2308" y="657"/>
                  </a:cubicBezTo>
                  <a:cubicBezTo>
                    <a:pt x="2308" y="418"/>
                    <a:pt x="2129" y="318"/>
                    <a:pt x="1910" y="298"/>
                  </a:cubicBezTo>
                  <a:cubicBezTo>
                    <a:pt x="1433" y="0"/>
                    <a:pt x="856" y="139"/>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280975" y="4729725"/>
              <a:ext cx="34850" cy="33025"/>
            </a:xfrm>
            <a:custGeom>
              <a:avLst/>
              <a:gdLst/>
              <a:ahLst/>
              <a:cxnLst/>
              <a:rect l="l" t="t" r="r" b="b"/>
              <a:pathLst>
                <a:path w="1394" h="1321" extrusionOk="0">
                  <a:moveTo>
                    <a:pt x="367" y="1"/>
                  </a:moveTo>
                  <a:cubicBezTo>
                    <a:pt x="308" y="1"/>
                    <a:pt x="245" y="14"/>
                    <a:pt x="180" y="47"/>
                  </a:cubicBezTo>
                  <a:lnTo>
                    <a:pt x="21" y="47"/>
                  </a:lnTo>
                  <a:cubicBezTo>
                    <a:pt x="21" y="286"/>
                    <a:pt x="220" y="524"/>
                    <a:pt x="1" y="783"/>
                  </a:cubicBezTo>
                  <a:lnTo>
                    <a:pt x="180" y="962"/>
                  </a:lnTo>
                  <a:cubicBezTo>
                    <a:pt x="538" y="1061"/>
                    <a:pt x="896" y="1181"/>
                    <a:pt x="1254" y="1320"/>
                  </a:cubicBezTo>
                  <a:cubicBezTo>
                    <a:pt x="1214" y="1002"/>
                    <a:pt x="1035" y="723"/>
                    <a:pt x="1354" y="445"/>
                  </a:cubicBezTo>
                  <a:cubicBezTo>
                    <a:pt x="1393" y="385"/>
                    <a:pt x="1314" y="286"/>
                    <a:pt x="1234" y="246"/>
                  </a:cubicBezTo>
                  <a:cubicBezTo>
                    <a:pt x="1194" y="258"/>
                    <a:pt x="1156" y="264"/>
                    <a:pt x="1118" y="264"/>
                  </a:cubicBezTo>
                  <a:cubicBezTo>
                    <a:pt x="855" y="264"/>
                    <a:pt x="634"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1705600" y="4645850"/>
              <a:ext cx="76600" cy="25775"/>
            </a:xfrm>
            <a:custGeom>
              <a:avLst/>
              <a:gdLst/>
              <a:ahLst/>
              <a:cxnLst/>
              <a:rect l="l" t="t" r="r" b="b"/>
              <a:pathLst>
                <a:path w="3064" h="1031" extrusionOk="0">
                  <a:moveTo>
                    <a:pt x="1969" y="0"/>
                  </a:moveTo>
                  <a:cubicBezTo>
                    <a:pt x="2049" y="100"/>
                    <a:pt x="2089" y="219"/>
                    <a:pt x="2168" y="319"/>
                  </a:cubicBezTo>
                  <a:cubicBezTo>
                    <a:pt x="2049" y="338"/>
                    <a:pt x="1890" y="338"/>
                    <a:pt x="1771" y="358"/>
                  </a:cubicBezTo>
                  <a:cubicBezTo>
                    <a:pt x="1692" y="317"/>
                    <a:pt x="1621" y="299"/>
                    <a:pt x="1554" y="299"/>
                  </a:cubicBezTo>
                  <a:cubicBezTo>
                    <a:pt x="1368" y="299"/>
                    <a:pt x="1221" y="435"/>
                    <a:pt x="1074" y="537"/>
                  </a:cubicBezTo>
                  <a:cubicBezTo>
                    <a:pt x="945" y="468"/>
                    <a:pt x="826" y="433"/>
                    <a:pt x="706" y="433"/>
                  </a:cubicBezTo>
                  <a:cubicBezTo>
                    <a:pt x="587" y="433"/>
                    <a:pt x="468" y="468"/>
                    <a:pt x="338" y="537"/>
                  </a:cubicBezTo>
                  <a:cubicBezTo>
                    <a:pt x="303" y="493"/>
                    <a:pt x="256" y="469"/>
                    <a:pt x="205" y="469"/>
                  </a:cubicBezTo>
                  <a:cubicBezTo>
                    <a:pt x="140" y="469"/>
                    <a:pt x="67" y="508"/>
                    <a:pt x="0" y="597"/>
                  </a:cubicBezTo>
                  <a:lnTo>
                    <a:pt x="0" y="736"/>
                  </a:lnTo>
                  <a:cubicBezTo>
                    <a:pt x="324" y="974"/>
                    <a:pt x="661" y="1030"/>
                    <a:pt x="1001" y="1030"/>
                  </a:cubicBezTo>
                  <a:cubicBezTo>
                    <a:pt x="1301" y="1030"/>
                    <a:pt x="1603" y="987"/>
                    <a:pt x="1900" y="987"/>
                  </a:cubicBezTo>
                  <a:cubicBezTo>
                    <a:pt x="1970" y="987"/>
                    <a:pt x="2040" y="989"/>
                    <a:pt x="2109" y="995"/>
                  </a:cubicBezTo>
                  <a:lnTo>
                    <a:pt x="2407" y="915"/>
                  </a:lnTo>
                  <a:cubicBezTo>
                    <a:pt x="2666" y="796"/>
                    <a:pt x="2904" y="637"/>
                    <a:pt x="3064" y="358"/>
                  </a:cubicBezTo>
                  <a:cubicBezTo>
                    <a:pt x="2705" y="199"/>
                    <a:pt x="2367" y="0"/>
                    <a:pt x="19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200925" y="4661375"/>
              <a:ext cx="56225" cy="31600"/>
            </a:xfrm>
            <a:custGeom>
              <a:avLst/>
              <a:gdLst/>
              <a:ahLst/>
              <a:cxnLst/>
              <a:rect l="l" t="t" r="r" b="b"/>
              <a:pathLst>
                <a:path w="2249" h="1264" extrusionOk="0">
                  <a:moveTo>
                    <a:pt x="708" y="0"/>
                  </a:moveTo>
                  <a:cubicBezTo>
                    <a:pt x="652" y="0"/>
                    <a:pt x="595" y="5"/>
                    <a:pt x="537" y="16"/>
                  </a:cubicBezTo>
                  <a:cubicBezTo>
                    <a:pt x="338" y="76"/>
                    <a:pt x="139" y="115"/>
                    <a:pt x="0" y="294"/>
                  </a:cubicBezTo>
                  <a:lnTo>
                    <a:pt x="1791" y="1189"/>
                  </a:lnTo>
                  <a:cubicBezTo>
                    <a:pt x="1876" y="1239"/>
                    <a:pt x="1945" y="1263"/>
                    <a:pt x="2005" y="1263"/>
                  </a:cubicBezTo>
                  <a:cubicBezTo>
                    <a:pt x="2112" y="1263"/>
                    <a:pt x="2184" y="1184"/>
                    <a:pt x="2248" y="1030"/>
                  </a:cubicBezTo>
                  <a:cubicBezTo>
                    <a:pt x="2248" y="951"/>
                    <a:pt x="2208" y="891"/>
                    <a:pt x="2188" y="812"/>
                  </a:cubicBezTo>
                  <a:cubicBezTo>
                    <a:pt x="2129" y="732"/>
                    <a:pt x="2029" y="672"/>
                    <a:pt x="1930" y="613"/>
                  </a:cubicBezTo>
                  <a:cubicBezTo>
                    <a:pt x="1870" y="553"/>
                    <a:pt x="1791" y="513"/>
                    <a:pt x="1751" y="493"/>
                  </a:cubicBezTo>
                  <a:cubicBezTo>
                    <a:pt x="1651" y="414"/>
                    <a:pt x="1552" y="294"/>
                    <a:pt x="1432" y="215"/>
                  </a:cubicBezTo>
                  <a:cubicBezTo>
                    <a:pt x="1204" y="101"/>
                    <a:pt x="963" y="0"/>
                    <a:pt x="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160125" y="4644225"/>
              <a:ext cx="54750" cy="25025"/>
            </a:xfrm>
            <a:custGeom>
              <a:avLst/>
              <a:gdLst/>
              <a:ahLst/>
              <a:cxnLst/>
              <a:rect l="l" t="t" r="r" b="b"/>
              <a:pathLst>
                <a:path w="2190" h="1001" extrusionOk="0">
                  <a:moveTo>
                    <a:pt x="899" y="1"/>
                  </a:moveTo>
                  <a:cubicBezTo>
                    <a:pt x="800" y="1"/>
                    <a:pt x="695" y="30"/>
                    <a:pt x="578" y="105"/>
                  </a:cubicBezTo>
                  <a:cubicBezTo>
                    <a:pt x="439" y="324"/>
                    <a:pt x="240" y="423"/>
                    <a:pt x="1" y="443"/>
                  </a:cubicBezTo>
                  <a:lnTo>
                    <a:pt x="1632" y="980"/>
                  </a:lnTo>
                  <a:cubicBezTo>
                    <a:pt x="1831" y="960"/>
                    <a:pt x="2070" y="1000"/>
                    <a:pt x="2189" y="781"/>
                  </a:cubicBezTo>
                  <a:lnTo>
                    <a:pt x="2110" y="702"/>
                  </a:lnTo>
                  <a:cubicBezTo>
                    <a:pt x="2010" y="582"/>
                    <a:pt x="1871" y="503"/>
                    <a:pt x="1732" y="423"/>
                  </a:cubicBezTo>
                  <a:cubicBezTo>
                    <a:pt x="1458" y="317"/>
                    <a:pt x="1219"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770725" y="4793050"/>
              <a:ext cx="64200" cy="22725"/>
            </a:xfrm>
            <a:custGeom>
              <a:avLst/>
              <a:gdLst/>
              <a:ahLst/>
              <a:cxnLst/>
              <a:rect l="l" t="t" r="r" b="b"/>
              <a:pathLst>
                <a:path w="2568" h="909" extrusionOk="0">
                  <a:moveTo>
                    <a:pt x="1294" y="1"/>
                  </a:moveTo>
                  <a:cubicBezTo>
                    <a:pt x="1095" y="140"/>
                    <a:pt x="1135" y="339"/>
                    <a:pt x="1135" y="538"/>
                  </a:cubicBezTo>
                  <a:cubicBezTo>
                    <a:pt x="1057" y="525"/>
                    <a:pt x="980" y="445"/>
                    <a:pt x="902" y="445"/>
                  </a:cubicBezTo>
                  <a:cubicBezTo>
                    <a:pt x="860" y="445"/>
                    <a:pt x="819" y="468"/>
                    <a:pt x="777" y="538"/>
                  </a:cubicBezTo>
                  <a:cubicBezTo>
                    <a:pt x="737" y="597"/>
                    <a:pt x="677" y="637"/>
                    <a:pt x="598" y="697"/>
                  </a:cubicBezTo>
                  <a:cubicBezTo>
                    <a:pt x="399" y="717"/>
                    <a:pt x="200" y="717"/>
                    <a:pt x="1" y="737"/>
                  </a:cubicBezTo>
                  <a:cubicBezTo>
                    <a:pt x="514" y="880"/>
                    <a:pt x="1020" y="908"/>
                    <a:pt x="1532" y="908"/>
                  </a:cubicBezTo>
                  <a:cubicBezTo>
                    <a:pt x="1873" y="908"/>
                    <a:pt x="2217" y="896"/>
                    <a:pt x="2567" y="896"/>
                  </a:cubicBezTo>
                  <a:lnTo>
                    <a:pt x="2567" y="717"/>
                  </a:lnTo>
                  <a:cubicBezTo>
                    <a:pt x="2527" y="677"/>
                    <a:pt x="2468" y="617"/>
                    <a:pt x="2388" y="597"/>
                  </a:cubicBezTo>
                  <a:cubicBezTo>
                    <a:pt x="2209" y="538"/>
                    <a:pt x="2050" y="538"/>
                    <a:pt x="1891" y="438"/>
                  </a:cubicBezTo>
                  <a:lnTo>
                    <a:pt x="1752" y="299"/>
                  </a:lnTo>
                  <a:cubicBezTo>
                    <a:pt x="1672" y="180"/>
                    <a:pt x="1573" y="100"/>
                    <a:pt x="14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133775" y="4838100"/>
              <a:ext cx="67175" cy="22600"/>
            </a:xfrm>
            <a:custGeom>
              <a:avLst/>
              <a:gdLst/>
              <a:ahLst/>
              <a:cxnLst/>
              <a:rect l="l" t="t" r="r" b="b"/>
              <a:pathLst>
                <a:path w="2687" h="904" extrusionOk="0">
                  <a:moveTo>
                    <a:pt x="2297" y="1"/>
                  </a:moveTo>
                  <a:cubicBezTo>
                    <a:pt x="2187" y="1"/>
                    <a:pt x="2066" y="21"/>
                    <a:pt x="1950" y="29"/>
                  </a:cubicBezTo>
                  <a:cubicBezTo>
                    <a:pt x="1373" y="466"/>
                    <a:pt x="597" y="68"/>
                    <a:pt x="40" y="506"/>
                  </a:cubicBezTo>
                  <a:lnTo>
                    <a:pt x="1" y="566"/>
                  </a:lnTo>
                  <a:cubicBezTo>
                    <a:pt x="637" y="824"/>
                    <a:pt x="1294" y="884"/>
                    <a:pt x="1970" y="904"/>
                  </a:cubicBezTo>
                  <a:cubicBezTo>
                    <a:pt x="2129" y="606"/>
                    <a:pt x="2328" y="387"/>
                    <a:pt x="2686" y="367"/>
                  </a:cubicBezTo>
                  <a:cubicBezTo>
                    <a:pt x="2648" y="63"/>
                    <a:pt x="2490" y="1"/>
                    <a:pt x="2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1812500" y="4623375"/>
              <a:ext cx="53750" cy="14550"/>
            </a:xfrm>
            <a:custGeom>
              <a:avLst/>
              <a:gdLst/>
              <a:ahLst/>
              <a:cxnLst/>
              <a:rect l="l" t="t" r="r" b="b"/>
              <a:pathLst>
                <a:path w="2150" h="582" extrusionOk="0">
                  <a:moveTo>
                    <a:pt x="316" y="0"/>
                  </a:moveTo>
                  <a:cubicBezTo>
                    <a:pt x="213" y="0"/>
                    <a:pt x="108" y="13"/>
                    <a:pt x="1" y="44"/>
                  </a:cubicBezTo>
                  <a:lnTo>
                    <a:pt x="1" y="402"/>
                  </a:lnTo>
                  <a:cubicBezTo>
                    <a:pt x="538" y="509"/>
                    <a:pt x="1086" y="581"/>
                    <a:pt x="1646" y="581"/>
                  </a:cubicBezTo>
                  <a:cubicBezTo>
                    <a:pt x="1813" y="581"/>
                    <a:pt x="1981" y="575"/>
                    <a:pt x="2149" y="561"/>
                  </a:cubicBezTo>
                  <a:cubicBezTo>
                    <a:pt x="2010" y="442"/>
                    <a:pt x="1911" y="322"/>
                    <a:pt x="1791" y="203"/>
                  </a:cubicBezTo>
                  <a:cubicBezTo>
                    <a:pt x="1727" y="150"/>
                    <a:pt x="1663" y="131"/>
                    <a:pt x="1593" y="131"/>
                  </a:cubicBezTo>
                  <a:cubicBezTo>
                    <a:pt x="1532" y="131"/>
                    <a:pt x="1467" y="145"/>
                    <a:pt x="1393" y="163"/>
                  </a:cubicBezTo>
                  <a:cubicBezTo>
                    <a:pt x="1023" y="148"/>
                    <a:pt x="676" y="0"/>
                    <a:pt x="3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161125" y="4786450"/>
              <a:ext cx="52250" cy="27350"/>
            </a:xfrm>
            <a:custGeom>
              <a:avLst/>
              <a:gdLst/>
              <a:ahLst/>
              <a:cxnLst/>
              <a:rect l="l" t="t" r="r" b="b"/>
              <a:pathLst>
                <a:path w="2090" h="1094" extrusionOk="0">
                  <a:moveTo>
                    <a:pt x="446" y="1"/>
                  </a:moveTo>
                  <a:cubicBezTo>
                    <a:pt x="359" y="1"/>
                    <a:pt x="269" y="36"/>
                    <a:pt x="180" y="105"/>
                  </a:cubicBezTo>
                  <a:lnTo>
                    <a:pt x="1" y="105"/>
                  </a:lnTo>
                  <a:cubicBezTo>
                    <a:pt x="60" y="245"/>
                    <a:pt x="140" y="344"/>
                    <a:pt x="180" y="463"/>
                  </a:cubicBezTo>
                  <a:cubicBezTo>
                    <a:pt x="399" y="762"/>
                    <a:pt x="737" y="901"/>
                    <a:pt x="1075" y="1040"/>
                  </a:cubicBezTo>
                  <a:cubicBezTo>
                    <a:pt x="1234" y="1040"/>
                    <a:pt x="1373" y="1040"/>
                    <a:pt x="1533" y="1080"/>
                  </a:cubicBezTo>
                  <a:cubicBezTo>
                    <a:pt x="1557" y="1088"/>
                    <a:pt x="1582" y="1093"/>
                    <a:pt x="1608" y="1093"/>
                  </a:cubicBezTo>
                  <a:cubicBezTo>
                    <a:pt x="1645" y="1093"/>
                    <a:pt x="1685" y="1084"/>
                    <a:pt x="1731" y="1060"/>
                  </a:cubicBezTo>
                  <a:cubicBezTo>
                    <a:pt x="1950" y="1040"/>
                    <a:pt x="2089" y="941"/>
                    <a:pt x="2089" y="682"/>
                  </a:cubicBezTo>
                  <a:cubicBezTo>
                    <a:pt x="1970" y="662"/>
                    <a:pt x="1871" y="662"/>
                    <a:pt x="1751" y="662"/>
                  </a:cubicBezTo>
                  <a:cubicBezTo>
                    <a:pt x="1672" y="599"/>
                    <a:pt x="1619" y="448"/>
                    <a:pt x="1500" y="448"/>
                  </a:cubicBezTo>
                  <a:cubicBezTo>
                    <a:pt x="1470" y="448"/>
                    <a:pt x="1434" y="459"/>
                    <a:pt x="1393" y="483"/>
                  </a:cubicBezTo>
                  <a:lnTo>
                    <a:pt x="1234" y="483"/>
                  </a:lnTo>
                  <a:cubicBezTo>
                    <a:pt x="1204" y="523"/>
                    <a:pt x="1169" y="543"/>
                    <a:pt x="1137" y="543"/>
                  </a:cubicBezTo>
                  <a:cubicBezTo>
                    <a:pt x="1105" y="543"/>
                    <a:pt x="1075" y="523"/>
                    <a:pt x="1055" y="483"/>
                  </a:cubicBezTo>
                  <a:lnTo>
                    <a:pt x="1055" y="304"/>
                  </a:lnTo>
                  <a:cubicBezTo>
                    <a:pt x="976" y="185"/>
                    <a:pt x="796" y="205"/>
                    <a:pt x="697" y="105"/>
                  </a:cubicBezTo>
                  <a:cubicBezTo>
                    <a:pt x="617" y="36"/>
                    <a:pt x="533" y="1"/>
                    <a:pt x="4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262075" y="4771175"/>
              <a:ext cx="47275" cy="30550"/>
            </a:xfrm>
            <a:custGeom>
              <a:avLst/>
              <a:gdLst/>
              <a:ahLst/>
              <a:cxnLst/>
              <a:rect l="l" t="t" r="r" b="b"/>
              <a:pathLst>
                <a:path w="1891" h="1222" extrusionOk="0">
                  <a:moveTo>
                    <a:pt x="777" y="0"/>
                  </a:moveTo>
                  <a:cubicBezTo>
                    <a:pt x="538" y="0"/>
                    <a:pt x="299" y="0"/>
                    <a:pt x="100" y="20"/>
                  </a:cubicBezTo>
                  <a:cubicBezTo>
                    <a:pt x="81" y="20"/>
                    <a:pt x="41" y="60"/>
                    <a:pt x="21" y="80"/>
                  </a:cubicBezTo>
                  <a:cubicBezTo>
                    <a:pt x="1" y="100"/>
                    <a:pt x="21" y="159"/>
                    <a:pt x="81" y="179"/>
                  </a:cubicBezTo>
                  <a:cubicBezTo>
                    <a:pt x="120" y="259"/>
                    <a:pt x="200" y="299"/>
                    <a:pt x="240" y="378"/>
                  </a:cubicBezTo>
                  <a:cubicBezTo>
                    <a:pt x="312" y="378"/>
                    <a:pt x="381" y="375"/>
                    <a:pt x="446" y="375"/>
                  </a:cubicBezTo>
                  <a:cubicBezTo>
                    <a:pt x="686" y="375"/>
                    <a:pt x="879" y="412"/>
                    <a:pt x="1035" y="756"/>
                  </a:cubicBezTo>
                  <a:cubicBezTo>
                    <a:pt x="1126" y="973"/>
                    <a:pt x="1412" y="1222"/>
                    <a:pt x="1776" y="1222"/>
                  </a:cubicBezTo>
                  <a:cubicBezTo>
                    <a:pt x="1814" y="1222"/>
                    <a:pt x="1852" y="1219"/>
                    <a:pt x="1891" y="1214"/>
                  </a:cubicBezTo>
                  <a:cubicBezTo>
                    <a:pt x="1692" y="597"/>
                    <a:pt x="1095" y="418"/>
                    <a:pt x="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1685700" y="4717950"/>
              <a:ext cx="56225" cy="14950"/>
            </a:xfrm>
            <a:custGeom>
              <a:avLst/>
              <a:gdLst/>
              <a:ahLst/>
              <a:cxnLst/>
              <a:rect l="l" t="t" r="r" b="b"/>
              <a:pathLst>
                <a:path w="2249" h="598" extrusionOk="0">
                  <a:moveTo>
                    <a:pt x="756" y="1"/>
                  </a:moveTo>
                  <a:cubicBezTo>
                    <a:pt x="458" y="1"/>
                    <a:pt x="259" y="60"/>
                    <a:pt x="100" y="339"/>
                  </a:cubicBezTo>
                  <a:cubicBezTo>
                    <a:pt x="0" y="498"/>
                    <a:pt x="120" y="538"/>
                    <a:pt x="239" y="558"/>
                  </a:cubicBezTo>
                  <a:cubicBezTo>
                    <a:pt x="418" y="558"/>
                    <a:pt x="602" y="548"/>
                    <a:pt x="784" y="548"/>
                  </a:cubicBezTo>
                  <a:cubicBezTo>
                    <a:pt x="965" y="548"/>
                    <a:pt x="1144" y="558"/>
                    <a:pt x="1313" y="597"/>
                  </a:cubicBezTo>
                  <a:cubicBezTo>
                    <a:pt x="1393" y="597"/>
                    <a:pt x="1472" y="558"/>
                    <a:pt x="1512" y="498"/>
                  </a:cubicBezTo>
                  <a:cubicBezTo>
                    <a:pt x="1632" y="458"/>
                    <a:pt x="1751" y="418"/>
                    <a:pt x="1870" y="359"/>
                  </a:cubicBezTo>
                  <a:lnTo>
                    <a:pt x="2248" y="1"/>
                  </a:lnTo>
                  <a:cubicBezTo>
                    <a:pt x="1917" y="1"/>
                    <a:pt x="1585" y="10"/>
                    <a:pt x="1254" y="10"/>
                  </a:cubicBezTo>
                  <a:cubicBezTo>
                    <a:pt x="1088" y="10"/>
                    <a:pt x="922" y="7"/>
                    <a:pt x="7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1643425" y="4480725"/>
              <a:ext cx="28875" cy="36350"/>
            </a:xfrm>
            <a:custGeom>
              <a:avLst/>
              <a:gdLst/>
              <a:ahLst/>
              <a:cxnLst/>
              <a:rect l="l" t="t" r="r" b="b"/>
              <a:pathLst>
                <a:path w="1155" h="1454" extrusionOk="0">
                  <a:moveTo>
                    <a:pt x="498" y="1"/>
                  </a:moveTo>
                  <a:cubicBezTo>
                    <a:pt x="279" y="299"/>
                    <a:pt x="299" y="697"/>
                    <a:pt x="100" y="1055"/>
                  </a:cubicBezTo>
                  <a:cubicBezTo>
                    <a:pt x="0" y="1254"/>
                    <a:pt x="180" y="1354"/>
                    <a:pt x="319" y="1453"/>
                  </a:cubicBezTo>
                  <a:cubicBezTo>
                    <a:pt x="458" y="1334"/>
                    <a:pt x="557" y="1194"/>
                    <a:pt x="677" y="1075"/>
                  </a:cubicBezTo>
                  <a:cubicBezTo>
                    <a:pt x="995" y="777"/>
                    <a:pt x="1154" y="458"/>
                    <a:pt x="896" y="41"/>
                  </a:cubicBezTo>
                  <a:cubicBezTo>
                    <a:pt x="776" y="41"/>
                    <a:pt x="617" y="1"/>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2036300" y="4771175"/>
              <a:ext cx="44300" cy="19775"/>
            </a:xfrm>
            <a:custGeom>
              <a:avLst/>
              <a:gdLst/>
              <a:ahLst/>
              <a:cxnLst/>
              <a:rect l="l" t="t" r="r" b="b"/>
              <a:pathLst>
                <a:path w="1772" h="791" extrusionOk="0">
                  <a:moveTo>
                    <a:pt x="717" y="0"/>
                  </a:moveTo>
                  <a:cubicBezTo>
                    <a:pt x="1" y="199"/>
                    <a:pt x="1" y="199"/>
                    <a:pt x="60" y="657"/>
                  </a:cubicBezTo>
                  <a:cubicBezTo>
                    <a:pt x="300" y="742"/>
                    <a:pt x="537" y="791"/>
                    <a:pt x="766" y="791"/>
                  </a:cubicBezTo>
                  <a:cubicBezTo>
                    <a:pt x="1126" y="791"/>
                    <a:pt x="1467" y="670"/>
                    <a:pt x="1771" y="378"/>
                  </a:cubicBezTo>
                  <a:cubicBezTo>
                    <a:pt x="1771" y="109"/>
                    <a:pt x="1615" y="11"/>
                    <a:pt x="1410" y="11"/>
                  </a:cubicBezTo>
                  <a:cubicBezTo>
                    <a:pt x="1373" y="11"/>
                    <a:pt x="1334" y="14"/>
                    <a:pt x="1294" y="20"/>
                  </a:cubicBezTo>
                  <a:cubicBezTo>
                    <a:pt x="1183" y="42"/>
                    <a:pt x="1078" y="71"/>
                    <a:pt x="972" y="71"/>
                  </a:cubicBezTo>
                  <a:cubicBezTo>
                    <a:pt x="889" y="71"/>
                    <a:pt x="805" y="53"/>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2004475" y="4766700"/>
              <a:ext cx="49750" cy="18925"/>
            </a:xfrm>
            <a:custGeom>
              <a:avLst/>
              <a:gdLst/>
              <a:ahLst/>
              <a:cxnLst/>
              <a:rect l="l" t="t" r="r" b="b"/>
              <a:pathLst>
                <a:path w="1990" h="757" extrusionOk="0">
                  <a:moveTo>
                    <a:pt x="1" y="0"/>
                  </a:moveTo>
                  <a:cubicBezTo>
                    <a:pt x="1" y="438"/>
                    <a:pt x="398" y="458"/>
                    <a:pt x="657" y="637"/>
                  </a:cubicBezTo>
                  <a:cubicBezTo>
                    <a:pt x="794" y="678"/>
                    <a:pt x="930" y="756"/>
                    <a:pt x="1067" y="756"/>
                  </a:cubicBezTo>
                  <a:cubicBezTo>
                    <a:pt x="1129" y="756"/>
                    <a:pt x="1192" y="740"/>
                    <a:pt x="1254" y="696"/>
                  </a:cubicBezTo>
                  <a:cubicBezTo>
                    <a:pt x="1373" y="358"/>
                    <a:pt x="1791" y="438"/>
                    <a:pt x="1990" y="179"/>
                  </a:cubicBezTo>
                  <a:cubicBezTo>
                    <a:pt x="1333" y="139"/>
                    <a:pt x="677" y="6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1890100" y="4664175"/>
              <a:ext cx="46275" cy="14025"/>
            </a:xfrm>
            <a:custGeom>
              <a:avLst/>
              <a:gdLst/>
              <a:ahLst/>
              <a:cxnLst/>
              <a:rect l="l" t="t" r="r" b="b"/>
              <a:pathLst>
                <a:path w="1851" h="561" extrusionOk="0">
                  <a:moveTo>
                    <a:pt x="713" y="0"/>
                  </a:moveTo>
                  <a:cubicBezTo>
                    <a:pt x="568" y="0"/>
                    <a:pt x="426" y="6"/>
                    <a:pt x="285" y="6"/>
                  </a:cubicBezTo>
                  <a:cubicBezTo>
                    <a:pt x="236" y="6"/>
                    <a:pt x="188" y="5"/>
                    <a:pt x="139" y="3"/>
                  </a:cubicBezTo>
                  <a:cubicBezTo>
                    <a:pt x="80" y="23"/>
                    <a:pt x="40" y="103"/>
                    <a:pt x="0" y="202"/>
                  </a:cubicBezTo>
                  <a:cubicBezTo>
                    <a:pt x="0" y="282"/>
                    <a:pt x="60" y="322"/>
                    <a:pt x="100" y="381"/>
                  </a:cubicBezTo>
                  <a:lnTo>
                    <a:pt x="100" y="421"/>
                  </a:lnTo>
                  <a:cubicBezTo>
                    <a:pt x="239" y="481"/>
                    <a:pt x="378" y="461"/>
                    <a:pt x="478" y="560"/>
                  </a:cubicBezTo>
                  <a:cubicBezTo>
                    <a:pt x="895" y="461"/>
                    <a:pt x="1333" y="381"/>
                    <a:pt x="1850" y="282"/>
                  </a:cubicBezTo>
                  <a:cubicBezTo>
                    <a:pt x="1461" y="35"/>
                    <a:pt x="1080" y="0"/>
                    <a:pt x="7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1871700" y="4582975"/>
              <a:ext cx="61675" cy="22425"/>
            </a:xfrm>
            <a:custGeom>
              <a:avLst/>
              <a:gdLst/>
              <a:ahLst/>
              <a:cxnLst/>
              <a:rect l="l" t="t" r="r" b="b"/>
              <a:pathLst>
                <a:path w="2467" h="897" extrusionOk="0">
                  <a:moveTo>
                    <a:pt x="929" y="0"/>
                  </a:moveTo>
                  <a:cubicBezTo>
                    <a:pt x="605" y="0"/>
                    <a:pt x="281" y="55"/>
                    <a:pt x="0" y="168"/>
                  </a:cubicBezTo>
                  <a:cubicBezTo>
                    <a:pt x="105" y="343"/>
                    <a:pt x="251" y="374"/>
                    <a:pt x="402" y="374"/>
                  </a:cubicBezTo>
                  <a:cubicBezTo>
                    <a:pt x="486" y="374"/>
                    <a:pt x="572" y="364"/>
                    <a:pt x="653" y="364"/>
                  </a:cubicBezTo>
                  <a:cubicBezTo>
                    <a:pt x="675" y="364"/>
                    <a:pt x="696" y="365"/>
                    <a:pt x="716" y="367"/>
                  </a:cubicBezTo>
                  <a:cubicBezTo>
                    <a:pt x="1015" y="387"/>
                    <a:pt x="915" y="566"/>
                    <a:pt x="875" y="745"/>
                  </a:cubicBezTo>
                  <a:cubicBezTo>
                    <a:pt x="986" y="839"/>
                    <a:pt x="1121" y="896"/>
                    <a:pt x="1271" y="896"/>
                  </a:cubicBezTo>
                  <a:cubicBezTo>
                    <a:pt x="1311" y="896"/>
                    <a:pt x="1351" y="892"/>
                    <a:pt x="1393" y="884"/>
                  </a:cubicBezTo>
                  <a:cubicBezTo>
                    <a:pt x="1313" y="685"/>
                    <a:pt x="1293" y="566"/>
                    <a:pt x="1572" y="546"/>
                  </a:cubicBezTo>
                  <a:cubicBezTo>
                    <a:pt x="1584" y="545"/>
                    <a:pt x="1596" y="545"/>
                    <a:pt x="1608" y="545"/>
                  </a:cubicBezTo>
                  <a:cubicBezTo>
                    <a:pt x="1799" y="545"/>
                    <a:pt x="1991" y="639"/>
                    <a:pt x="2182" y="639"/>
                  </a:cubicBezTo>
                  <a:cubicBezTo>
                    <a:pt x="2277" y="639"/>
                    <a:pt x="2372" y="616"/>
                    <a:pt x="2467" y="546"/>
                  </a:cubicBezTo>
                  <a:cubicBezTo>
                    <a:pt x="2120" y="186"/>
                    <a:pt x="1523" y="0"/>
                    <a:pt x="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245675" y="4681625"/>
              <a:ext cx="35825" cy="20475"/>
            </a:xfrm>
            <a:custGeom>
              <a:avLst/>
              <a:gdLst/>
              <a:ahLst/>
              <a:cxnLst/>
              <a:rect l="l" t="t" r="r" b="b"/>
              <a:pathLst>
                <a:path w="1433" h="819" extrusionOk="0">
                  <a:moveTo>
                    <a:pt x="648" y="1"/>
                  </a:moveTo>
                  <a:cubicBezTo>
                    <a:pt x="555" y="1"/>
                    <a:pt x="458" y="9"/>
                    <a:pt x="359" y="21"/>
                  </a:cubicBezTo>
                  <a:cubicBezTo>
                    <a:pt x="359" y="260"/>
                    <a:pt x="239" y="360"/>
                    <a:pt x="1" y="379"/>
                  </a:cubicBezTo>
                  <a:cubicBezTo>
                    <a:pt x="60" y="419"/>
                    <a:pt x="140" y="499"/>
                    <a:pt x="180" y="578"/>
                  </a:cubicBezTo>
                  <a:cubicBezTo>
                    <a:pt x="259" y="618"/>
                    <a:pt x="339" y="698"/>
                    <a:pt x="398" y="718"/>
                  </a:cubicBezTo>
                  <a:cubicBezTo>
                    <a:pt x="458" y="718"/>
                    <a:pt x="498" y="718"/>
                    <a:pt x="558" y="757"/>
                  </a:cubicBezTo>
                  <a:cubicBezTo>
                    <a:pt x="613" y="791"/>
                    <a:pt x="675" y="818"/>
                    <a:pt x="736" y="818"/>
                  </a:cubicBezTo>
                  <a:cubicBezTo>
                    <a:pt x="784" y="818"/>
                    <a:pt x="832" y="801"/>
                    <a:pt x="876" y="757"/>
                  </a:cubicBezTo>
                  <a:cubicBezTo>
                    <a:pt x="1075" y="718"/>
                    <a:pt x="1294" y="777"/>
                    <a:pt x="1433" y="559"/>
                  </a:cubicBezTo>
                  <a:cubicBezTo>
                    <a:pt x="1291" y="118"/>
                    <a:pt x="1000"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1550925" y="4233575"/>
              <a:ext cx="13450" cy="52150"/>
            </a:xfrm>
            <a:custGeom>
              <a:avLst/>
              <a:gdLst/>
              <a:ahLst/>
              <a:cxnLst/>
              <a:rect l="l" t="t" r="r" b="b"/>
              <a:pathLst>
                <a:path w="538" h="2086" extrusionOk="0">
                  <a:moveTo>
                    <a:pt x="80" y="0"/>
                  </a:moveTo>
                  <a:cubicBezTo>
                    <a:pt x="40" y="597"/>
                    <a:pt x="0" y="1114"/>
                    <a:pt x="120" y="1611"/>
                  </a:cubicBezTo>
                  <a:cubicBezTo>
                    <a:pt x="60" y="1731"/>
                    <a:pt x="100" y="1890"/>
                    <a:pt x="140" y="2029"/>
                  </a:cubicBezTo>
                  <a:cubicBezTo>
                    <a:pt x="219" y="2056"/>
                    <a:pt x="297" y="2086"/>
                    <a:pt x="361" y="2086"/>
                  </a:cubicBezTo>
                  <a:cubicBezTo>
                    <a:pt x="442" y="2086"/>
                    <a:pt x="498" y="2037"/>
                    <a:pt x="498" y="1870"/>
                  </a:cubicBezTo>
                  <a:cubicBezTo>
                    <a:pt x="498" y="1731"/>
                    <a:pt x="518" y="1592"/>
                    <a:pt x="518" y="1432"/>
                  </a:cubicBezTo>
                  <a:cubicBezTo>
                    <a:pt x="538" y="1393"/>
                    <a:pt x="538" y="1373"/>
                    <a:pt x="518" y="1293"/>
                  </a:cubicBezTo>
                  <a:cubicBezTo>
                    <a:pt x="398" y="1194"/>
                    <a:pt x="378" y="1074"/>
                    <a:pt x="498" y="935"/>
                  </a:cubicBezTo>
                  <a:cubicBezTo>
                    <a:pt x="498" y="895"/>
                    <a:pt x="478" y="816"/>
                    <a:pt x="478" y="776"/>
                  </a:cubicBezTo>
                  <a:cubicBezTo>
                    <a:pt x="299" y="577"/>
                    <a:pt x="518" y="199"/>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1546950" y="4226600"/>
              <a:ext cx="16925" cy="47275"/>
            </a:xfrm>
            <a:custGeom>
              <a:avLst/>
              <a:gdLst/>
              <a:ahLst/>
              <a:cxnLst/>
              <a:rect l="l" t="t" r="r" b="b"/>
              <a:pathLst>
                <a:path w="677" h="1891" extrusionOk="0">
                  <a:moveTo>
                    <a:pt x="498" y="1"/>
                  </a:moveTo>
                  <a:cubicBezTo>
                    <a:pt x="378" y="60"/>
                    <a:pt x="259" y="120"/>
                    <a:pt x="140" y="180"/>
                  </a:cubicBezTo>
                  <a:cubicBezTo>
                    <a:pt x="159" y="757"/>
                    <a:pt x="0" y="1353"/>
                    <a:pt x="279" y="1890"/>
                  </a:cubicBezTo>
                  <a:lnTo>
                    <a:pt x="279" y="478"/>
                  </a:lnTo>
                  <a:cubicBezTo>
                    <a:pt x="557" y="697"/>
                    <a:pt x="438" y="975"/>
                    <a:pt x="637" y="1075"/>
                  </a:cubicBezTo>
                  <a:cubicBezTo>
                    <a:pt x="597" y="697"/>
                    <a:pt x="677" y="319"/>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1652875" y="4557500"/>
              <a:ext cx="26875" cy="17750"/>
            </a:xfrm>
            <a:custGeom>
              <a:avLst/>
              <a:gdLst/>
              <a:ahLst/>
              <a:cxnLst/>
              <a:rect l="l" t="t" r="r" b="b"/>
              <a:pathLst>
                <a:path w="1075" h="710" extrusionOk="0">
                  <a:moveTo>
                    <a:pt x="275" y="1"/>
                  </a:moveTo>
                  <a:cubicBezTo>
                    <a:pt x="216" y="1"/>
                    <a:pt x="156" y="32"/>
                    <a:pt x="100" y="113"/>
                  </a:cubicBezTo>
                  <a:cubicBezTo>
                    <a:pt x="0" y="252"/>
                    <a:pt x="0" y="371"/>
                    <a:pt x="120" y="491"/>
                  </a:cubicBezTo>
                  <a:cubicBezTo>
                    <a:pt x="279" y="650"/>
                    <a:pt x="438" y="709"/>
                    <a:pt x="677" y="709"/>
                  </a:cubicBezTo>
                  <a:cubicBezTo>
                    <a:pt x="816" y="670"/>
                    <a:pt x="955" y="650"/>
                    <a:pt x="1075" y="491"/>
                  </a:cubicBezTo>
                  <a:cubicBezTo>
                    <a:pt x="1035" y="471"/>
                    <a:pt x="1035" y="451"/>
                    <a:pt x="1015" y="411"/>
                  </a:cubicBezTo>
                  <a:cubicBezTo>
                    <a:pt x="975" y="351"/>
                    <a:pt x="915" y="292"/>
                    <a:pt x="876" y="272"/>
                  </a:cubicBezTo>
                  <a:cubicBezTo>
                    <a:pt x="736" y="252"/>
                    <a:pt x="597" y="292"/>
                    <a:pt x="518" y="152"/>
                  </a:cubicBezTo>
                  <a:cubicBezTo>
                    <a:pt x="447" y="70"/>
                    <a:pt x="361" y="1"/>
                    <a:pt x="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1987075" y="4766200"/>
              <a:ext cx="35825" cy="18825"/>
            </a:xfrm>
            <a:custGeom>
              <a:avLst/>
              <a:gdLst/>
              <a:ahLst/>
              <a:cxnLst/>
              <a:rect l="l" t="t" r="r" b="b"/>
              <a:pathLst>
                <a:path w="1433" h="753" extrusionOk="0">
                  <a:moveTo>
                    <a:pt x="159" y="0"/>
                  </a:moveTo>
                  <a:lnTo>
                    <a:pt x="0" y="378"/>
                  </a:lnTo>
                  <a:cubicBezTo>
                    <a:pt x="42" y="447"/>
                    <a:pt x="102" y="468"/>
                    <a:pt x="168" y="468"/>
                  </a:cubicBezTo>
                  <a:cubicBezTo>
                    <a:pt x="197" y="468"/>
                    <a:pt x="228" y="464"/>
                    <a:pt x="259" y="458"/>
                  </a:cubicBezTo>
                  <a:cubicBezTo>
                    <a:pt x="140" y="458"/>
                    <a:pt x="398" y="458"/>
                    <a:pt x="299" y="378"/>
                  </a:cubicBezTo>
                  <a:cubicBezTo>
                    <a:pt x="274" y="345"/>
                    <a:pt x="280" y="329"/>
                    <a:pt x="296" y="329"/>
                  </a:cubicBezTo>
                  <a:cubicBezTo>
                    <a:pt x="318" y="329"/>
                    <a:pt x="358" y="360"/>
                    <a:pt x="358" y="418"/>
                  </a:cubicBezTo>
                  <a:cubicBezTo>
                    <a:pt x="358" y="557"/>
                    <a:pt x="398" y="617"/>
                    <a:pt x="478" y="677"/>
                  </a:cubicBezTo>
                  <a:cubicBezTo>
                    <a:pt x="636" y="721"/>
                    <a:pt x="787" y="753"/>
                    <a:pt x="929" y="753"/>
                  </a:cubicBezTo>
                  <a:cubicBezTo>
                    <a:pt x="1110" y="753"/>
                    <a:pt x="1277" y="702"/>
                    <a:pt x="1433" y="557"/>
                  </a:cubicBezTo>
                  <a:cubicBezTo>
                    <a:pt x="1254" y="279"/>
                    <a:pt x="876" y="299"/>
                    <a:pt x="697" y="20"/>
                  </a:cubicBezTo>
                  <a:cubicBezTo>
                    <a:pt x="537" y="20"/>
                    <a:pt x="338" y="2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1621050" y="4702050"/>
              <a:ext cx="46275" cy="16100"/>
            </a:xfrm>
            <a:custGeom>
              <a:avLst/>
              <a:gdLst/>
              <a:ahLst/>
              <a:cxnLst/>
              <a:rect l="l" t="t" r="r" b="b"/>
              <a:pathLst>
                <a:path w="1851" h="644" extrusionOk="0">
                  <a:moveTo>
                    <a:pt x="1114" y="0"/>
                  </a:moveTo>
                  <a:cubicBezTo>
                    <a:pt x="1015" y="40"/>
                    <a:pt x="955" y="60"/>
                    <a:pt x="895" y="139"/>
                  </a:cubicBezTo>
                  <a:cubicBezTo>
                    <a:pt x="657" y="398"/>
                    <a:pt x="219" y="139"/>
                    <a:pt x="0" y="438"/>
                  </a:cubicBezTo>
                  <a:cubicBezTo>
                    <a:pt x="93" y="458"/>
                    <a:pt x="188" y="464"/>
                    <a:pt x="285" y="464"/>
                  </a:cubicBezTo>
                  <a:cubicBezTo>
                    <a:pt x="444" y="464"/>
                    <a:pt x="606" y="447"/>
                    <a:pt x="767" y="447"/>
                  </a:cubicBezTo>
                  <a:cubicBezTo>
                    <a:pt x="990" y="447"/>
                    <a:pt x="1210" y="480"/>
                    <a:pt x="1413" y="637"/>
                  </a:cubicBezTo>
                  <a:cubicBezTo>
                    <a:pt x="1446" y="641"/>
                    <a:pt x="1477" y="643"/>
                    <a:pt x="1506" y="643"/>
                  </a:cubicBezTo>
                  <a:cubicBezTo>
                    <a:pt x="1733" y="643"/>
                    <a:pt x="1815" y="506"/>
                    <a:pt x="1850" y="259"/>
                  </a:cubicBezTo>
                  <a:cubicBezTo>
                    <a:pt x="1651" y="60"/>
                    <a:pt x="1373" y="4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1759300" y="4592125"/>
              <a:ext cx="39800" cy="13375"/>
            </a:xfrm>
            <a:custGeom>
              <a:avLst/>
              <a:gdLst/>
              <a:ahLst/>
              <a:cxnLst/>
              <a:rect l="l" t="t" r="r" b="b"/>
              <a:pathLst>
                <a:path w="1592" h="535" extrusionOk="0">
                  <a:moveTo>
                    <a:pt x="538" y="1"/>
                  </a:moveTo>
                  <a:cubicBezTo>
                    <a:pt x="418" y="259"/>
                    <a:pt x="199" y="180"/>
                    <a:pt x="0" y="220"/>
                  </a:cubicBezTo>
                  <a:cubicBezTo>
                    <a:pt x="346" y="377"/>
                    <a:pt x="717" y="534"/>
                    <a:pt x="1192" y="534"/>
                  </a:cubicBezTo>
                  <a:cubicBezTo>
                    <a:pt x="1317" y="534"/>
                    <a:pt x="1450" y="523"/>
                    <a:pt x="1592" y="498"/>
                  </a:cubicBezTo>
                  <a:cubicBezTo>
                    <a:pt x="1114" y="279"/>
                    <a:pt x="836" y="160"/>
                    <a:pt x="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1630000" y="4288325"/>
              <a:ext cx="49750" cy="10325"/>
            </a:xfrm>
            <a:custGeom>
              <a:avLst/>
              <a:gdLst/>
              <a:ahLst/>
              <a:cxnLst/>
              <a:rect l="l" t="t" r="r" b="b"/>
              <a:pathLst>
                <a:path w="1990" h="413" extrusionOk="0">
                  <a:moveTo>
                    <a:pt x="1005" y="1"/>
                  </a:moveTo>
                  <a:cubicBezTo>
                    <a:pt x="668" y="1"/>
                    <a:pt x="334" y="76"/>
                    <a:pt x="0" y="217"/>
                  </a:cubicBezTo>
                  <a:lnTo>
                    <a:pt x="0" y="376"/>
                  </a:lnTo>
                  <a:cubicBezTo>
                    <a:pt x="175" y="404"/>
                    <a:pt x="348" y="413"/>
                    <a:pt x="520" y="413"/>
                  </a:cubicBezTo>
                  <a:cubicBezTo>
                    <a:pt x="895" y="413"/>
                    <a:pt x="1269" y="369"/>
                    <a:pt x="1654" y="369"/>
                  </a:cubicBezTo>
                  <a:cubicBezTo>
                    <a:pt x="1739" y="369"/>
                    <a:pt x="1824" y="371"/>
                    <a:pt x="1910" y="376"/>
                  </a:cubicBezTo>
                  <a:lnTo>
                    <a:pt x="1990" y="217"/>
                  </a:lnTo>
                  <a:cubicBezTo>
                    <a:pt x="1657" y="71"/>
                    <a:pt x="1330" y="1"/>
                    <a:pt x="10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1768250" y="4654300"/>
              <a:ext cx="27875" cy="14750"/>
            </a:xfrm>
            <a:custGeom>
              <a:avLst/>
              <a:gdLst/>
              <a:ahLst/>
              <a:cxnLst/>
              <a:rect l="l" t="t" r="r" b="b"/>
              <a:pathLst>
                <a:path w="1115" h="590" extrusionOk="0">
                  <a:moveTo>
                    <a:pt x="558" y="0"/>
                  </a:moveTo>
                  <a:cubicBezTo>
                    <a:pt x="339" y="60"/>
                    <a:pt x="100" y="120"/>
                    <a:pt x="1" y="378"/>
                  </a:cubicBezTo>
                  <a:cubicBezTo>
                    <a:pt x="142" y="520"/>
                    <a:pt x="289" y="590"/>
                    <a:pt x="436" y="590"/>
                  </a:cubicBezTo>
                  <a:cubicBezTo>
                    <a:pt x="578" y="590"/>
                    <a:pt x="719" y="525"/>
                    <a:pt x="856" y="398"/>
                  </a:cubicBezTo>
                  <a:cubicBezTo>
                    <a:pt x="1115" y="160"/>
                    <a:pt x="677" y="179"/>
                    <a:pt x="697" y="20"/>
                  </a:cubicBezTo>
                  <a:cubicBezTo>
                    <a:pt x="657" y="0"/>
                    <a:pt x="597" y="0"/>
                    <a:pt x="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665800" y="4556775"/>
              <a:ext cx="24400" cy="13125"/>
            </a:xfrm>
            <a:custGeom>
              <a:avLst/>
              <a:gdLst/>
              <a:ahLst/>
              <a:cxnLst/>
              <a:rect l="l" t="t" r="r" b="b"/>
              <a:pathLst>
                <a:path w="976" h="525" extrusionOk="0">
                  <a:moveTo>
                    <a:pt x="430" y="1"/>
                  </a:moveTo>
                  <a:cubicBezTo>
                    <a:pt x="393" y="1"/>
                    <a:pt x="356" y="18"/>
                    <a:pt x="319" y="42"/>
                  </a:cubicBezTo>
                  <a:cubicBezTo>
                    <a:pt x="239" y="201"/>
                    <a:pt x="120" y="142"/>
                    <a:pt x="1" y="181"/>
                  </a:cubicBezTo>
                  <a:cubicBezTo>
                    <a:pt x="60" y="341"/>
                    <a:pt x="180" y="380"/>
                    <a:pt x="319" y="400"/>
                  </a:cubicBezTo>
                  <a:cubicBezTo>
                    <a:pt x="398" y="420"/>
                    <a:pt x="478" y="480"/>
                    <a:pt x="518" y="520"/>
                  </a:cubicBezTo>
                  <a:cubicBezTo>
                    <a:pt x="533" y="517"/>
                    <a:pt x="549" y="516"/>
                    <a:pt x="566" y="516"/>
                  </a:cubicBezTo>
                  <a:cubicBezTo>
                    <a:pt x="617" y="516"/>
                    <a:pt x="675" y="525"/>
                    <a:pt x="729" y="525"/>
                  </a:cubicBezTo>
                  <a:cubicBezTo>
                    <a:pt x="801" y="525"/>
                    <a:pt x="866" y="510"/>
                    <a:pt x="896" y="440"/>
                  </a:cubicBezTo>
                  <a:cubicBezTo>
                    <a:pt x="975" y="301"/>
                    <a:pt x="776" y="241"/>
                    <a:pt x="677" y="181"/>
                  </a:cubicBezTo>
                  <a:cubicBezTo>
                    <a:pt x="617" y="142"/>
                    <a:pt x="538" y="82"/>
                    <a:pt x="498" y="22"/>
                  </a:cubicBezTo>
                  <a:cubicBezTo>
                    <a:pt x="475" y="7"/>
                    <a:pt x="452" y="1"/>
                    <a:pt x="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836875" y="4712550"/>
              <a:ext cx="20425" cy="10400"/>
            </a:xfrm>
            <a:custGeom>
              <a:avLst/>
              <a:gdLst/>
              <a:ahLst/>
              <a:cxnLst/>
              <a:rect l="l" t="t" r="r" b="b"/>
              <a:pathLst>
                <a:path w="817" h="416" extrusionOk="0">
                  <a:moveTo>
                    <a:pt x="744" y="1"/>
                  </a:moveTo>
                  <a:cubicBezTo>
                    <a:pt x="733" y="1"/>
                    <a:pt x="723" y="5"/>
                    <a:pt x="717" y="18"/>
                  </a:cubicBezTo>
                  <a:cubicBezTo>
                    <a:pt x="558" y="18"/>
                    <a:pt x="438" y="38"/>
                    <a:pt x="299" y="38"/>
                  </a:cubicBezTo>
                  <a:cubicBezTo>
                    <a:pt x="1" y="38"/>
                    <a:pt x="41" y="177"/>
                    <a:pt x="120" y="356"/>
                  </a:cubicBezTo>
                  <a:cubicBezTo>
                    <a:pt x="259" y="376"/>
                    <a:pt x="438" y="376"/>
                    <a:pt x="617" y="416"/>
                  </a:cubicBezTo>
                  <a:cubicBezTo>
                    <a:pt x="777" y="336"/>
                    <a:pt x="816" y="177"/>
                    <a:pt x="816" y="38"/>
                  </a:cubicBezTo>
                  <a:cubicBezTo>
                    <a:pt x="803" y="24"/>
                    <a:pt x="770" y="1"/>
                    <a:pt x="7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1972150" y="4614450"/>
              <a:ext cx="28375" cy="6925"/>
            </a:xfrm>
            <a:custGeom>
              <a:avLst/>
              <a:gdLst/>
              <a:ahLst/>
              <a:cxnLst/>
              <a:rect l="l" t="t" r="r" b="b"/>
              <a:pathLst>
                <a:path w="1135" h="277" extrusionOk="0">
                  <a:moveTo>
                    <a:pt x="601" y="0"/>
                  </a:moveTo>
                  <a:cubicBezTo>
                    <a:pt x="440" y="0"/>
                    <a:pt x="275" y="28"/>
                    <a:pt x="114" y="28"/>
                  </a:cubicBezTo>
                  <a:cubicBezTo>
                    <a:pt x="76" y="28"/>
                    <a:pt x="38" y="27"/>
                    <a:pt x="1" y="23"/>
                  </a:cubicBezTo>
                  <a:lnTo>
                    <a:pt x="1" y="23"/>
                  </a:lnTo>
                  <a:cubicBezTo>
                    <a:pt x="268" y="150"/>
                    <a:pt x="525" y="276"/>
                    <a:pt x="794" y="276"/>
                  </a:cubicBezTo>
                  <a:cubicBezTo>
                    <a:pt x="905" y="276"/>
                    <a:pt x="1018" y="254"/>
                    <a:pt x="1134" y="202"/>
                  </a:cubicBezTo>
                  <a:cubicBezTo>
                    <a:pt x="971" y="38"/>
                    <a:pt x="78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1660325" y="4545375"/>
              <a:ext cx="25400" cy="12475"/>
            </a:xfrm>
            <a:custGeom>
              <a:avLst/>
              <a:gdLst/>
              <a:ahLst/>
              <a:cxnLst/>
              <a:rect l="l" t="t" r="r" b="b"/>
              <a:pathLst>
                <a:path w="1016" h="499" extrusionOk="0">
                  <a:moveTo>
                    <a:pt x="294" y="15"/>
                  </a:moveTo>
                  <a:cubicBezTo>
                    <a:pt x="220" y="15"/>
                    <a:pt x="149" y="29"/>
                    <a:pt x="80" y="80"/>
                  </a:cubicBezTo>
                  <a:lnTo>
                    <a:pt x="1" y="160"/>
                  </a:lnTo>
                  <a:cubicBezTo>
                    <a:pt x="120" y="379"/>
                    <a:pt x="379" y="379"/>
                    <a:pt x="538" y="498"/>
                  </a:cubicBezTo>
                  <a:cubicBezTo>
                    <a:pt x="598" y="478"/>
                    <a:pt x="677" y="478"/>
                    <a:pt x="717" y="478"/>
                  </a:cubicBezTo>
                  <a:cubicBezTo>
                    <a:pt x="797" y="399"/>
                    <a:pt x="836" y="359"/>
                    <a:pt x="916" y="339"/>
                  </a:cubicBezTo>
                  <a:cubicBezTo>
                    <a:pt x="1015" y="1"/>
                    <a:pt x="737" y="61"/>
                    <a:pt x="598" y="41"/>
                  </a:cubicBezTo>
                  <a:cubicBezTo>
                    <a:pt x="495" y="41"/>
                    <a:pt x="393" y="15"/>
                    <a:pt x="294" y="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1884125" y="4761975"/>
              <a:ext cx="22400" cy="9225"/>
            </a:xfrm>
            <a:custGeom>
              <a:avLst/>
              <a:gdLst/>
              <a:ahLst/>
              <a:cxnLst/>
              <a:rect l="l" t="t" r="r" b="b"/>
              <a:pathLst>
                <a:path w="896" h="369" extrusionOk="0">
                  <a:moveTo>
                    <a:pt x="555" y="0"/>
                  </a:moveTo>
                  <a:cubicBezTo>
                    <a:pt x="438" y="0"/>
                    <a:pt x="319" y="10"/>
                    <a:pt x="199" y="30"/>
                  </a:cubicBezTo>
                  <a:cubicBezTo>
                    <a:pt x="1" y="309"/>
                    <a:pt x="239" y="348"/>
                    <a:pt x="438" y="368"/>
                  </a:cubicBezTo>
                  <a:cubicBezTo>
                    <a:pt x="677" y="368"/>
                    <a:pt x="796" y="209"/>
                    <a:pt x="896" y="30"/>
                  </a:cubicBezTo>
                  <a:cubicBezTo>
                    <a:pt x="786" y="10"/>
                    <a:pt x="672" y="0"/>
                    <a:pt x="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741900" y="4806650"/>
              <a:ext cx="26375" cy="6600"/>
            </a:xfrm>
            <a:custGeom>
              <a:avLst/>
              <a:gdLst/>
              <a:ahLst/>
              <a:cxnLst/>
              <a:rect l="l" t="t" r="r" b="b"/>
              <a:pathLst>
                <a:path w="1055" h="264" extrusionOk="0">
                  <a:moveTo>
                    <a:pt x="505" y="0"/>
                  </a:moveTo>
                  <a:cubicBezTo>
                    <a:pt x="338" y="0"/>
                    <a:pt x="169" y="60"/>
                    <a:pt x="0" y="173"/>
                  </a:cubicBezTo>
                  <a:cubicBezTo>
                    <a:pt x="151" y="243"/>
                    <a:pt x="309" y="263"/>
                    <a:pt x="468" y="263"/>
                  </a:cubicBezTo>
                  <a:cubicBezTo>
                    <a:pt x="667" y="263"/>
                    <a:pt x="867" y="232"/>
                    <a:pt x="1055" y="232"/>
                  </a:cubicBezTo>
                  <a:cubicBezTo>
                    <a:pt x="876" y="75"/>
                    <a:pt x="692" y="0"/>
                    <a:pt x="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243200" y="4763375"/>
              <a:ext cx="20900" cy="12300"/>
            </a:xfrm>
            <a:custGeom>
              <a:avLst/>
              <a:gdLst/>
              <a:ahLst/>
              <a:cxnLst/>
              <a:rect l="l" t="t" r="r" b="b"/>
              <a:pathLst>
                <a:path w="836" h="492" extrusionOk="0">
                  <a:moveTo>
                    <a:pt x="197" y="0"/>
                  </a:moveTo>
                  <a:cubicBezTo>
                    <a:pt x="138" y="0"/>
                    <a:pt x="73" y="10"/>
                    <a:pt x="0" y="34"/>
                  </a:cubicBezTo>
                  <a:cubicBezTo>
                    <a:pt x="298" y="233"/>
                    <a:pt x="477" y="491"/>
                    <a:pt x="836" y="491"/>
                  </a:cubicBezTo>
                  <a:lnTo>
                    <a:pt x="836" y="312"/>
                  </a:lnTo>
                  <a:cubicBezTo>
                    <a:pt x="620" y="246"/>
                    <a:pt x="488"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611600" y="4684575"/>
              <a:ext cx="24400" cy="15050"/>
            </a:xfrm>
            <a:custGeom>
              <a:avLst/>
              <a:gdLst/>
              <a:ahLst/>
              <a:cxnLst/>
              <a:rect l="l" t="t" r="r" b="b"/>
              <a:pathLst>
                <a:path w="976" h="602" extrusionOk="0">
                  <a:moveTo>
                    <a:pt x="115" y="0"/>
                  </a:moveTo>
                  <a:cubicBezTo>
                    <a:pt x="88" y="0"/>
                    <a:pt x="61" y="20"/>
                    <a:pt x="40" y="63"/>
                  </a:cubicBezTo>
                  <a:cubicBezTo>
                    <a:pt x="0" y="540"/>
                    <a:pt x="235" y="602"/>
                    <a:pt x="501" y="602"/>
                  </a:cubicBezTo>
                  <a:cubicBezTo>
                    <a:pt x="595" y="602"/>
                    <a:pt x="692" y="594"/>
                    <a:pt x="783" y="594"/>
                  </a:cubicBezTo>
                  <a:cubicBezTo>
                    <a:pt x="822" y="594"/>
                    <a:pt x="860" y="596"/>
                    <a:pt x="896" y="600"/>
                  </a:cubicBezTo>
                  <a:cubicBezTo>
                    <a:pt x="955" y="560"/>
                    <a:pt x="975" y="480"/>
                    <a:pt x="955" y="401"/>
                  </a:cubicBezTo>
                  <a:cubicBezTo>
                    <a:pt x="697" y="301"/>
                    <a:pt x="398" y="301"/>
                    <a:pt x="199" y="63"/>
                  </a:cubicBezTo>
                  <a:lnTo>
                    <a:pt x="179" y="43"/>
                  </a:lnTo>
                  <a:cubicBezTo>
                    <a:pt x="161" y="15"/>
                    <a:pt x="138" y="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732450" y="4726350"/>
              <a:ext cx="27375" cy="5125"/>
            </a:xfrm>
            <a:custGeom>
              <a:avLst/>
              <a:gdLst/>
              <a:ahLst/>
              <a:cxnLst/>
              <a:rect l="l" t="t" r="r" b="b"/>
              <a:pathLst>
                <a:path w="1095" h="205" extrusionOk="0">
                  <a:moveTo>
                    <a:pt x="580" y="0"/>
                  </a:moveTo>
                  <a:cubicBezTo>
                    <a:pt x="427" y="0"/>
                    <a:pt x="270" y="28"/>
                    <a:pt x="113" y="28"/>
                  </a:cubicBezTo>
                  <a:cubicBezTo>
                    <a:pt x="75" y="28"/>
                    <a:pt x="38" y="27"/>
                    <a:pt x="0" y="23"/>
                  </a:cubicBezTo>
                  <a:lnTo>
                    <a:pt x="0" y="23"/>
                  </a:lnTo>
                  <a:cubicBezTo>
                    <a:pt x="205" y="179"/>
                    <a:pt x="424" y="205"/>
                    <a:pt x="650" y="205"/>
                  </a:cubicBezTo>
                  <a:cubicBezTo>
                    <a:pt x="757" y="205"/>
                    <a:pt x="866" y="199"/>
                    <a:pt x="975" y="199"/>
                  </a:cubicBezTo>
                  <a:cubicBezTo>
                    <a:pt x="1014" y="199"/>
                    <a:pt x="1054" y="200"/>
                    <a:pt x="1094" y="202"/>
                  </a:cubicBezTo>
                  <a:cubicBezTo>
                    <a:pt x="931" y="38"/>
                    <a:pt x="758" y="0"/>
                    <a:pt x="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822950" y="4757250"/>
              <a:ext cx="25900" cy="11075"/>
            </a:xfrm>
            <a:custGeom>
              <a:avLst/>
              <a:gdLst/>
              <a:ahLst/>
              <a:cxnLst/>
              <a:rect l="l" t="t" r="r" b="b"/>
              <a:pathLst>
                <a:path w="1036" h="443" extrusionOk="0">
                  <a:moveTo>
                    <a:pt x="697" y="0"/>
                  </a:moveTo>
                  <a:cubicBezTo>
                    <a:pt x="498" y="0"/>
                    <a:pt x="339" y="40"/>
                    <a:pt x="140" y="40"/>
                  </a:cubicBezTo>
                  <a:cubicBezTo>
                    <a:pt x="1" y="219"/>
                    <a:pt x="80" y="338"/>
                    <a:pt x="259" y="438"/>
                  </a:cubicBezTo>
                  <a:cubicBezTo>
                    <a:pt x="292" y="441"/>
                    <a:pt x="325" y="443"/>
                    <a:pt x="357" y="443"/>
                  </a:cubicBezTo>
                  <a:cubicBezTo>
                    <a:pt x="537" y="443"/>
                    <a:pt x="701" y="391"/>
                    <a:pt x="836" y="239"/>
                  </a:cubicBezTo>
                  <a:lnTo>
                    <a:pt x="1035" y="40"/>
                  </a:lnTo>
                  <a:cubicBezTo>
                    <a:pt x="896" y="40"/>
                    <a:pt x="796" y="20"/>
                    <a:pt x="6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704600" y="4802500"/>
              <a:ext cx="22900" cy="8500"/>
            </a:xfrm>
            <a:custGeom>
              <a:avLst/>
              <a:gdLst/>
              <a:ahLst/>
              <a:cxnLst/>
              <a:rect l="l" t="t" r="r" b="b"/>
              <a:pathLst>
                <a:path w="916" h="340" extrusionOk="0">
                  <a:moveTo>
                    <a:pt x="378" y="0"/>
                  </a:moveTo>
                  <a:cubicBezTo>
                    <a:pt x="338" y="40"/>
                    <a:pt x="299" y="80"/>
                    <a:pt x="219" y="140"/>
                  </a:cubicBezTo>
                  <a:cubicBezTo>
                    <a:pt x="140" y="160"/>
                    <a:pt x="60" y="160"/>
                    <a:pt x="0" y="199"/>
                  </a:cubicBezTo>
                  <a:cubicBezTo>
                    <a:pt x="239" y="327"/>
                    <a:pt x="490" y="339"/>
                    <a:pt x="734" y="339"/>
                  </a:cubicBezTo>
                  <a:cubicBezTo>
                    <a:pt x="795" y="339"/>
                    <a:pt x="856" y="339"/>
                    <a:pt x="915" y="339"/>
                  </a:cubicBezTo>
                  <a:cubicBezTo>
                    <a:pt x="776" y="140"/>
                    <a:pt x="557" y="8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1633975" y="4693200"/>
              <a:ext cx="15950" cy="12350"/>
            </a:xfrm>
            <a:custGeom>
              <a:avLst/>
              <a:gdLst/>
              <a:ahLst/>
              <a:cxnLst/>
              <a:rect l="l" t="t" r="r" b="b"/>
              <a:pathLst>
                <a:path w="638" h="494" extrusionOk="0">
                  <a:moveTo>
                    <a:pt x="410" y="1"/>
                  </a:moveTo>
                  <a:cubicBezTo>
                    <a:pt x="300" y="1"/>
                    <a:pt x="152" y="53"/>
                    <a:pt x="1" y="96"/>
                  </a:cubicBezTo>
                  <a:lnTo>
                    <a:pt x="1" y="255"/>
                  </a:lnTo>
                  <a:cubicBezTo>
                    <a:pt x="100" y="334"/>
                    <a:pt x="219" y="414"/>
                    <a:pt x="359" y="493"/>
                  </a:cubicBezTo>
                  <a:cubicBezTo>
                    <a:pt x="438" y="493"/>
                    <a:pt x="478" y="454"/>
                    <a:pt x="558" y="454"/>
                  </a:cubicBezTo>
                  <a:cubicBezTo>
                    <a:pt x="638" y="98"/>
                    <a:pt x="559" y="1"/>
                    <a:pt x="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1613100" y="4734850"/>
              <a:ext cx="12450" cy="10475"/>
            </a:xfrm>
            <a:custGeom>
              <a:avLst/>
              <a:gdLst/>
              <a:ahLst/>
              <a:cxnLst/>
              <a:rect l="l" t="t" r="r" b="b"/>
              <a:pathLst>
                <a:path w="498" h="419" extrusionOk="0">
                  <a:moveTo>
                    <a:pt x="225" y="0"/>
                  </a:moveTo>
                  <a:cubicBezTo>
                    <a:pt x="160" y="0"/>
                    <a:pt x="106" y="19"/>
                    <a:pt x="80" y="81"/>
                  </a:cubicBezTo>
                  <a:cubicBezTo>
                    <a:pt x="0" y="260"/>
                    <a:pt x="199" y="339"/>
                    <a:pt x="298" y="419"/>
                  </a:cubicBezTo>
                  <a:lnTo>
                    <a:pt x="477" y="419"/>
                  </a:lnTo>
                  <a:cubicBezTo>
                    <a:pt x="477" y="280"/>
                    <a:pt x="497" y="160"/>
                    <a:pt x="497" y="41"/>
                  </a:cubicBezTo>
                  <a:cubicBezTo>
                    <a:pt x="409" y="30"/>
                    <a:pt x="308" y="0"/>
                    <a:pt x="2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1936850" y="4610150"/>
              <a:ext cx="22900" cy="4625"/>
            </a:xfrm>
            <a:custGeom>
              <a:avLst/>
              <a:gdLst/>
              <a:ahLst/>
              <a:cxnLst/>
              <a:rect l="l" t="t" r="r" b="b"/>
              <a:pathLst>
                <a:path w="916" h="185" extrusionOk="0">
                  <a:moveTo>
                    <a:pt x="480" y="1"/>
                  </a:moveTo>
                  <a:cubicBezTo>
                    <a:pt x="323" y="1"/>
                    <a:pt x="159" y="36"/>
                    <a:pt x="0" y="36"/>
                  </a:cubicBezTo>
                  <a:cubicBezTo>
                    <a:pt x="206" y="153"/>
                    <a:pt x="433" y="184"/>
                    <a:pt x="667" y="184"/>
                  </a:cubicBezTo>
                  <a:cubicBezTo>
                    <a:pt x="749" y="184"/>
                    <a:pt x="832" y="180"/>
                    <a:pt x="915" y="175"/>
                  </a:cubicBezTo>
                  <a:cubicBezTo>
                    <a:pt x="786" y="36"/>
                    <a:pt x="637" y="1"/>
                    <a:pt x="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1630000" y="4614525"/>
              <a:ext cx="15925" cy="9950"/>
            </a:xfrm>
            <a:custGeom>
              <a:avLst/>
              <a:gdLst/>
              <a:ahLst/>
              <a:cxnLst/>
              <a:rect l="l" t="t" r="r" b="b"/>
              <a:pathLst>
                <a:path w="637" h="398" extrusionOk="0">
                  <a:moveTo>
                    <a:pt x="339" y="0"/>
                  </a:moveTo>
                  <a:cubicBezTo>
                    <a:pt x="299" y="0"/>
                    <a:pt x="239" y="20"/>
                    <a:pt x="199" y="20"/>
                  </a:cubicBezTo>
                  <a:cubicBezTo>
                    <a:pt x="120" y="80"/>
                    <a:pt x="40" y="159"/>
                    <a:pt x="0" y="199"/>
                  </a:cubicBezTo>
                  <a:cubicBezTo>
                    <a:pt x="0" y="298"/>
                    <a:pt x="40" y="358"/>
                    <a:pt x="140" y="398"/>
                  </a:cubicBezTo>
                  <a:cubicBezTo>
                    <a:pt x="358" y="318"/>
                    <a:pt x="637" y="298"/>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1911475" y="4762725"/>
              <a:ext cx="12300" cy="8500"/>
            </a:xfrm>
            <a:custGeom>
              <a:avLst/>
              <a:gdLst/>
              <a:ahLst/>
              <a:cxnLst/>
              <a:rect l="l" t="t" r="r" b="b"/>
              <a:pathLst>
                <a:path w="492" h="340" extrusionOk="0">
                  <a:moveTo>
                    <a:pt x="1" y="0"/>
                  </a:moveTo>
                  <a:cubicBezTo>
                    <a:pt x="40" y="119"/>
                    <a:pt x="120" y="219"/>
                    <a:pt x="180" y="338"/>
                  </a:cubicBezTo>
                  <a:cubicBezTo>
                    <a:pt x="198" y="339"/>
                    <a:pt x="215" y="340"/>
                    <a:pt x="230" y="340"/>
                  </a:cubicBezTo>
                  <a:cubicBezTo>
                    <a:pt x="491" y="340"/>
                    <a:pt x="433" y="188"/>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915950" y="4716475"/>
              <a:ext cx="8475" cy="9950"/>
            </a:xfrm>
            <a:custGeom>
              <a:avLst/>
              <a:gdLst/>
              <a:ahLst/>
              <a:cxnLst/>
              <a:rect l="l" t="t" r="r" b="b"/>
              <a:pathLst>
                <a:path w="339" h="398" extrusionOk="0">
                  <a:moveTo>
                    <a:pt x="200" y="0"/>
                  </a:moveTo>
                  <a:cubicBezTo>
                    <a:pt x="40" y="80"/>
                    <a:pt x="1" y="219"/>
                    <a:pt x="1" y="378"/>
                  </a:cubicBezTo>
                  <a:cubicBezTo>
                    <a:pt x="100" y="378"/>
                    <a:pt x="219" y="398"/>
                    <a:pt x="339" y="398"/>
                  </a:cubicBezTo>
                  <a:lnTo>
                    <a:pt x="339" y="20"/>
                  </a:lnTo>
                  <a:cubicBezTo>
                    <a:pt x="299" y="20"/>
                    <a:pt x="239"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878650" y="4663250"/>
              <a:ext cx="14950" cy="7525"/>
            </a:xfrm>
            <a:custGeom>
              <a:avLst/>
              <a:gdLst/>
              <a:ahLst/>
              <a:cxnLst/>
              <a:rect l="l" t="t" r="r" b="b"/>
              <a:pathLst>
                <a:path w="598" h="301" extrusionOk="0">
                  <a:moveTo>
                    <a:pt x="259" y="1"/>
                  </a:moveTo>
                  <a:cubicBezTo>
                    <a:pt x="1" y="60"/>
                    <a:pt x="1" y="60"/>
                    <a:pt x="100" y="239"/>
                  </a:cubicBezTo>
                  <a:cubicBezTo>
                    <a:pt x="160" y="259"/>
                    <a:pt x="220" y="299"/>
                    <a:pt x="299" y="299"/>
                  </a:cubicBezTo>
                  <a:cubicBezTo>
                    <a:pt x="328" y="299"/>
                    <a:pt x="356" y="301"/>
                    <a:pt x="383" y="301"/>
                  </a:cubicBezTo>
                  <a:cubicBezTo>
                    <a:pt x="452" y="301"/>
                    <a:pt x="515" y="290"/>
                    <a:pt x="558" y="219"/>
                  </a:cubicBezTo>
                  <a:cubicBezTo>
                    <a:pt x="597" y="160"/>
                    <a:pt x="597" y="100"/>
                    <a:pt x="597" y="40"/>
                  </a:cubicBezTo>
                  <a:cubicBezTo>
                    <a:pt x="498" y="20"/>
                    <a:pt x="359" y="20"/>
                    <a:pt x="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1656350" y="4462825"/>
              <a:ext cx="5500" cy="14450"/>
            </a:xfrm>
            <a:custGeom>
              <a:avLst/>
              <a:gdLst/>
              <a:ahLst/>
              <a:cxnLst/>
              <a:rect l="l" t="t" r="r" b="b"/>
              <a:pathLst>
                <a:path w="220" h="578" extrusionOk="0">
                  <a:moveTo>
                    <a:pt x="180" y="1"/>
                  </a:moveTo>
                  <a:lnTo>
                    <a:pt x="180" y="1"/>
                  </a:lnTo>
                  <a:cubicBezTo>
                    <a:pt x="40" y="160"/>
                    <a:pt x="1" y="359"/>
                    <a:pt x="1" y="578"/>
                  </a:cubicBezTo>
                  <a:cubicBezTo>
                    <a:pt x="219" y="418"/>
                    <a:pt x="180" y="200"/>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683700" y="4655275"/>
              <a:ext cx="11975" cy="4525"/>
            </a:xfrm>
            <a:custGeom>
              <a:avLst/>
              <a:gdLst/>
              <a:ahLst/>
              <a:cxnLst/>
              <a:rect l="l" t="t" r="r" b="b"/>
              <a:pathLst>
                <a:path w="479" h="181" extrusionOk="0">
                  <a:moveTo>
                    <a:pt x="254" y="1"/>
                  </a:moveTo>
                  <a:cubicBezTo>
                    <a:pt x="146" y="1"/>
                    <a:pt x="62" y="69"/>
                    <a:pt x="1" y="160"/>
                  </a:cubicBezTo>
                  <a:cubicBezTo>
                    <a:pt x="100" y="160"/>
                    <a:pt x="200" y="180"/>
                    <a:pt x="339" y="180"/>
                  </a:cubicBezTo>
                  <a:cubicBezTo>
                    <a:pt x="379" y="140"/>
                    <a:pt x="478" y="61"/>
                    <a:pt x="359" y="21"/>
                  </a:cubicBezTo>
                  <a:cubicBezTo>
                    <a:pt x="322" y="7"/>
                    <a:pt x="287"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917450" y="4606000"/>
              <a:ext cx="15925" cy="4425"/>
            </a:xfrm>
            <a:custGeom>
              <a:avLst/>
              <a:gdLst/>
              <a:ahLst/>
              <a:cxnLst/>
              <a:rect l="l" t="t" r="r" b="b"/>
              <a:pathLst>
                <a:path w="637" h="177" extrusionOk="0">
                  <a:moveTo>
                    <a:pt x="279" y="0"/>
                  </a:moveTo>
                  <a:cubicBezTo>
                    <a:pt x="190" y="0"/>
                    <a:pt x="97" y="15"/>
                    <a:pt x="0" y="23"/>
                  </a:cubicBezTo>
                  <a:cubicBezTo>
                    <a:pt x="136" y="128"/>
                    <a:pt x="294" y="177"/>
                    <a:pt x="467" y="177"/>
                  </a:cubicBezTo>
                  <a:cubicBezTo>
                    <a:pt x="522" y="177"/>
                    <a:pt x="579" y="172"/>
                    <a:pt x="637" y="162"/>
                  </a:cubicBezTo>
                  <a:cubicBezTo>
                    <a:pt x="530" y="32"/>
                    <a:pt x="410"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1661325" y="4449900"/>
              <a:ext cx="4000" cy="9475"/>
            </a:xfrm>
            <a:custGeom>
              <a:avLst/>
              <a:gdLst/>
              <a:ahLst/>
              <a:cxnLst/>
              <a:rect l="l" t="t" r="r" b="b"/>
              <a:pathLst>
                <a:path w="160" h="379" extrusionOk="0">
                  <a:moveTo>
                    <a:pt x="160" y="1"/>
                  </a:moveTo>
                  <a:lnTo>
                    <a:pt x="160" y="1"/>
                  </a:lnTo>
                  <a:cubicBezTo>
                    <a:pt x="100" y="20"/>
                    <a:pt x="60" y="20"/>
                    <a:pt x="1" y="80"/>
                  </a:cubicBezTo>
                  <a:lnTo>
                    <a:pt x="1" y="378"/>
                  </a:lnTo>
                  <a:cubicBezTo>
                    <a:pt x="140" y="279"/>
                    <a:pt x="160" y="140"/>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1882625" y="4668725"/>
              <a:ext cx="10975" cy="4500"/>
            </a:xfrm>
            <a:custGeom>
              <a:avLst/>
              <a:gdLst/>
              <a:ahLst/>
              <a:cxnLst/>
              <a:rect l="l" t="t" r="r" b="b"/>
              <a:pathLst>
                <a:path w="439" h="180" extrusionOk="0">
                  <a:moveTo>
                    <a:pt x="399" y="0"/>
                  </a:moveTo>
                  <a:cubicBezTo>
                    <a:pt x="279" y="0"/>
                    <a:pt x="160" y="20"/>
                    <a:pt x="41" y="20"/>
                  </a:cubicBezTo>
                  <a:cubicBezTo>
                    <a:pt x="1" y="80"/>
                    <a:pt x="41" y="120"/>
                    <a:pt x="100" y="179"/>
                  </a:cubicBezTo>
                  <a:lnTo>
                    <a:pt x="438" y="179"/>
                  </a:lnTo>
                  <a:cubicBezTo>
                    <a:pt x="438" y="100"/>
                    <a:pt x="399" y="40"/>
                    <a:pt x="3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1847325" y="4625325"/>
              <a:ext cx="9975" cy="3125"/>
            </a:xfrm>
            <a:custGeom>
              <a:avLst/>
              <a:gdLst/>
              <a:ahLst/>
              <a:cxnLst/>
              <a:rect l="l" t="t" r="r" b="b"/>
              <a:pathLst>
                <a:path w="399" h="125" extrusionOk="0">
                  <a:moveTo>
                    <a:pt x="214" y="1"/>
                  </a:moveTo>
                  <a:cubicBezTo>
                    <a:pt x="150" y="1"/>
                    <a:pt x="80" y="35"/>
                    <a:pt x="0" y="85"/>
                  </a:cubicBezTo>
                  <a:cubicBezTo>
                    <a:pt x="120" y="85"/>
                    <a:pt x="279" y="125"/>
                    <a:pt x="398" y="125"/>
                  </a:cubicBezTo>
                  <a:cubicBezTo>
                    <a:pt x="339" y="35"/>
                    <a:pt x="279" y="1"/>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799575" y="4622475"/>
              <a:ext cx="8475" cy="4700"/>
            </a:xfrm>
            <a:custGeom>
              <a:avLst/>
              <a:gdLst/>
              <a:ahLst/>
              <a:cxnLst/>
              <a:rect l="l" t="t" r="r" b="b"/>
              <a:pathLst>
                <a:path w="339" h="188" extrusionOk="0">
                  <a:moveTo>
                    <a:pt x="1" y="0"/>
                  </a:moveTo>
                  <a:lnTo>
                    <a:pt x="1" y="0"/>
                  </a:lnTo>
                  <a:cubicBezTo>
                    <a:pt x="54" y="128"/>
                    <a:pt x="107" y="188"/>
                    <a:pt x="167" y="188"/>
                  </a:cubicBezTo>
                  <a:cubicBezTo>
                    <a:pt x="218" y="188"/>
                    <a:pt x="274" y="143"/>
                    <a:pt x="339" y="60"/>
                  </a:cubicBezTo>
                  <a:cubicBezTo>
                    <a:pt x="239" y="60"/>
                    <a:pt x="120" y="4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1633475" y="4633400"/>
              <a:ext cx="5500" cy="5500"/>
            </a:xfrm>
            <a:custGeom>
              <a:avLst/>
              <a:gdLst/>
              <a:ahLst/>
              <a:cxnLst/>
              <a:rect l="l" t="t" r="r" b="b"/>
              <a:pathLst>
                <a:path w="220" h="220" extrusionOk="0">
                  <a:moveTo>
                    <a:pt x="21" y="1"/>
                  </a:moveTo>
                  <a:cubicBezTo>
                    <a:pt x="21" y="41"/>
                    <a:pt x="21" y="100"/>
                    <a:pt x="1" y="200"/>
                  </a:cubicBezTo>
                  <a:cubicBezTo>
                    <a:pt x="100" y="160"/>
                    <a:pt x="219" y="220"/>
                    <a:pt x="219" y="61"/>
                  </a:cubicBezTo>
                  <a:cubicBezTo>
                    <a:pt x="219" y="41"/>
                    <a:pt x="100"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973650" y="4722575"/>
              <a:ext cx="8475" cy="4350"/>
            </a:xfrm>
            <a:custGeom>
              <a:avLst/>
              <a:gdLst/>
              <a:ahLst/>
              <a:cxnLst/>
              <a:rect l="l" t="t" r="r" b="b"/>
              <a:pathLst>
                <a:path w="339" h="174" extrusionOk="0">
                  <a:moveTo>
                    <a:pt x="98" y="0"/>
                  </a:moveTo>
                  <a:cubicBezTo>
                    <a:pt x="66" y="0"/>
                    <a:pt x="33" y="5"/>
                    <a:pt x="0" y="15"/>
                  </a:cubicBezTo>
                  <a:cubicBezTo>
                    <a:pt x="80" y="134"/>
                    <a:pt x="199" y="154"/>
                    <a:pt x="338" y="174"/>
                  </a:cubicBezTo>
                  <a:cubicBezTo>
                    <a:pt x="293" y="52"/>
                    <a:pt x="201" y="0"/>
                    <a:pt x="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776700" y="4584550"/>
              <a:ext cx="5500" cy="2750"/>
            </a:xfrm>
            <a:custGeom>
              <a:avLst/>
              <a:gdLst/>
              <a:ahLst/>
              <a:cxnLst/>
              <a:rect l="l" t="t" r="r" b="b"/>
              <a:pathLst>
                <a:path w="220" h="110" extrusionOk="0">
                  <a:moveTo>
                    <a:pt x="49" y="0"/>
                  </a:moveTo>
                  <a:cubicBezTo>
                    <a:pt x="34" y="0"/>
                    <a:pt x="18" y="2"/>
                    <a:pt x="1" y="5"/>
                  </a:cubicBezTo>
                  <a:cubicBezTo>
                    <a:pt x="34" y="71"/>
                    <a:pt x="94" y="110"/>
                    <a:pt x="170" y="110"/>
                  </a:cubicBezTo>
                  <a:cubicBezTo>
                    <a:pt x="186" y="110"/>
                    <a:pt x="202" y="108"/>
                    <a:pt x="220" y="105"/>
                  </a:cubicBezTo>
                  <a:cubicBezTo>
                    <a:pt x="170" y="39"/>
                    <a:pt x="121"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630000" y="4615000"/>
              <a:ext cx="5000" cy="4500"/>
            </a:xfrm>
            <a:custGeom>
              <a:avLst/>
              <a:gdLst/>
              <a:ahLst/>
              <a:cxnLst/>
              <a:rect l="l" t="t" r="r" b="b"/>
              <a:pathLst>
                <a:path w="200" h="180" extrusionOk="0">
                  <a:moveTo>
                    <a:pt x="199" y="1"/>
                  </a:moveTo>
                  <a:lnTo>
                    <a:pt x="199" y="1"/>
                  </a:lnTo>
                  <a:cubicBezTo>
                    <a:pt x="100" y="41"/>
                    <a:pt x="20" y="80"/>
                    <a:pt x="0" y="180"/>
                  </a:cubicBezTo>
                  <a:cubicBezTo>
                    <a:pt x="60" y="100"/>
                    <a:pt x="120" y="6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1732450" y="4808950"/>
              <a:ext cx="4000" cy="2525"/>
            </a:xfrm>
            <a:custGeom>
              <a:avLst/>
              <a:gdLst/>
              <a:ahLst/>
              <a:cxnLst/>
              <a:rect l="l" t="t" r="r" b="b"/>
              <a:pathLst>
                <a:path w="160" h="101" extrusionOk="0">
                  <a:moveTo>
                    <a:pt x="79" y="0"/>
                  </a:moveTo>
                  <a:cubicBezTo>
                    <a:pt x="49" y="0"/>
                    <a:pt x="22" y="36"/>
                    <a:pt x="0" y="101"/>
                  </a:cubicBezTo>
                  <a:cubicBezTo>
                    <a:pt x="80" y="101"/>
                    <a:pt x="120" y="101"/>
                    <a:pt x="159" y="81"/>
                  </a:cubicBezTo>
                  <a:cubicBezTo>
                    <a:pt x="132" y="26"/>
                    <a:pt x="105"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2351100" y="3123050"/>
              <a:ext cx="450950" cy="68225"/>
            </a:xfrm>
            <a:custGeom>
              <a:avLst/>
              <a:gdLst/>
              <a:ahLst/>
              <a:cxnLst/>
              <a:rect l="l" t="t" r="r" b="b"/>
              <a:pathLst>
                <a:path w="18038" h="2729" extrusionOk="0">
                  <a:moveTo>
                    <a:pt x="5611" y="1"/>
                  </a:moveTo>
                  <a:cubicBezTo>
                    <a:pt x="5531" y="41"/>
                    <a:pt x="5491" y="100"/>
                    <a:pt x="5431" y="180"/>
                  </a:cubicBezTo>
                  <a:cubicBezTo>
                    <a:pt x="5233" y="697"/>
                    <a:pt x="5491" y="1274"/>
                    <a:pt x="5233" y="1771"/>
                  </a:cubicBezTo>
                  <a:cubicBezTo>
                    <a:pt x="4735" y="2089"/>
                    <a:pt x="4138" y="1891"/>
                    <a:pt x="3601" y="2050"/>
                  </a:cubicBezTo>
                  <a:cubicBezTo>
                    <a:pt x="3475" y="2064"/>
                    <a:pt x="3348" y="2078"/>
                    <a:pt x="3229" y="2078"/>
                  </a:cubicBezTo>
                  <a:cubicBezTo>
                    <a:pt x="3179" y="2078"/>
                    <a:pt x="3131" y="2075"/>
                    <a:pt x="3084" y="2070"/>
                  </a:cubicBezTo>
                  <a:cubicBezTo>
                    <a:pt x="2549" y="1960"/>
                    <a:pt x="2013" y="1899"/>
                    <a:pt x="1477" y="1899"/>
                  </a:cubicBezTo>
                  <a:cubicBezTo>
                    <a:pt x="1038" y="1899"/>
                    <a:pt x="599" y="1940"/>
                    <a:pt x="160" y="2030"/>
                  </a:cubicBezTo>
                  <a:cubicBezTo>
                    <a:pt x="60" y="2070"/>
                    <a:pt x="21" y="2149"/>
                    <a:pt x="1" y="2249"/>
                  </a:cubicBezTo>
                  <a:cubicBezTo>
                    <a:pt x="21" y="2388"/>
                    <a:pt x="140" y="2467"/>
                    <a:pt x="299" y="2487"/>
                  </a:cubicBezTo>
                  <a:cubicBezTo>
                    <a:pt x="399" y="2527"/>
                    <a:pt x="458" y="2527"/>
                    <a:pt x="558" y="2527"/>
                  </a:cubicBezTo>
                  <a:lnTo>
                    <a:pt x="1155" y="2527"/>
                  </a:lnTo>
                  <a:cubicBezTo>
                    <a:pt x="1353" y="2527"/>
                    <a:pt x="1533" y="2547"/>
                    <a:pt x="1652" y="2686"/>
                  </a:cubicBezTo>
                  <a:cubicBezTo>
                    <a:pt x="1744" y="2714"/>
                    <a:pt x="1832" y="2729"/>
                    <a:pt x="1918" y="2729"/>
                  </a:cubicBezTo>
                  <a:cubicBezTo>
                    <a:pt x="2017" y="2729"/>
                    <a:pt x="2113" y="2709"/>
                    <a:pt x="2209" y="2666"/>
                  </a:cubicBezTo>
                  <a:cubicBezTo>
                    <a:pt x="2331" y="2621"/>
                    <a:pt x="2453" y="2613"/>
                    <a:pt x="2574" y="2613"/>
                  </a:cubicBezTo>
                  <a:cubicBezTo>
                    <a:pt x="2636" y="2613"/>
                    <a:pt x="2697" y="2615"/>
                    <a:pt x="2758" y="2615"/>
                  </a:cubicBezTo>
                  <a:cubicBezTo>
                    <a:pt x="2889" y="2615"/>
                    <a:pt x="3018" y="2606"/>
                    <a:pt x="3144" y="2547"/>
                  </a:cubicBezTo>
                  <a:cubicBezTo>
                    <a:pt x="3595" y="2527"/>
                    <a:pt x="4043" y="2525"/>
                    <a:pt x="4491" y="2525"/>
                  </a:cubicBezTo>
                  <a:cubicBezTo>
                    <a:pt x="4619" y="2525"/>
                    <a:pt x="4747" y="2525"/>
                    <a:pt x="4875" y="2525"/>
                  </a:cubicBezTo>
                  <a:cubicBezTo>
                    <a:pt x="5643" y="2525"/>
                    <a:pt x="6409" y="2519"/>
                    <a:pt x="7182" y="2428"/>
                  </a:cubicBezTo>
                  <a:cubicBezTo>
                    <a:pt x="7284" y="2411"/>
                    <a:pt x="7396" y="2394"/>
                    <a:pt x="7511" y="2394"/>
                  </a:cubicBezTo>
                  <a:cubicBezTo>
                    <a:pt x="7664" y="2394"/>
                    <a:pt x="7821" y="2424"/>
                    <a:pt x="7958" y="2527"/>
                  </a:cubicBezTo>
                  <a:cubicBezTo>
                    <a:pt x="9211" y="2527"/>
                    <a:pt x="10484" y="2527"/>
                    <a:pt x="11757" y="2487"/>
                  </a:cubicBezTo>
                  <a:cubicBezTo>
                    <a:pt x="12190" y="2501"/>
                    <a:pt x="12625" y="2505"/>
                    <a:pt x="13060" y="2505"/>
                  </a:cubicBezTo>
                  <a:cubicBezTo>
                    <a:pt x="13838" y="2505"/>
                    <a:pt x="14619" y="2491"/>
                    <a:pt x="15398" y="2491"/>
                  </a:cubicBezTo>
                  <a:cubicBezTo>
                    <a:pt x="16110" y="2491"/>
                    <a:pt x="16821" y="2503"/>
                    <a:pt x="17526" y="2547"/>
                  </a:cubicBezTo>
                  <a:cubicBezTo>
                    <a:pt x="17545" y="2548"/>
                    <a:pt x="17564" y="2548"/>
                    <a:pt x="17581" y="2548"/>
                  </a:cubicBezTo>
                  <a:cubicBezTo>
                    <a:pt x="17953" y="2548"/>
                    <a:pt x="18038" y="2351"/>
                    <a:pt x="17924" y="1990"/>
                  </a:cubicBezTo>
                  <a:cubicBezTo>
                    <a:pt x="17846" y="1933"/>
                    <a:pt x="17758" y="1922"/>
                    <a:pt x="17668" y="1922"/>
                  </a:cubicBezTo>
                  <a:cubicBezTo>
                    <a:pt x="17609" y="1922"/>
                    <a:pt x="17548" y="1927"/>
                    <a:pt x="17489" y="1927"/>
                  </a:cubicBezTo>
                  <a:cubicBezTo>
                    <a:pt x="17387" y="1927"/>
                    <a:pt x="17289" y="1912"/>
                    <a:pt x="17208" y="1831"/>
                  </a:cubicBezTo>
                  <a:cubicBezTo>
                    <a:pt x="17037" y="1804"/>
                    <a:pt x="16863" y="1793"/>
                    <a:pt x="16688" y="1793"/>
                  </a:cubicBezTo>
                  <a:cubicBezTo>
                    <a:pt x="16475" y="1793"/>
                    <a:pt x="16262" y="1809"/>
                    <a:pt x="16054" y="1831"/>
                  </a:cubicBezTo>
                  <a:cubicBezTo>
                    <a:pt x="15055" y="1880"/>
                    <a:pt x="14069" y="2010"/>
                    <a:pt x="13075" y="2010"/>
                  </a:cubicBezTo>
                  <a:cubicBezTo>
                    <a:pt x="12862" y="2010"/>
                    <a:pt x="12648" y="2004"/>
                    <a:pt x="12434" y="1990"/>
                  </a:cubicBezTo>
                  <a:cubicBezTo>
                    <a:pt x="12294" y="1990"/>
                    <a:pt x="12155" y="2014"/>
                    <a:pt x="12026" y="2014"/>
                  </a:cubicBezTo>
                  <a:cubicBezTo>
                    <a:pt x="11841" y="2014"/>
                    <a:pt x="11675" y="1965"/>
                    <a:pt x="11558" y="1731"/>
                  </a:cubicBezTo>
                  <a:cubicBezTo>
                    <a:pt x="11520" y="1664"/>
                    <a:pt x="11472" y="1629"/>
                    <a:pt x="11426" y="1629"/>
                  </a:cubicBezTo>
                  <a:cubicBezTo>
                    <a:pt x="11377" y="1629"/>
                    <a:pt x="11331" y="1669"/>
                    <a:pt x="11300" y="1751"/>
                  </a:cubicBezTo>
                  <a:cubicBezTo>
                    <a:pt x="11240" y="1950"/>
                    <a:pt x="11101" y="1990"/>
                    <a:pt x="10902" y="1990"/>
                  </a:cubicBezTo>
                  <a:cubicBezTo>
                    <a:pt x="9987" y="1990"/>
                    <a:pt x="9072" y="1990"/>
                    <a:pt x="8157" y="1970"/>
                  </a:cubicBezTo>
                  <a:cubicBezTo>
                    <a:pt x="8077" y="1950"/>
                    <a:pt x="7898" y="1930"/>
                    <a:pt x="7958" y="1891"/>
                  </a:cubicBezTo>
                  <a:cubicBezTo>
                    <a:pt x="8297" y="1729"/>
                    <a:pt x="8308" y="1686"/>
                    <a:pt x="8088" y="1686"/>
                  </a:cubicBezTo>
                  <a:cubicBezTo>
                    <a:pt x="8037" y="1686"/>
                    <a:pt x="7973" y="1688"/>
                    <a:pt x="7898" y="1692"/>
                  </a:cubicBezTo>
                  <a:cubicBezTo>
                    <a:pt x="7461" y="1731"/>
                    <a:pt x="7023" y="1791"/>
                    <a:pt x="6585" y="1831"/>
                  </a:cubicBezTo>
                  <a:cubicBezTo>
                    <a:pt x="6434" y="1842"/>
                    <a:pt x="6309" y="1850"/>
                    <a:pt x="6206" y="1850"/>
                  </a:cubicBezTo>
                  <a:cubicBezTo>
                    <a:pt x="5756" y="1850"/>
                    <a:pt x="5730" y="1703"/>
                    <a:pt x="5730" y="1055"/>
                  </a:cubicBezTo>
                  <a:cubicBezTo>
                    <a:pt x="5730" y="697"/>
                    <a:pt x="5809" y="339"/>
                    <a:pt x="5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211850" y="3151900"/>
              <a:ext cx="279025" cy="43975"/>
            </a:xfrm>
            <a:custGeom>
              <a:avLst/>
              <a:gdLst/>
              <a:ahLst/>
              <a:cxnLst/>
              <a:rect l="l" t="t" r="r" b="b"/>
              <a:pathLst>
                <a:path w="11161" h="1759" extrusionOk="0">
                  <a:moveTo>
                    <a:pt x="10743" y="0"/>
                  </a:moveTo>
                  <a:cubicBezTo>
                    <a:pt x="10405" y="518"/>
                    <a:pt x="9947" y="617"/>
                    <a:pt x="9370" y="617"/>
                  </a:cubicBezTo>
                  <a:cubicBezTo>
                    <a:pt x="9255" y="618"/>
                    <a:pt x="9140" y="619"/>
                    <a:pt x="9024" y="619"/>
                  </a:cubicBezTo>
                  <a:cubicBezTo>
                    <a:pt x="8094" y="619"/>
                    <a:pt x="7165" y="583"/>
                    <a:pt x="6241" y="583"/>
                  </a:cubicBezTo>
                  <a:cubicBezTo>
                    <a:pt x="5422" y="583"/>
                    <a:pt x="4607" y="611"/>
                    <a:pt x="3800" y="717"/>
                  </a:cubicBezTo>
                  <a:cubicBezTo>
                    <a:pt x="3724" y="1005"/>
                    <a:pt x="3706" y="1073"/>
                    <a:pt x="3932" y="1143"/>
                  </a:cubicBezTo>
                  <a:lnTo>
                    <a:pt x="3932" y="1143"/>
                  </a:lnTo>
                  <a:cubicBezTo>
                    <a:pt x="3797" y="1122"/>
                    <a:pt x="3661" y="1117"/>
                    <a:pt x="3524" y="1117"/>
                  </a:cubicBezTo>
                  <a:cubicBezTo>
                    <a:pt x="3389" y="1117"/>
                    <a:pt x="3253" y="1122"/>
                    <a:pt x="3118" y="1122"/>
                  </a:cubicBezTo>
                  <a:cubicBezTo>
                    <a:pt x="2980" y="1122"/>
                    <a:pt x="2842" y="1116"/>
                    <a:pt x="2706" y="1095"/>
                  </a:cubicBezTo>
                  <a:lnTo>
                    <a:pt x="2706" y="1095"/>
                  </a:lnTo>
                  <a:cubicBezTo>
                    <a:pt x="2875" y="1104"/>
                    <a:pt x="3004" y="1111"/>
                    <a:pt x="3101" y="1111"/>
                  </a:cubicBezTo>
                  <a:cubicBezTo>
                    <a:pt x="3416" y="1111"/>
                    <a:pt x="3394" y="1036"/>
                    <a:pt x="3303" y="717"/>
                  </a:cubicBezTo>
                  <a:cubicBezTo>
                    <a:pt x="2764" y="646"/>
                    <a:pt x="2226" y="585"/>
                    <a:pt x="1687" y="585"/>
                  </a:cubicBezTo>
                  <a:cubicBezTo>
                    <a:pt x="1172" y="585"/>
                    <a:pt x="656" y="640"/>
                    <a:pt x="140" y="796"/>
                  </a:cubicBezTo>
                  <a:cubicBezTo>
                    <a:pt x="60" y="876"/>
                    <a:pt x="21" y="935"/>
                    <a:pt x="1" y="1035"/>
                  </a:cubicBezTo>
                  <a:cubicBezTo>
                    <a:pt x="1" y="1550"/>
                    <a:pt x="185" y="1758"/>
                    <a:pt x="484" y="1758"/>
                  </a:cubicBezTo>
                  <a:cubicBezTo>
                    <a:pt x="635" y="1758"/>
                    <a:pt x="815" y="1705"/>
                    <a:pt x="1015" y="1612"/>
                  </a:cubicBezTo>
                  <a:cubicBezTo>
                    <a:pt x="2547" y="1612"/>
                    <a:pt x="4099" y="1592"/>
                    <a:pt x="5630" y="1592"/>
                  </a:cubicBezTo>
                  <a:cubicBezTo>
                    <a:pt x="5690" y="1512"/>
                    <a:pt x="5710" y="1473"/>
                    <a:pt x="5690" y="1393"/>
                  </a:cubicBezTo>
                  <a:cubicBezTo>
                    <a:pt x="5611" y="1294"/>
                    <a:pt x="5491" y="1174"/>
                    <a:pt x="5630" y="1035"/>
                  </a:cubicBezTo>
                  <a:cubicBezTo>
                    <a:pt x="5809" y="1035"/>
                    <a:pt x="5989" y="1034"/>
                    <a:pt x="6168" y="1034"/>
                  </a:cubicBezTo>
                  <a:cubicBezTo>
                    <a:pt x="7063" y="1034"/>
                    <a:pt x="7958" y="1048"/>
                    <a:pt x="8853" y="1214"/>
                  </a:cubicBezTo>
                  <a:cubicBezTo>
                    <a:pt x="8953" y="1114"/>
                    <a:pt x="9092" y="1134"/>
                    <a:pt x="9211" y="1075"/>
                  </a:cubicBezTo>
                  <a:cubicBezTo>
                    <a:pt x="9310" y="1069"/>
                    <a:pt x="9408" y="1067"/>
                    <a:pt x="9505" y="1067"/>
                  </a:cubicBezTo>
                  <a:cubicBezTo>
                    <a:pt x="9651" y="1067"/>
                    <a:pt x="9796" y="1071"/>
                    <a:pt x="9938" y="1071"/>
                  </a:cubicBezTo>
                  <a:cubicBezTo>
                    <a:pt x="10307" y="1071"/>
                    <a:pt x="10662" y="1042"/>
                    <a:pt x="11001" y="836"/>
                  </a:cubicBezTo>
                  <a:cubicBezTo>
                    <a:pt x="11161" y="180"/>
                    <a:pt x="11141" y="120"/>
                    <a:pt x="107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499300" y="3345350"/>
              <a:ext cx="16950" cy="232275"/>
            </a:xfrm>
            <a:custGeom>
              <a:avLst/>
              <a:gdLst/>
              <a:ahLst/>
              <a:cxnLst/>
              <a:rect l="l" t="t" r="r" b="b"/>
              <a:pathLst>
                <a:path w="678" h="9291" extrusionOk="0">
                  <a:moveTo>
                    <a:pt x="438" y="1"/>
                  </a:moveTo>
                  <a:cubicBezTo>
                    <a:pt x="359" y="21"/>
                    <a:pt x="299" y="60"/>
                    <a:pt x="299" y="160"/>
                  </a:cubicBezTo>
                  <a:cubicBezTo>
                    <a:pt x="259" y="498"/>
                    <a:pt x="379" y="816"/>
                    <a:pt x="220" y="1115"/>
                  </a:cubicBezTo>
                  <a:lnTo>
                    <a:pt x="220" y="1314"/>
                  </a:lnTo>
                  <a:cubicBezTo>
                    <a:pt x="359" y="1692"/>
                    <a:pt x="379" y="2030"/>
                    <a:pt x="220" y="2388"/>
                  </a:cubicBezTo>
                  <a:cubicBezTo>
                    <a:pt x="180" y="2587"/>
                    <a:pt x="100" y="2746"/>
                    <a:pt x="60" y="2925"/>
                  </a:cubicBezTo>
                  <a:cubicBezTo>
                    <a:pt x="41" y="4178"/>
                    <a:pt x="220" y="5392"/>
                    <a:pt x="140" y="6625"/>
                  </a:cubicBezTo>
                  <a:cubicBezTo>
                    <a:pt x="80" y="7222"/>
                    <a:pt x="1" y="7878"/>
                    <a:pt x="200" y="8475"/>
                  </a:cubicBezTo>
                  <a:cubicBezTo>
                    <a:pt x="478" y="8694"/>
                    <a:pt x="80" y="9171"/>
                    <a:pt x="498" y="9291"/>
                  </a:cubicBezTo>
                  <a:cubicBezTo>
                    <a:pt x="637" y="7441"/>
                    <a:pt x="558" y="5630"/>
                    <a:pt x="558" y="3820"/>
                  </a:cubicBezTo>
                  <a:cubicBezTo>
                    <a:pt x="399" y="3641"/>
                    <a:pt x="438" y="3422"/>
                    <a:pt x="458" y="3223"/>
                  </a:cubicBezTo>
                  <a:cubicBezTo>
                    <a:pt x="578" y="2428"/>
                    <a:pt x="578" y="1632"/>
                    <a:pt x="578" y="836"/>
                  </a:cubicBezTo>
                  <a:cubicBezTo>
                    <a:pt x="578" y="558"/>
                    <a:pt x="677" y="239"/>
                    <a:pt x="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622650" y="3259875"/>
              <a:ext cx="208400" cy="36775"/>
            </a:xfrm>
            <a:custGeom>
              <a:avLst/>
              <a:gdLst/>
              <a:ahLst/>
              <a:cxnLst/>
              <a:rect l="l" t="t" r="r" b="b"/>
              <a:pathLst>
                <a:path w="8336" h="1471" extrusionOk="0">
                  <a:moveTo>
                    <a:pt x="7866" y="1"/>
                  </a:moveTo>
                  <a:cubicBezTo>
                    <a:pt x="7652" y="1"/>
                    <a:pt x="7421" y="98"/>
                    <a:pt x="7201" y="98"/>
                  </a:cubicBezTo>
                  <a:cubicBezTo>
                    <a:pt x="5471" y="177"/>
                    <a:pt x="3780" y="595"/>
                    <a:pt x="2069" y="834"/>
                  </a:cubicBezTo>
                  <a:cubicBezTo>
                    <a:pt x="1848" y="917"/>
                    <a:pt x="1620" y="935"/>
                    <a:pt x="1385" y="935"/>
                  </a:cubicBezTo>
                  <a:cubicBezTo>
                    <a:pt x="1203" y="935"/>
                    <a:pt x="1017" y="924"/>
                    <a:pt x="827" y="924"/>
                  </a:cubicBezTo>
                  <a:cubicBezTo>
                    <a:pt x="558" y="924"/>
                    <a:pt x="282" y="946"/>
                    <a:pt x="0" y="1053"/>
                  </a:cubicBezTo>
                  <a:cubicBezTo>
                    <a:pt x="279" y="1450"/>
                    <a:pt x="637" y="1431"/>
                    <a:pt x="975" y="1450"/>
                  </a:cubicBezTo>
                  <a:cubicBezTo>
                    <a:pt x="1192" y="1464"/>
                    <a:pt x="1409" y="1470"/>
                    <a:pt x="1625" y="1470"/>
                  </a:cubicBezTo>
                  <a:cubicBezTo>
                    <a:pt x="3647" y="1470"/>
                    <a:pt x="5628" y="928"/>
                    <a:pt x="7659" y="694"/>
                  </a:cubicBezTo>
                  <a:cubicBezTo>
                    <a:pt x="7937" y="655"/>
                    <a:pt x="8176" y="555"/>
                    <a:pt x="8335" y="297"/>
                  </a:cubicBezTo>
                  <a:cubicBezTo>
                    <a:pt x="8201" y="65"/>
                    <a:pt x="8040" y="1"/>
                    <a:pt x="7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085550" y="3036575"/>
              <a:ext cx="169100" cy="25850"/>
            </a:xfrm>
            <a:custGeom>
              <a:avLst/>
              <a:gdLst/>
              <a:ahLst/>
              <a:cxnLst/>
              <a:rect l="l" t="t" r="r" b="b"/>
              <a:pathLst>
                <a:path w="6764" h="1034" extrusionOk="0">
                  <a:moveTo>
                    <a:pt x="2876" y="0"/>
                  </a:moveTo>
                  <a:cubicBezTo>
                    <a:pt x="2264" y="0"/>
                    <a:pt x="1649" y="44"/>
                    <a:pt x="1039" y="44"/>
                  </a:cubicBezTo>
                  <a:cubicBezTo>
                    <a:pt x="798" y="44"/>
                    <a:pt x="558" y="37"/>
                    <a:pt x="318" y="18"/>
                  </a:cubicBezTo>
                  <a:cubicBezTo>
                    <a:pt x="304" y="14"/>
                    <a:pt x="289" y="12"/>
                    <a:pt x="275" y="12"/>
                  </a:cubicBezTo>
                  <a:cubicBezTo>
                    <a:pt x="158" y="12"/>
                    <a:pt x="73" y="152"/>
                    <a:pt x="20" y="277"/>
                  </a:cubicBezTo>
                  <a:cubicBezTo>
                    <a:pt x="20" y="356"/>
                    <a:pt x="0" y="416"/>
                    <a:pt x="0" y="456"/>
                  </a:cubicBezTo>
                  <a:cubicBezTo>
                    <a:pt x="139" y="615"/>
                    <a:pt x="318" y="675"/>
                    <a:pt x="517" y="675"/>
                  </a:cubicBezTo>
                  <a:cubicBezTo>
                    <a:pt x="1671" y="734"/>
                    <a:pt x="2805" y="635"/>
                    <a:pt x="3959" y="854"/>
                  </a:cubicBezTo>
                  <a:cubicBezTo>
                    <a:pt x="4096" y="883"/>
                    <a:pt x="4236" y="892"/>
                    <a:pt x="4379" y="892"/>
                  </a:cubicBezTo>
                  <a:cubicBezTo>
                    <a:pt x="4599" y="892"/>
                    <a:pt x="4825" y="871"/>
                    <a:pt x="5051" y="871"/>
                  </a:cubicBezTo>
                  <a:cubicBezTo>
                    <a:pt x="5272" y="871"/>
                    <a:pt x="5494" y="891"/>
                    <a:pt x="5709" y="973"/>
                  </a:cubicBezTo>
                  <a:cubicBezTo>
                    <a:pt x="5876" y="1012"/>
                    <a:pt x="6027" y="1034"/>
                    <a:pt x="6182" y="1034"/>
                  </a:cubicBezTo>
                  <a:cubicBezTo>
                    <a:pt x="6267" y="1034"/>
                    <a:pt x="6354" y="1027"/>
                    <a:pt x="6445" y="1013"/>
                  </a:cubicBezTo>
                  <a:cubicBezTo>
                    <a:pt x="6585" y="973"/>
                    <a:pt x="6764" y="913"/>
                    <a:pt x="6764" y="754"/>
                  </a:cubicBezTo>
                  <a:cubicBezTo>
                    <a:pt x="6764" y="555"/>
                    <a:pt x="6585" y="555"/>
                    <a:pt x="6445" y="555"/>
                  </a:cubicBezTo>
                  <a:cubicBezTo>
                    <a:pt x="6410" y="555"/>
                    <a:pt x="6376" y="556"/>
                    <a:pt x="6342" y="556"/>
                  </a:cubicBezTo>
                  <a:cubicBezTo>
                    <a:pt x="6226" y="556"/>
                    <a:pt x="6125" y="544"/>
                    <a:pt x="6047" y="436"/>
                  </a:cubicBezTo>
                  <a:cubicBezTo>
                    <a:pt x="5650" y="376"/>
                    <a:pt x="5212" y="317"/>
                    <a:pt x="4814" y="257"/>
                  </a:cubicBezTo>
                  <a:cubicBezTo>
                    <a:pt x="4177" y="50"/>
                    <a:pt x="3528" y="0"/>
                    <a:pt x="28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2252650" y="3235200"/>
              <a:ext cx="213350" cy="16950"/>
            </a:xfrm>
            <a:custGeom>
              <a:avLst/>
              <a:gdLst/>
              <a:ahLst/>
              <a:cxnLst/>
              <a:rect l="l" t="t" r="r" b="b"/>
              <a:pathLst>
                <a:path w="8534" h="678" extrusionOk="0">
                  <a:moveTo>
                    <a:pt x="978" y="0"/>
                  </a:moveTo>
                  <a:cubicBezTo>
                    <a:pt x="803" y="0"/>
                    <a:pt x="630" y="65"/>
                    <a:pt x="458" y="190"/>
                  </a:cubicBezTo>
                  <a:cubicBezTo>
                    <a:pt x="318" y="229"/>
                    <a:pt x="219" y="229"/>
                    <a:pt x="99" y="249"/>
                  </a:cubicBezTo>
                  <a:cubicBezTo>
                    <a:pt x="0" y="448"/>
                    <a:pt x="119" y="567"/>
                    <a:pt x="279" y="667"/>
                  </a:cubicBezTo>
                  <a:cubicBezTo>
                    <a:pt x="315" y="673"/>
                    <a:pt x="352" y="677"/>
                    <a:pt x="389" y="677"/>
                  </a:cubicBezTo>
                  <a:cubicBezTo>
                    <a:pt x="470" y="677"/>
                    <a:pt x="548" y="656"/>
                    <a:pt x="617" y="587"/>
                  </a:cubicBezTo>
                  <a:cubicBezTo>
                    <a:pt x="771" y="596"/>
                    <a:pt x="924" y="599"/>
                    <a:pt x="1077" y="599"/>
                  </a:cubicBezTo>
                  <a:cubicBezTo>
                    <a:pt x="2013" y="599"/>
                    <a:pt x="2939" y="462"/>
                    <a:pt x="3879" y="428"/>
                  </a:cubicBezTo>
                  <a:cubicBezTo>
                    <a:pt x="4691" y="392"/>
                    <a:pt x="5502" y="385"/>
                    <a:pt x="6314" y="385"/>
                  </a:cubicBezTo>
                  <a:cubicBezTo>
                    <a:pt x="6855" y="385"/>
                    <a:pt x="7396" y="388"/>
                    <a:pt x="7937" y="388"/>
                  </a:cubicBezTo>
                  <a:cubicBezTo>
                    <a:pt x="8057" y="388"/>
                    <a:pt x="8176" y="369"/>
                    <a:pt x="8315" y="369"/>
                  </a:cubicBezTo>
                  <a:cubicBezTo>
                    <a:pt x="8375" y="289"/>
                    <a:pt x="8474" y="289"/>
                    <a:pt x="8534" y="229"/>
                  </a:cubicBezTo>
                  <a:cubicBezTo>
                    <a:pt x="8418" y="103"/>
                    <a:pt x="8285" y="82"/>
                    <a:pt x="8147" y="82"/>
                  </a:cubicBezTo>
                  <a:cubicBezTo>
                    <a:pt x="8082" y="82"/>
                    <a:pt x="8017" y="87"/>
                    <a:pt x="7951" y="87"/>
                  </a:cubicBezTo>
                  <a:cubicBezTo>
                    <a:pt x="7893" y="87"/>
                    <a:pt x="7835" y="83"/>
                    <a:pt x="7778" y="70"/>
                  </a:cubicBezTo>
                  <a:cubicBezTo>
                    <a:pt x="7539" y="130"/>
                    <a:pt x="7321" y="229"/>
                    <a:pt x="7082" y="229"/>
                  </a:cubicBezTo>
                  <a:lnTo>
                    <a:pt x="1552" y="229"/>
                  </a:lnTo>
                  <a:cubicBezTo>
                    <a:pt x="1356" y="75"/>
                    <a:pt x="1166" y="0"/>
                    <a:pt x="9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334700" y="3061875"/>
              <a:ext cx="118875" cy="34350"/>
            </a:xfrm>
            <a:custGeom>
              <a:avLst/>
              <a:gdLst/>
              <a:ahLst/>
              <a:cxnLst/>
              <a:rect l="l" t="t" r="r" b="b"/>
              <a:pathLst>
                <a:path w="4755" h="1374" extrusionOk="0">
                  <a:moveTo>
                    <a:pt x="20" y="1"/>
                  </a:moveTo>
                  <a:lnTo>
                    <a:pt x="20" y="1"/>
                  </a:lnTo>
                  <a:cubicBezTo>
                    <a:pt x="0" y="439"/>
                    <a:pt x="378" y="399"/>
                    <a:pt x="617" y="478"/>
                  </a:cubicBezTo>
                  <a:cubicBezTo>
                    <a:pt x="662" y="468"/>
                    <a:pt x="701" y="463"/>
                    <a:pt x="736" y="463"/>
                  </a:cubicBezTo>
                  <a:cubicBezTo>
                    <a:pt x="900" y="463"/>
                    <a:pt x="948" y="576"/>
                    <a:pt x="915" y="757"/>
                  </a:cubicBezTo>
                  <a:cubicBezTo>
                    <a:pt x="2049" y="1294"/>
                    <a:pt x="3283" y="1254"/>
                    <a:pt x="4476" y="1374"/>
                  </a:cubicBezTo>
                  <a:cubicBezTo>
                    <a:pt x="4576" y="1354"/>
                    <a:pt x="4655" y="1294"/>
                    <a:pt x="4695" y="1214"/>
                  </a:cubicBezTo>
                  <a:cubicBezTo>
                    <a:pt x="4755" y="876"/>
                    <a:pt x="4476" y="856"/>
                    <a:pt x="4297" y="717"/>
                  </a:cubicBezTo>
                  <a:cubicBezTo>
                    <a:pt x="2905" y="339"/>
                    <a:pt x="1472" y="160"/>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002125" y="2945500"/>
              <a:ext cx="128200" cy="15225"/>
            </a:xfrm>
            <a:custGeom>
              <a:avLst/>
              <a:gdLst/>
              <a:ahLst/>
              <a:cxnLst/>
              <a:rect l="l" t="t" r="r" b="b"/>
              <a:pathLst>
                <a:path w="5128" h="609" extrusionOk="0">
                  <a:moveTo>
                    <a:pt x="2690" y="1"/>
                  </a:moveTo>
                  <a:cubicBezTo>
                    <a:pt x="2306" y="1"/>
                    <a:pt x="1924" y="14"/>
                    <a:pt x="1547" y="21"/>
                  </a:cubicBezTo>
                  <a:cubicBezTo>
                    <a:pt x="1308" y="120"/>
                    <a:pt x="1064" y="125"/>
                    <a:pt x="821" y="125"/>
                  </a:cubicBezTo>
                  <a:cubicBezTo>
                    <a:pt x="794" y="125"/>
                    <a:pt x="766" y="125"/>
                    <a:pt x="739" y="125"/>
                  </a:cubicBezTo>
                  <a:cubicBezTo>
                    <a:pt x="523" y="125"/>
                    <a:pt x="307" y="129"/>
                    <a:pt x="95" y="200"/>
                  </a:cubicBezTo>
                  <a:cubicBezTo>
                    <a:pt x="1" y="535"/>
                    <a:pt x="105" y="608"/>
                    <a:pt x="275" y="608"/>
                  </a:cubicBezTo>
                  <a:cubicBezTo>
                    <a:pt x="357" y="608"/>
                    <a:pt x="455" y="591"/>
                    <a:pt x="552" y="578"/>
                  </a:cubicBezTo>
                  <a:cubicBezTo>
                    <a:pt x="719" y="595"/>
                    <a:pt x="885" y="601"/>
                    <a:pt x="1051" y="601"/>
                  </a:cubicBezTo>
                  <a:cubicBezTo>
                    <a:pt x="1682" y="601"/>
                    <a:pt x="2307" y="506"/>
                    <a:pt x="2937" y="506"/>
                  </a:cubicBezTo>
                  <a:cubicBezTo>
                    <a:pt x="3129" y="506"/>
                    <a:pt x="3322" y="515"/>
                    <a:pt x="3516" y="538"/>
                  </a:cubicBezTo>
                  <a:cubicBezTo>
                    <a:pt x="3675" y="538"/>
                    <a:pt x="3854" y="538"/>
                    <a:pt x="4053" y="518"/>
                  </a:cubicBezTo>
                  <a:cubicBezTo>
                    <a:pt x="4107" y="506"/>
                    <a:pt x="4161" y="502"/>
                    <a:pt x="4216" y="502"/>
                  </a:cubicBezTo>
                  <a:cubicBezTo>
                    <a:pt x="4366" y="502"/>
                    <a:pt x="4521" y="535"/>
                    <a:pt x="4671" y="535"/>
                  </a:cubicBezTo>
                  <a:cubicBezTo>
                    <a:pt x="4831" y="535"/>
                    <a:pt x="4987" y="497"/>
                    <a:pt x="5127" y="339"/>
                  </a:cubicBezTo>
                  <a:cubicBezTo>
                    <a:pt x="4968" y="220"/>
                    <a:pt x="4809" y="240"/>
                    <a:pt x="4630" y="200"/>
                  </a:cubicBezTo>
                  <a:cubicBezTo>
                    <a:pt x="3993" y="37"/>
                    <a:pt x="3340" y="1"/>
                    <a:pt x="2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543075" y="3280425"/>
              <a:ext cx="131325" cy="27725"/>
            </a:xfrm>
            <a:custGeom>
              <a:avLst/>
              <a:gdLst/>
              <a:ahLst/>
              <a:cxnLst/>
              <a:rect l="l" t="t" r="r" b="b"/>
              <a:pathLst>
                <a:path w="5253" h="1109" extrusionOk="0">
                  <a:moveTo>
                    <a:pt x="4701" y="1"/>
                  </a:moveTo>
                  <a:cubicBezTo>
                    <a:pt x="3461" y="1"/>
                    <a:pt x="2248" y="156"/>
                    <a:pt x="1035" y="191"/>
                  </a:cubicBezTo>
                  <a:cubicBezTo>
                    <a:pt x="876" y="191"/>
                    <a:pt x="697" y="270"/>
                    <a:pt x="518" y="330"/>
                  </a:cubicBezTo>
                  <a:cubicBezTo>
                    <a:pt x="179" y="449"/>
                    <a:pt x="0" y="688"/>
                    <a:pt x="80" y="1066"/>
                  </a:cubicBezTo>
                  <a:cubicBezTo>
                    <a:pt x="124" y="1097"/>
                    <a:pt x="165" y="1109"/>
                    <a:pt x="207" y="1109"/>
                  </a:cubicBezTo>
                  <a:cubicBezTo>
                    <a:pt x="298" y="1109"/>
                    <a:pt x="389" y="1054"/>
                    <a:pt x="498" y="1026"/>
                  </a:cubicBezTo>
                  <a:cubicBezTo>
                    <a:pt x="697" y="947"/>
                    <a:pt x="876" y="927"/>
                    <a:pt x="1075" y="927"/>
                  </a:cubicBezTo>
                  <a:cubicBezTo>
                    <a:pt x="1234" y="927"/>
                    <a:pt x="1393" y="907"/>
                    <a:pt x="1572" y="867"/>
                  </a:cubicBezTo>
                  <a:cubicBezTo>
                    <a:pt x="1853" y="773"/>
                    <a:pt x="2146" y="741"/>
                    <a:pt x="2452" y="741"/>
                  </a:cubicBezTo>
                  <a:cubicBezTo>
                    <a:pt x="2535" y="741"/>
                    <a:pt x="2620" y="743"/>
                    <a:pt x="2706" y="748"/>
                  </a:cubicBezTo>
                  <a:lnTo>
                    <a:pt x="3263" y="748"/>
                  </a:lnTo>
                  <a:cubicBezTo>
                    <a:pt x="3330" y="740"/>
                    <a:pt x="3403" y="739"/>
                    <a:pt x="3477" y="739"/>
                  </a:cubicBezTo>
                  <a:cubicBezTo>
                    <a:pt x="3495" y="739"/>
                    <a:pt x="3514" y="739"/>
                    <a:pt x="3532" y="739"/>
                  </a:cubicBezTo>
                  <a:cubicBezTo>
                    <a:pt x="3811" y="739"/>
                    <a:pt x="4098" y="728"/>
                    <a:pt x="4218" y="370"/>
                  </a:cubicBezTo>
                  <a:cubicBezTo>
                    <a:pt x="4168" y="357"/>
                    <a:pt x="4116" y="354"/>
                    <a:pt x="4064" y="354"/>
                  </a:cubicBezTo>
                  <a:cubicBezTo>
                    <a:pt x="3982" y="354"/>
                    <a:pt x="3898" y="363"/>
                    <a:pt x="3815" y="363"/>
                  </a:cubicBezTo>
                  <a:cubicBezTo>
                    <a:pt x="3694" y="363"/>
                    <a:pt x="3573" y="344"/>
                    <a:pt x="3462" y="250"/>
                  </a:cubicBezTo>
                  <a:cubicBezTo>
                    <a:pt x="3621" y="191"/>
                    <a:pt x="3780" y="181"/>
                    <a:pt x="3939" y="181"/>
                  </a:cubicBezTo>
                  <a:cubicBezTo>
                    <a:pt x="4019" y="181"/>
                    <a:pt x="4098" y="183"/>
                    <a:pt x="4178" y="183"/>
                  </a:cubicBezTo>
                  <a:cubicBezTo>
                    <a:pt x="4257" y="183"/>
                    <a:pt x="4337" y="181"/>
                    <a:pt x="4417" y="171"/>
                  </a:cubicBezTo>
                  <a:cubicBezTo>
                    <a:pt x="4440" y="169"/>
                    <a:pt x="4464" y="168"/>
                    <a:pt x="4488" y="168"/>
                  </a:cubicBezTo>
                  <a:cubicBezTo>
                    <a:pt x="4593" y="168"/>
                    <a:pt x="4702" y="181"/>
                    <a:pt x="4809" y="181"/>
                  </a:cubicBezTo>
                  <a:cubicBezTo>
                    <a:pt x="4967" y="181"/>
                    <a:pt x="5122" y="153"/>
                    <a:pt x="5252" y="12"/>
                  </a:cubicBezTo>
                  <a:cubicBezTo>
                    <a:pt x="5068" y="4"/>
                    <a:pt x="4884" y="1"/>
                    <a:pt x="4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2236725" y="3047950"/>
              <a:ext cx="117900" cy="29375"/>
            </a:xfrm>
            <a:custGeom>
              <a:avLst/>
              <a:gdLst/>
              <a:ahLst/>
              <a:cxnLst/>
              <a:rect l="l" t="t" r="r" b="b"/>
              <a:pathLst>
                <a:path w="4716" h="1175" extrusionOk="0">
                  <a:moveTo>
                    <a:pt x="0" y="1"/>
                  </a:moveTo>
                  <a:cubicBezTo>
                    <a:pt x="60" y="160"/>
                    <a:pt x="219" y="180"/>
                    <a:pt x="359" y="200"/>
                  </a:cubicBezTo>
                  <a:cubicBezTo>
                    <a:pt x="438" y="200"/>
                    <a:pt x="557" y="200"/>
                    <a:pt x="538" y="299"/>
                  </a:cubicBezTo>
                  <a:cubicBezTo>
                    <a:pt x="538" y="359"/>
                    <a:pt x="398" y="379"/>
                    <a:pt x="319" y="399"/>
                  </a:cubicBezTo>
                  <a:cubicBezTo>
                    <a:pt x="339" y="558"/>
                    <a:pt x="438" y="677"/>
                    <a:pt x="597" y="697"/>
                  </a:cubicBezTo>
                  <a:cubicBezTo>
                    <a:pt x="1910" y="856"/>
                    <a:pt x="3223" y="1175"/>
                    <a:pt x="4576" y="1175"/>
                  </a:cubicBezTo>
                  <a:cubicBezTo>
                    <a:pt x="4695" y="1115"/>
                    <a:pt x="4715" y="1055"/>
                    <a:pt x="4675" y="916"/>
                  </a:cubicBezTo>
                  <a:cubicBezTo>
                    <a:pt x="4476" y="757"/>
                    <a:pt x="4118" y="797"/>
                    <a:pt x="3939" y="558"/>
                  </a:cubicBezTo>
                  <a:cubicBezTo>
                    <a:pt x="2646" y="180"/>
                    <a:pt x="1313" y="16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2285450" y="3306500"/>
              <a:ext cx="165650" cy="9475"/>
            </a:xfrm>
            <a:custGeom>
              <a:avLst/>
              <a:gdLst/>
              <a:ahLst/>
              <a:cxnLst/>
              <a:rect l="l" t="t" r="r" b="b"/>
              <a:pathLst>
                <a:path w="6626" h="379" extrusionOk="0">
                  <a:moveTo>
                    <a:pt x="6150" y="0"/>
                  </a:moveTo>
                  <a:cubicBezTo>
                    <a:pt x="6088" y="0"/>
                    <a:pt x="6027" y="3"/>
                    <a:pt x="5969" y="3"/>
                  </a:cubicBezTo>
                  <a:lnTo>
                    <a:pt x="4298" y="3"/>
                  </a:lnTo>
                  <a:cubicBezTo>
                    <a:pt x="3164" y="3"/>
                    <a:pt x="1990" y="3"/>
                    <a:pt x="856" y="23"/>
                  </a:cubicBezTo>
                  <a:cubicBezTo>
                    <a:pt x="758" y="23"/>
                    <a:pt x="655" y="16"/>
                    <a:pt x="551" y="16"/>
                  </a:cubicBezTo>
                  <a:cubicBezTo>
                    <a:pt x="361" y="16"/>
                    <a:pt x="168" y="41"/>
                    <a:pt x="1" y="182"/>
                  </a:cubicBezTo>
                  <a:cubicBezTo>
                    <a:pt x="122" y="282"/>
                    <a:pt x="254" y="308"/>
                    <a:pt x="388" y="308"/>
                  </a:cubicBezTo>
                  <a:cubicBezTo>
                    <a:pt x="528" y="308"/>
                    <a:pt x="670" y="280"/>
                    <a:pt x="804" y="280"/>
                  </a:cubicBezTo>
                  <a:cubicBezTo>
                    <a:pt x="899" y="280"/>
                    <a:pt x="991" y="294"/>
                    <a:pt x="1075" y="341"/>
                  </a:cubicBezTo>
                  <a:cubicBezTo>
                    <a:pt x="1429" y="368"/>
                    <a:pt x="1781" y="378"/>
                    <a:pt x="2133" y="378"/>
                  </a:cubicBezTo>
                  <a:cubicBezTo>
                    <a:pt x="3638" y="378"/>
                    <a:pt x="5125" y="182"/>
                    <a:pt x="6625" y="182"/>
                  </a:cubicBezTo>
                  <a:cubicBezTo>
                    <a:pt x="6494" y="22"/>
                    <a:pt x="6320" y="0"/>
                    <a:pt x="6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1973650" y="3006000"/>
              <a:ext cx="75125" cy="50925"/>
            </a:xfrm>
            <a:custGeom>
              <a:avLst/>
              <a:gdLst/>
              <a:ahLst/>
              <a:cxnLst/>
              <a:rect l="l" t="t" r="r" b="b"/>
              <a:pathLst>
                <a:path w="3005" h="2037" extrusionOk="0">
                  <a:moveTo>
                    <a:pt x="764" y="1"/>
                  </a:moveTo>
                  <a:cubicBezTo>
                    <a:pt x="656" y="1"/>
                    <a:pt x="541" y="26"/>
                    <a:pt x="418" y="88"/>
                  </a:cubicBezTo>
                  <a:cubicBezTo>
                    <a:pt x="319" y="207"/>
                    <a:pt x="319" y="366"/>
                    <a:pt x="319" y="505"/>
                  </a:cubicBezTo>
                  <a:cubicBezTo>
                    <a:pt x="478" y="1003"/>
                    <a:pt x="0" y="1659"/>
                    <a:pt x="677" y="2037"/>
                  </a:cubicBezTo>
                  <a:cubicBezTo>
                    <a:pt x="715" y="1805"/>
                    <a:pt x="641" y="1499"/>
                    <a:pt x="1000" y="1499"/>
                  </a:cubicBezTo>
                  <a:cubicBezTo>
                    <a:pt x="1011" y="1499"/>
                    <a:pt x="1023" y="1499"/>
                    <a:pt x="1035" y="1500"/>
                  </a:cubicBezTo>
                  <a:cubicBezTo>
                    <a:pt x="1184" y="1619"/>
                    <a:pt x="1333" y="1679"/>
                    <a:pt x="1482" y="1679"/>
                  </a:cubicBezTo>
                  <a:cubicBezTo>
                    <a:pt x="1631" y="1679"/>
                    <a:pt x="1781" y="1619"/>
                    <a:pt x="1930" y="1500"/>
                  </a:cubicBezTo>
                  <a:lnTo>
                    <a:pt x="2825" y="1500"/>
                  </a:lnTo>
                  <a:cubicBezTo>
                    <a:pt x="2865" y="1530"/>
                    <a:pt x="2900" y="1545"/>
                    <a:pt x="2929" y="1545"/>
                  </a:cubicBezTo>
                  <a:cubicBezTo>
                    <a:pt x="2959" y="1545"/>
                    <a:pt x="2984" y="1530"/>
                    <a:pt x="3004" y="1500"/>
                  </a:cubicBezTo>
                  <a:cubicBezTo>
                    <a:pt x="3004" y="1396"/>
                    <a:pt x="2974" y="1230"/>
                    <a:pt x="2886" y="1230"/>
                  </a:cubicBezTo>
                  <a:cubicBezTo>
                    <a:pt x="2874" y="1230"/>
                    <a:pt x="2860" y="1234"/>
                    <a:pt x="2845" y="1241"/>
                  </a:cubicBezTo>
                  <a:cubicBezTo>
                    <a:pt x="2712" y="1296"/>
                    <a:pt x="2581" y="1316"/>
                    <a:pt x="2452" y="1316"/>
                  </a:cubicBezTo>
                  <a:cubicBezTo>
                    <a:pt x="2089" y="1316"/>
                    <a:pt x="1739" y="1158"/>
                    <a:pt x="1381" y="1158"/>
                  </a:cubicBezTo>
                  <a:cubicBezTo>
                    <a:pt x="1352" y="1158"/>
                    <a:pt x="1323" y="1159"/>
                    <a:pt x="1293" y="1162"/>
                  </a:cubicBezTo>
                  <a:cubicBezTo>
                    <a:pt x="1248" y="1162"/>
                    <a:pt x="1199" y="1163"/>
                    <a:pt x="1151" y="1163"/>
                  </a:cubicBezTo>
                  <a:cubicBezTo>
                    <a:pt x="946" y="1163"/>
                    <a:pt x="740" y="1137"/>
                    <a:pt x="756" y="863"/>
                  </a:cubicBezTo>
                  <a:cubicBezTo>
                    <a:pt x="781" y="667"/>
                    <a:pt x="911" y="630"/>
                    <a:pt x="1058" y="630"/>
                  </a:cubicBezTo>
                  <a:cubicBezTo>
                    <a:pt x="1150" y="630"/>
                    <a:pt x="1249" y="644"/>
                    <a:pt x="1333" y="644"/>
                  </a:cubicBezTo>
                  <a:lnTo>
                    <a:pt x="2984" y="644"/>
                  </a:lnTo>
                  <a:cubicBezTo>
                    <a:pt x="2686" y="366"/>
                    <a:pt x="2427" y="485"/>
                    <a:pt x="2308" y="267"/>
                  </a:cubicBezTo>
                  <a:cubicBezTo>
                    <a:pt x="2258" y="217"/>
                    <a:pt x="2203" y="192"/>
                    <a:pt x="2146" y="192"/>
                  </a:cubicBezTo>
                  <a:cubicBezTo>
                    <a:pt x="2089" y="192"/>
                    <a:pt x="2029" y="217"/>
                    <a:pt x="1970" y="267"/>
                  </a:cubicBezTo>
                  <a:lnTo>
                    <a:pt x="1413" y="267"/>
                  </a:lnTo>
                  <a:cubicBezTo>
                    <a:pt x="1220" y="129"/>
                    <a:pt x="1008" y="1"/>
                    <a:pt x="7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496325" y="3227000"/>
              <a:ext cx="17425" cy="121875"/>
            </a:xfrm>
            <a:custGeom>
              <a:avLst/>
              <a:gdLst/>
              <a:ahLst/>
              <a:cxnLst/>
              <a:rect l="l" t="t" r="r" b="b"/>
              <a:pathLst>
                <a:path w="697" h="4875" extrusionOk="0">
                  <a:moveTo>
                    <a:pt x="60" y="0"/>
                  </a:moveTo>
                  <a:cubicBezTo>
                    <a:pt x="20" y="199"/>
                    <a:pt x="0" y="299"/>
                    <a:pt x="0" y="378"/>
                  </a:cubicBezTo>
                  <a:cubicBezTo>
                    <a:pt x="100" y="1552"/>
                    <a:pt x="160" y="2706"/>
                    <a:pt x="100" y="3879"/>
                  </a:cubicBezTo>
                  <a:cubicBezTo>
                    <a:pt x="80" y="4198"/>
                    <a:pt x="80" y="4536"/>
                    <a:pt x="279" y="4834"/>
                  </a:cubicBezTo>
                  <a:cubicBezTo>
                    <a:pt x="305" y="4860"/>
                    <a:pt x="335" y="4875"/>
                    <a:pt x="365" y="4875"/>
                  </a:cubicBezTo>
                  <a:cubicBezTo>
                    <a:pt x="404" y="4875"/>
                    <a:pt x="444" y="4851"/>
                    <a:pt x="478" y="4794"/>
                  </a:cubicBezTo>
                  <a:lnTo>
                    <a:pt x="557" y="4755"/>
                  </a:lnTo>
                  <a:cubicBezTo>
                    <a:pt x="577" y="4695"/>
                    <a:pt x="557" y="4675"/>
                    <a:pt x="518" y="4615"/>
                  </a:cubicBezTo>
                  <a:cubicBezTo>
                    <a:pt x="498" y="4615"/>
                    <a:pt x="498" y="4596"/>
                    <a:pt x="478" y="4576"/>
                  </a:cubicBezTo>
                  <a:cubicBezTo>
                    <a:pt x="458" y="4516"/>
                    <a:pt x="458" y="4496"/>
                    <a:pt x="498" y="4456"/>
                  </a:cubicBezTo>
                  <a:cubicBezTo>
                    <a:pt x="398" y="3004"/>
                    <a:pt x="697" y="1512"/>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203400" y="3182225"/>
              <a:ext cx="38325" cy="69525"/>
            </a:xfrm>
            <a:custGeom>
              <a:avLst/>
              <a:gdLst/>
              <a:ahLst/>
              <a:cxnLst/>
              <a:rect l="l" t="t" r="r" b="b"/>
              <a:pathLst>
                <a:path w="1533" h="2781" extrusionOk="0">
                  <a:moveTo>
                    <a:pt x="478" y="1"/>
                  </a:moveTo>
                  <a:cubicBezTo>
                    <a:pt x="1" y="757"/>
                    <a:pt x="140" y="1513"/>
                    <a:pt x="379" y="2289"/>
                  </a:cubicBezTo>
                  <a:cubicBezTo>
                    <a:pt x="461" y="2250"/>
                    <a:pt x="520" y="2233"/>
                    <a:pt x="564" y="2233"/>
                  </a:cubicBezTo>
                  <a:cubicBezTo>
                    <a:pt x="723" y="2233"/>
                    <a:pt x="679" y="2447"/>
                    <a:pt x="757" y="2587"/>
                  </a:cubicBezTo>
                  <a:cubicBezTo>
                    <a:pt x="838" y="2723"/>
                    <a:pt x="923" y="2780"/>
                    <a:pt x="1007" y="2780"/>
                  </a:cubicBezTo>
                  <a:cubicBezTo>
                    <a:pt x="1108" y="2780"/>
                    <a:pt x="1207" y="2697"/>
                    <a:pt x="1294" y="2567"/>
                  </a:cubicBezTo>
                  <a:cubicBezTo>
                    <a:pt x="1532" y="1891"/>
                    <a:pt x="1353" y="1195"/>
                    <a:pt x="1333" y="518"/>
                  </a:cubicBezTo>
                  <a:cubicBezTo>
                    <a:pt x="1333" y="478"/>
                    <a:pt x="1353" y="419"/>
                    <a:pt x="1353" y="379"/>
                  </a:cubicBezTo>
                  <a:cubicBezTo>
                    <a:pt x="1305" y="298"/>
                    <a:pt x="1217" y="204"/>
                    <a:pt x="1143" y="204"/>
                  </a:cubicBezTo>
                  <a:cubicBezTo>
                    <a:pt x="1126" y="204"/>
                    <a:pt x="1110" y="209"/>
                    <a:pt x="1095" y="220"/>
                  </a:cubicBezTo>
                  <a:cubicBezTo>
                    <a:pt x="967" y="348"/>
                    <a:pt x="874" y="398"/>
                    <a:pt x="801" y="398"/>
                  </a:cubicBezTo>
                  <a:cubicBezTo>
                    <a:pt x="648" y="398"/>
                    <a:pt x="586" y="176"/>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102950" y="2953975"/>
              <a:ext cx="121375" cy="23275"/>
            </a:xfrm>
            <a:custGeom>
              <a:avLst/>
              <a:gdLst/>
              <a:ahLst/>
              <a:cxnLst/>
              <a:rect l="l" t="t" r="r" b="b"/>
              <a:pathLst>
                <a:path w="4855" h="931" extrusionOk="0">
                  <a:moveTo>
                    <a:pt x="1075" y="0"/>
                  </a:moveTo>
                  <a:cubicBezTo>
                    <a:pt x="1004" y="16"/>
                    <a:pt x="932" y="21"/>
                    <a:pt x="859" y="21"/>
                  </a:cubicBezTo>
                  <a:cubicBezTo>
                    <a:pt x="740" y="21"/>
                    <a:pt x="618" y="7"/>
                    <a:pt x="499" y="7"/>
                  </a:cubicBezTo>
                  <a:cubicBezTo>
                    <a:pt x="323" y="7"/>
                    <a:pt x="153" y="36"/>
                    <a:pt x="0" y="179"/>
                  </a:cubicBezTo>
                  <a:cubicBezTo>
                    <a:pt x="796" y="537"/>
                    <a:pt x="1671" y="637"/>
                    <a:pt x="2487" y="736"/>
                  </a:cubicBezTo>
                  <a:cubicBezTo>
                    <a:pt x="2639" y="736"/>
                    <a:pt x="2796" y="731"/>
                    <a:pt x="2955" y="731"/>
                  </a:cubicBezTo>
                  <a:cubicBezTo>
                    <a:pt x="3232" y="731"/>
                    <a:pt x="3514" y="747"/>
                    <a:pt x="3780" y="836"/>
                  </a:cubicBezTo>
                  <a:cubicBezTo>
                    <a:pt x="3951" y="883"/>
                    <a:pt x="4126" y="931"/>
                    <a:pt x="4299" y="931"/>
                  </a:cubicBezTo>
                  <a:cubicBezTo>
                    <a:pt x="4489" y="931"/>
                    <a:pt x="4677" y="873"/>
                    <a:pt x="4854" y="696"/>
                  </a:cubicBezTo>
                  <a:cubicBezTo>
                    <a:pt x="4576" y="478"/>
                    <a:pt x="4218" y="478"/>
                    <a:pt x="3919" y="458"/>
                  </a:cubicBezTo>
                  <a:cubicBezTo>
                    <a:pt x="2964" y="378"/>
                    <a:pt x="2009" y="179"/>
                    <a:pt x="10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230750" y="3195175"/>
              <a:ext cx="32350" cy="60700"/>
            </a:xfrm>
            <a:custGeom>
              <a:avLst/>
              <a:gdLst/>
              <a:ahLst/>
              <a:cxnLst/>
              <a:rect l="l" t="t" r="r" b="b"/>
              <a:pathLst>
                <a:path w="1294" h="2428" extrusionOk="0">
                  <a:moveTo>
                    <a:pt x="239" y="0"/>
                  </a:moveTo>
                  <a:cubicBezTo>
                    <a:pt x="1" y="120"/>
                    <a:pt x="41" y="318"/>
                    <a:pt x="41" y="517"/>
                  </a:cubicBezTo>
                  <a:cubicBezTo>
                    <a:pt x="41" y="1074"/>
                    <a:pt x="140" y="1631"/>
                    <a:pt x="60" y="2168"/>
                  </a:cubicBezTo>
                  <a:cubicBezTo>
                    <a:pt x="1" y="2248"/>
                    <a:pt x="1" y="2288"/>
                    <a:pt x="41" y="2367"/>
                  </a:cubicBezTo>
                  <a:cubicBezTo>
                    <a:pt x="82" y="2381"/>
                    <a:pt x="132" y="2404"/>
                    <a:pt x="186" y="2404"/>
                  </a:cubicBezTo>
                  <a:cubicBezTo>
                    <a:pt x="210" y="2404"/>
                    <a:pt x="235" y="2400"/>
                    <a:pt x="259" y="2387"/>
                  </a:cubicBezTo>
                  <a:cubicBezTo>
                    <a:pt x="538" y="2268"/>
                    <a:pt x="896" y="2427"/>
                    <a:pt x="1135" y="2149"/>
                  </a:cubicBezTo>
                  <a:cubicBezTo>
                    <a:pt x="1075" y="2049"/>
                    <a:pt x="995" y="1910"/>
                    <a:pt x="956" y="1810"/>
                  </a:cubicBezTo>
                  <a:cubicBezTo>
                    <a:pt x="438" y="1413"/>
                    <a:pt x="438" y="955"/>
                    <a:pt x="956" y="557"/>
                  </a:cubicBezTo>
                  <a:cubicBezTo>
                    <a:pt x="1035" y="418"/>
                    <a:pt x="1234" y="517"/>
                    <a:pt x="1294" y="378"/>
                  </a:cubicBezTo>
                  <a:lnTo>
                    <a:pt x="1294" y="199"/>
                  </a:lnTo>
                  <a:cubicBezTo>
                    <a:pt x="1244" y="149"/>
                    <a:pt x="1189" y="124"/>
                    <a:pt x="1132" y="124"/>
                  </a:cubicBezTo>
                  <a:cubicBezTo>
                    <a:pt x="1075" y="124"/>
                    <a:pt x="1015" y="149"/>
                    <a:pt x="956" y="199"/>
                  </a:cubicBezTo>
                  <a:cubicBezTo>
                    <a:pt x="917" y="196"/>
                    <a:pt x="879" y="195"/>
                    <a:pt x="841" y="195"/>
                  </a:cubicBezTo>
                  <a:cubicBezTo>
                    <a:pt x="800" y="195"/>
                    <a:pt x="760" y="196"/>
                    <a:pt x="720" y="196"/>
                  </a:cubicBezTo>
                  <a:cubicBezTo>
                    <a:pt x="544" y="196"/>
                    <a:pt x="378" y="18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2789250" y="3173775"/>
              <a:ext cx="18425" cy="74625"/>
            </a:xfrm>
            <a:custGeom>
              <a:avLst/>
              <a:gdLst/>
              <a:ahLst/>
              <a:cxnLst/>
              <a:rect l="l" t="t" r="r" b="b"/>
              <a:pathLst>
                <a:path w="737" h="2985" extrusionOk="0">
                  <a:moveTo>
                    <a:pt x="398" y="1"/>
                  </a:moveTo>
                  <a:cubicBezTo>
                    <a:pt x="378" y="239"/>
                    <a:pt x="279" y="458"/>
                    <a:pt x="0" y="538"/>
                  </a:cubicBezTo>
                  <a:cubicBezTo>
                    <a:pt x="338" y="1314"/>
                    <a:pt x="100" y="2249"/>
                    <a:pt x="637" y="2985"/>
                  </a:cubicBezTo>
                  <a:cubicBezTo>
                    <a:pt x="716" y="2109"/>
                    <a:pt x="736" y="1294"/>
                    <a:pt x="617" y="438"/>
                  </a:cubicBezTo>
                  <a:cubicBezTo>
                    <a:pt x="597" y="259"/>
                    <a:pt x="577" y="100"/>
                    <a:pt x="3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085050" y="3008675"/>
              <a:ext cx="120875" cy="35825"/>
            </a:xfrm>
            <a:custGeom>
              <a:avLst/>
              <a:gdLst/>
              <a:ahLst/>
              <a:cxnLst/>
              <a:rect l="l" t="t" r="r" b="b"/>
              <a:pathLst>
                <a:path w="4835" h="1433" extrusionOk="0">
                  <a:moveTo>
                    <a:pt x="60" y="0"/>
                  </a:moveTo>
                  <a:cubicBezTo>
                    <a:pt x="239" y="557"/>
                    <a:pt x="0" y="975"/>
                    <a:pt x="40" y="1433"/>
                  </a:cubicBezTo>
                  <a:cubicBezTo>
                    <a:pt x="226" y="1274"/>
                    <a:pt x="429" y="1247"/>
                    <a:pt x="638" y="1247"/>
                  </a:cubicBezTo>
                  <a:cubicBezTo>
                    <a:pt x="743" y="1247"/>
                    <a:pt x="849" y="1254"/>
                    <a:pt x="955" y="1254"/>
                  </a:cubicBezTo>
                  <a:cubicBezTo>
                    <a:pt x="1129" y="1256"/>
                    <a:pt x="1302" y="1257"/>
                    <a:pt x="1476" y="1257"/>
                  </a:cubicBezTo>
                  <a:cubicBezTo>
                    <a:pt x="1809" y="1257"/>
                    <a:pt x="2143" y="1254"/>
                    <a:pt x="2476" y="1254"/>
                  </a:cubicBezTo>
                  <a:cubicBezTo>
                    <a:pt x="3262" y="1254"/>
                    <a:pt x="4048" y="1272"/>
                    <a:pt x="4834" y="1393"/>
                  </a:cubicBezTo>
                  <a:cubicBezTo>
                    <a:pt x="4531" y="1120"/>
                    <a:pt x="4170" y="1032"/>
                    <a:pt x="3795" y="1032"/>
                  </a:cubicBezTo>
                  <a:cubicBezTo>
                    <a:pt x="3678" y="1032"/>
                    <a:pt x="3560" y="1041"/>
                    <a:pt x="3442" y="1055"/>
                  </a:cubicBezTo>
                  <a:cubicBezTo>
                    <a:pt x="2885" y="1075"/>
                    <a:pt x="2288" y="1094"/>
                    <a:pt x="1691" y="1094"/>
                  </a:cubicBezTo>
                  <a:cubicBezTo>
                    <a:pt x="1523" y="1094"/>
                    <a:pt x="1345" y="1112"/>
                    <a:pt x="1174" y="1112"/>
                  </a:cubicBezTo>
                  <a:cubicBezTo>
                    <a:pt x="981" y="1112"/>
                    <a:pt x="795" y="1090"/>
                    <a:pt x="637" y="995"/>
                  </a:cubicBezTo>
                  <a:cubicBezTo>
                    <a:pt x="358" y="836"/>
                    <a:pt x="537" y="438"/>
                    <a:pt x="398" y="179"/>
                  </a:cubicBezTo>
                  <a:cubicBezTo>
                    <a:pt x="358" y="140"/>
                    <a:pt x="299" y="14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255125" y="3202350"/>
              <a:ext cx="159675" cy="8475"/>
            </a:xfrm>
            <a:custGeom>
              <a:avLst/>
              <a:gdLst/>
              <a:ahLst/>
              <a:cxnLst/>
              <a:rect l="l" t="t" r="r" b="b"/>
              <a:pathLst>
                <a:path w="6387" h="339" extrusionOk="0">
                  <a:moveTo>
                    <a:pt x="6109" y="0"/>
                  </a:moveTo>
                  <a:cubicBezTo>
                    <a:pt x="5976" y="0"/>
                    <a:pt x="5820" y="80"/>
                    <a:pt x="5670" y="91"/>
                  </a:cubicBezTo>
                  <a:lnTo>
                    <a:pt x="359" y="91"/>
                  </a:lnTo>
                  <a:cubicBezTo>
                    <a:pt x="219" y="111"/>
                    <a:pt x="80" y="111"/>
                    <a:pt x="0" y="270"/>
                  </a:cubicBezTo>
                  <a:cubicBezTo>
                    <a:pt x="246" y="263"/>
                    <a:pt x="491" y="260"/>
                    <a:pt x="737" y="260"/>
                  </a:cubicBezTo>
                  <a:cubicBezTo>
                    <a:pt x="2009" y="260"/>
                    <a:pt x="3293" y="338"/>
                    <a:pt x="4576" y="338"/>
                  </a:cubicBezTo>
                  <a:cubicBezTo>
                    <a:pt x="5180" y="338"/>
                    <a:pt x="5784" y="321"/>
                    <a:pt x="6386" y="270"/>
                  </a:cubicBezTo>
                  <a:cubicBezTo>
                    <a:pt x="6322" y="59"/>
                    <a:pt x="6224" y="0"/>
                    <a:pt x="6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2370000" y="3396075"/>
              <a:ext cx="112425" cy="16500"/>
            </a:xfrm>
            <a:custGeom>
              <a:avLst/>
              <a:gdLst/>
              <a:ahLst/>
              <a:cxnLst/>
              <a:rect l="l" t="t" r="r" b="b"/>
              <a:pathLst>
                <a:path w="4497" h="660" extrusionOk="0">
                  <a:moveTo>
                    <a:pt x="916" y="1"/>
                  </a:moveTo>
                  <a:cubicBezTo>
                    <a:pt x="855" y="12"/>
                    <a:pt x="794" y="16"/>
                    <a:pt x="733" y="16"/>
                  </a:cubicBezTo>
                  <a:cubicBezTo>
                    <a:pt x="643" y="16"/>
                    <a:pt x="554" y="8"/>
                    <a:pt x="466" y="8"/>
                  </a:cubicBezTo>
                  <a:cubicBezTo>
                    <a:pt x="304" y="8"/>
                    <a:pt x="147" y="34"/>
                    <a:pt x="1" y="180"/>
                  </a:cubicBezTo>
                  <a:cubicBezTo>
                    <a:pt x="239" y="458"/>
                    <a:pt x="558" y="478"/>
                    <a:pt x="856" y="578"/>
                  </a:cubicBezTo>
                  <a:cubicBezTo>
                    <a:pt x="1181" y="598"/>
                    <a:pt x="1506" y="660"/>
                    <a:pt x="1823" y="660"/>
                  </a:cubicBezTo>
                  <a:cubicBezTo>
                    <a:pt x="2127" y="660"/>
                    <a:pt x="2424" y="603"/>
                    <a:pt x="2706" y="399"/>
                  </a:cubicBezTo>
                  <a:lnTo>
                    <a:pt x="2885" y="399"/>
                  </a:lnTo>
                  <a:cubicBezTo>
                    <a:pt x="3064" y="309"/>
                    <a:pt x="3249" y="290"/>
                    <a:pt x="3434" y="290"/>
                  </a:cubicBezTo>
                  <a:cubicBezTo>
                    <a:pt x="3578" y="290"/>
                    <a:pt x="3722" y="301"/>
                    <a:pt x="3864" y="301"/>
                  </a:cubicBezTo>
                  <a:cubicBezTo>
                    <a:pt x="4026" y="301"/>
                    <a:pt x="4185" y="286"/>
                    <a:pt x="4337" y="220"/>
                  </a:cubicBezTo>
                  <a:cubicBezTo>
                    <a:pt x="4377" y="200"/>
                    <a:pt x="4457" y="200"/>
                    <a:pt x="4496" y="200"/>
                  </a:cubicBezTo>
                  <a:cubicBezTo>
                    <a:pt x="4380" y="37"/>
                    <a:pt x="4231" y="3"/>
                    <a:pt x="4078" y="3"/>
                  </a:cubicBezTo>
                  <a:cubicBezTo>
                    <a:pt x="3970" y="3"/>
                    <a:pt x="3860" y="21"/>
                    <a:pt x="3760" y="21"/>
                  </a:cubicBezTo>
                  <a:cubicBezTo>
                    <a:pt x="2825" y="1"/>
                    <a:pt x="1871"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2544075" y="3301600"/>
              <a:ext cx="27375" cy="68650"/>
            </a:xfrm>
            <a:custGeom>
              <a:avLst/>
              <a:gdLst/>
              <a:ahLst/>
              <a:cxnLst/>
              <a:rect l="l" t="t" r="r" b="b"/>
              <a:pathLst>
                <a:path w="1095" h="2746" extrusionOk="0">
                  <a:moveTo>
                    <a:pt x="259" y="1791"/>
                  </a:moveTo>
                  <a:lnTo>
                    <a:pt x="259" y="1791"/>
                  </a:lnTo>
                  <a:cubicBezTo>
                    <a:pt x="299" y="1953"/>
                    <a:pt x="288" y="2099"/>
                    <a:pt x="278" y="2233"/>
                  </a:cubicBezTo>
                  <a:lnTo>
                    <a:pt x="278" y="2233"/>
                  </a:lnTo>
                  <a:cubicBezTo>
                    <a:pt x="273" y="2097"/>
                    <a:pt x="231" y="1940"/>
                    <a:pt x="259" y="1791"/>
                  </a:cubicBezTo>
                  <a:close/>
                  <a:moveTo>
                    <a:pt x="458" y="0"/>
                  </a:moveTo>
                  <a:cubicBezTo>
                    <a:pt x="338" y="80"/>
                    <a:pt x="179" y="159"/>
                    <a:pt x="40" y="219"/>
                  </a:cubicBezTo>
                  <a:cubicBezTo>
                    <a:pt x="40" y="995"/>
                    <a:pt x="40" y="1771"/>
                    <a:pt x="0" y="2566"/>
                  </a:cubicBezTo>
                  <a:cubicBezTo>
                    <a:pt x="181" y="2527"/>
                    <a:pt x="250" y="2448"/>
                    <a:pt x="271" y="2346"/>
                  </a:cubicBezTo>
                  <a:lnTo>
                    <a:pt x="271" y="2346"/>
                  </a:lnTo>
                  <a:cubicBezTo>
                    <a:pt x="267" y="2431"/>
                    <a:pt x="271" y="2511"/>
                    <a:pt x="299" y="2586"/>
                  </a:cubicBezTo>
                  <a:cubicBezTo>
                    <a:pt x="348" y="2696"/>
                    <a:pt x="403" y="2745"/>
                    <a:pt x="465" y="2745"/>
                  </a:cubicBezTo>
                  <a:cubicBezTo>
                    <a:pt x="527" y="2745"/>
                    <a:pt x="597" y="2696"/>
                    <a:pt x="676" y="2606"/>
                  </a:cubicBezTo>
                  <a:cubicBezTo>
                    <a:pt x="776" y="1711"/>
                    <a:pt x="1094" y="816"/>
                    <a:pt x="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2165600" y="2967900"/>
              <a:ext cx="91050" cy="20775"/>
            </a:xfrm>
            <a:custGeom>
              <a:avLst/>
              <a:gdLst/>
              <a:ahLst/>
              <a:cxnLst/>
              <a:rect l="l" t="t" r="r" b="b"/>
              <a:pathLst>
                <a:path w="3642" h="831" extrusionOk="0">
                  <a:moveTo>
                    <a:pt x="570" y="0"/>
                  </a:moveTo>
                  <a:cubicBezTo>
                    <a:pt x="374" y="0"/>
                    <a:pt x="180" y="50"/>
                    <a:pt x="1" y="199"/>
                  </a:cubicBezTo>
                  <a:cubicBezTo>
                    <a:pt x="757" y="438"/>
                    <a:pt x="1493" y="517"/>
                    <a:pt x="2269" y="597"/>
                  </a:cubicBezTo>
                  <a:cubicBezTo>
                    <a:pt x="2634" y="614"/>
                    <a:pt x="2970" y="830"/>
                    <a:pt x="3341" y="830"/>
                  </a:cubicBezTo>
                  <a:cubicBezTo>
                    <a:pt x="3394" y="830"/>
                    <a:pt x="3447" y="826"/>
                    <a:pt x="3502" y="816"/>
                  </a:cubicBezTo>
                  <a:cubicBezTo>
                    <a:pt x="3601" y="736"/>
                    <a:pt x="3641" y="677"/>
                    <a:pt x="3601" y="577"/>
                  </a:cubicBezTo>
                  <a:cubicBezTo>
                    <a:pt x="3482" y="338"/>
                    <a:pt x="3283" y="314"/>
                    <a:pt x="3074" y="314"/>
                  </a:cubicBezTo>
                  <a:cubicBezTo>
                    <a:pt x="3019" y="314"/>
                    <a:pt x="2964" y="315"/>
                    <a:pt x="2909" y="315"/>
                  </a:cubicBezTo>
                  <a:cubicBezTo>
                    <a:pt x="2754" y="315"/>
                    <a:pt x="2605" y="302"/>
                    <a:pt x="2487" y="199"/>
                  </a:cubicBezTo>
                  <a:cubicBezTo>
                    <a:pt x="2460" y="185"/>
                    <a:pt x="2423" y="162"/>
                    <a:pt x="2390" y="162"/>
                  </a:cubicBezTo>
                  <a:cubicBezTo>
                    <a:pt x="2375" y="162"/>
                    <a:pt x="2360" y="167"/>
                    <a:pt x="2348" y="179"/>
                  </a:cubicBezTo>
                  <a:cubicBezTo>
                    <a:pt x="2225" y="185"/>
                    <a:pt x="2102" y="190"/>
                    <a:pt x="1979" y="190"/>
                  </a:cubicBezTo>
                  <a:cubicBezTo>
                    <a:pt x="1704" y="190"/>
                    <a:pt x="1429" y="168"/>
                    <a:pt x="1155" y="100"/>
                  </a:cubicBezTo>
                  <a:cubicBezTo>
                    <a:pt x="966" y="50"/>
                    <a:pt x="767" y="0"/>
                    <a:pt x="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2427200" y="3005825"/>
              <a:ext cx="44775" cy="69025"/>
            </a:xfrm>
            <a:custGeom>
              <a:avLst/>
              <a:gdLst/>
              <a:ahLst/>
              <a:cxnLst/>
              <a:rect l="l" t="t" r="r" b="b"/>
              <a:pathLst>
                <a:path w="1791" h="2761" extrusionOk="0">
                  <a:moveTo>
                    <a:pt x="657" y="0"/>
                  </a:moveTo>
                  <a:cubicBezTo>
                    <a:pt x="483" y="0"/>
                    <a:pt x="309" y="15"/>
                    <a:pt x="140" y="15"/>
                  </a:cubicBezTo>
                  <a:cubicBezTo>
                    <a:pt x="40" y="75"/>
                    <a:pt x="0" y="154"/>
                    <a:pt x="60" y="254"/>
                  </a:cubicBezTo>
                  <a:cubicBezTo>
                    <a:pt x="160" y="274"/>
                    <a:pt x="279" y="274"/>
                    <a:pt x="378" y="293"/>
                  </a:cubicBezTo>
                  <a:cubicBezTo>
                    <a:pt x="451" y="359"/>
                    <a:pt x="539" y="371"/>
                    <a:pt x="632" y="371"/>
                  </a:cubicBezTo>
                  <a:cubicBezTo>
                    <a:pt x="689" y="371"/>
                    <a:pt x="747" y="366"/>
                    <a:pt x="804" y="366"/>
                  </a:cubicBezTo>
                  <a:cubicBezTo>
                    <a:pt x="910" y="366"/>
                    <a:pt x="1012" y="382"/>
                    <a:pt x="1094" y="472"/>
                  </a:cubicBezTo>
                  <a:cubicBezTo>
                    <a:pt x="1333" y="771"/>
                    <a:pt x="1134" y="1109"/>
                    <a:pt x="1254" y="1427"/>
                  </a:cubicBezTo>
                  <a:cubicBezTo>
                    <a:pt x="1254" y="2422"/>
                    <a:pt x="1254" y="2422"/>
                    <a:pt x="1592" y="2760"/>
                  </a:cubicBezTo>
                  <a:cubicBezTo>
                    <a:pt x="1751" y="2561"/>
                    <a:pt x="1751" y="2303"/>
                    <a:pt x="1791" y="2084"/>
                  </a:cubicBezTo>
                  <a:cubicBezTo>
                    <a:pt x="1572" y="1746"/>
                    <a:pt x="1731" y="1348"/>
                    <a:pt x="1632" y="990"/>
                  </a:cubicBezTo>
                  <a:cubicBezTo>
                    <a:pt x="1472" y="711"/>
                    <a:pt x="1691" y="393"/>
                    <a:pt x="1472" y="154"/>
                  </a:cubicBezTo>
                  <a:cubicBezTo>
                    <a:pt x="1417" y="85"/>
                    <a:pt x="1353" y="64"/>
                    <a:pt x="1279" y="64"/>
                  </a:cubicBezTo>
                  <a:cubicBezTo>
                    <a:pt x="1246" y="64"/>
                    <a:pt x="1211" y="68"/>
                    <a:pt x="1174" y="75"/>
                  </a:cubicBezTo>
                  <a:cubicBezTo>
                    <a:pt x="1005" y="15"/>
                    <a:pt x="831" y="0"/>
                    <a:pt x="6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2253125" y="2976350"/>
              <a:ext cx="73150" cy="21900"/>
            </a:xfrm>
            <a:custGeom>
              <a:avLst/>
              <a:gdLst/>
              <a:ahLst/>
              <a:cxnLst/>
              <a:rect l="l" t="t" r="r" b="b"/>
              <a:pathLst>
                <a:path w="2926" h="876" extrusionOk="0">
                  <a:moveTo>
                    <a:pt x="439" y="0"/>
                  </a:moveTo>
                  <a:cubicBezTo>
                    <a:pt x="279" y="40"/>
                    <a:pt x="140" y="60"/>
                    <a:pt x="61" y="199"/>
                  </a:cubicBezTo>
                  <a:lnTo>
                    <a:pt x="61" y="398"/>
                  </a:lnTo>
                  <a:cubicBezTo>
                    <a:pt x="41" y="398"/>
                    <a:pt x="1" y="438"/>
                    <a:pt x="1" y="438"/>
                  </a:cubicBezTo>
                  <a:cubicBezTo>
                    <a:pt x="1" y="478"/>
                    <a:pt x="41" y="498"/>
                    <a:pt x="80" y="537"/>
                  </a:cubicBezTo>
                  <a:cubicBezTo>
                    <a:pt x="529" y="572"/>
                    <a:pt x="948" y="771"/>
                    <a:pt x="1415" y="771"/>
                  </a:cubicBezTo>
                  <a:cubicBezTo>
                    <a:pt x="1486" y="771"/>
                    <a:pt x="1559" y="767"/>
                    <a:pt x="1632" y="756"/>
                  </a:cubicBezTo>
                  <a:cubicBezTo>
                    <a:pt x="1771" y="796"/>
                    <a:pt x="1931" y="776"/>
                    <a:pt x="2050" y="876"/>
                  </a:cubicBezTo>
                  <a:lnTo>
                    <a:pt x="2229" y="876"/>
                  </a:lnTo>
                  <a:cubicBezTo>
                    <a:pt x="2272" y="816"/>
                    <a:pt x="2343" y="802"/>
                    <a:pt x="2423" y="802"/>
                  </a:cubicBezTo>
                  <a:cubicBezTo>
                    <a:pt x="2495" y="802"/>
                    <a:pt x="2575" y="814"/>
                    <a:pt x="2649" y="814"/>
                  </a:cubicBezTo>
                  <a:cubicBezTo>
                    <a:pt x="2798" y="814"/>
                    <a:pt x="2925" y="768"/>
                    <a:pt x="2925" y="498"/>
                  </a:cubicBezTo>
                  <a:cubicBezTo>
                    <a:pt x="2388" y="378"/>
                    <a:pt x="1831" y="498"/>
                    <a:pt x="1334" y="179"/>
                  </a:cubicBezTo>
                  <a:cubicBezTo>
                    <a:pt x="1214" y="110"/>
                    <a:pt x="1090" y="110"/>
                    <a:pt x="966" y="110"/>
                  </a:cubicBezTo>
                  <a:cubicBezTo>
                    <a:pt x="841" y="110"/>
                    <a:pt x="717" y="110"/>
                    <a:pt x="598" y="40"/>
                  </a:cubicBezTo>
                  <a:cubicBezTo>
                    <a:pt x="558" y="40"/>
                    <a:pt x="478" y="0"/>
                    <a:pt x="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2081550" y="3047950"/>
              <a:ext cx="25900" cy="50275"/>
            </a:xfrm>
            <a:custGeom>
              <a:avLst/>
              <a:gdLst/>
              <a:ahLst/>
              <a:cxnLst/>
              <a:rect l="l" t="t" r="r" b="b"/>
              <a:pathLst>
                <a:path w="1036" h="2011" extrusionOk="0">
                  <a:moveTo>
                    <a:pt x="160" y="1"/>
                  </a:moveTo>
                  <a:cubicBezTo>
                    <a:pt x="1" y="498"/>
                    <a:pt x="458" y="956"/>
                    <a:pt x="180" y="1413"/>
                  </a:cubicBezTo>
                  <a:cubicBezTo>
                    <a:pt x="379" y="1572"/>
                    <a:pt x="260" y="1771"/>
                    <a:pt x="279" y="1970"/>
                  </a:cubicBezTo>
                  <a:cubicBezTo>
                    <a:pt x="326" y="1996"/>
                    <a:pt x="372" y="2005"/>
                    <a:pt x="418" y="2005"/>
                  </a:cubicBezTo>
                  <a:cubicBezTo>
                    <a:pt x="503" y="2005"/>
                    <a:pt x="585" y="1976"/>
                    <a:pt x="661" y="1976"/>
                  </a:cubicBezTo>
                  <a:cubicBezTo>
                    <a:pt x="702" y="1976"/>
                    <a:pt x="741" y="1984"/>
                    <a:pt x="777" y="2010"/>
                  </a:cubicBezTo>
                  <a:cubicBezTo>
                    <a:pt x="1035" y="1811"/>
                    <a:pt x="1035" y="1612"/>
                    <a:pt x="797" y="1413"/>
                  </a:cubicBezTo>
                  <a:cubicBezTo>
                    <a:pt x="770" y="1413"/>
                    <a:pt x="735" y="1431"/>
                    <a:pt x="702" y="1431"/>
                  </a:cubicBezTo>
                  <a:cubicBezTo>
                    <a:pt x="686" y="1431"/>
                    <a:pt x="671" y="1427"/>
                    <a:pt x="657" y="1413"/>
                  </a:cubicBezTo>
                  <a:cubicBezTo>
                    <a:pt x="757" y="1374"/>
                    <a:pt x="777" y="1274"/>
                    <a:pt x="836" y="1194"/>
                  </a:cubicBezTo>
                  <a:cubicBezTo>
                    <a:pt x="896" y="797"/>
                    <a:pt x="976" y="399"/>
                    <a:pt x="697" y="21"/>
                  </a:cubicBezTo>
                  <a:cubicBezTo>
                    <a:pt x="538" y="21"/>
                    <a:pt x="339"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2395875" y="3284175"/>
              <a:ext cx="95000" cy="9900"/>
            </a:xfrm>
            <a:custGeom>
              <a:avLst/>
              <a:gdLst/>
              <a:ahLst/>
              <a:cxnLst/>
              <a:rect l="l" t="t" r="r" b="b"/>
              <a:pathLst>
                <a:path w="3800" h="396" extrusionOk="0">
                  <a:moveTo>
                    <a:pt x="1313" y="21"/>
                  </a:moveTo>
                  <a:cubicBezTo>
                    <a:pt x="935" y="220"/>
                    <a:pt x="438" y="1"/>
                    <a:pt x="0" y="379"/>
                  </a:cubicBezTo>
                  <a:cubicBezTo>
                    <a:pt x="158" y="391"/>
                    <a:pt x="313" y="396"/>
                    <a:pt x="468" y="396"/>
                  </a:cubicBezTo>
                  <a:cubicBezTo>
                    <a:pt x="1466" y="396"/>
                    <a:pt x="2405" y="183"/>
                    <a:pt x="3357" y="183"/>
                  </a:cubicBezTo>
                  <a:cubicBezTo>
                    <a:pt x="3504" y="183"/>
                    <a:pt x="3652" y="188"/>
                    <a:pt x="3800" y="200"/>
                  </a:cubicBezTo>
                  <a:cubicBezTo>
                    <a:pt x="3691" y="67"/>
                    <a:pt x="3553" y="29"/>
                    <a:pt x="3412" y="29"/>
                  </a:cubicBezTo>
                  <a:cubicBezTo>
                    <a:pt x="3321" y="29"/>
                    <a:pt x="3229" y="45"/>
                    <a:pt x="3143" y="61"/>
                  </a:cubicBezTo>
                  <a:cubicBezTo>
                    <a:pt x="2526" y="21"/>
                    <a:pt x="1930" y="21"/>
                    <a:pt x="1313"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2540575" y="3372200"/>
              <a:ext cx="24400" cy="57750"/>
            </a:xfrm>
            <a:custGeom>
              <a:avLst/>
              <a:gdLst/>
              <a:ahLst/>
              <a:cxnLst/>
              <a:rect l="l" t="t" r="r" b="b"/>
              <a:pathLst>
                <a:path w="976" h="2310" extrusionOk="0">
                  <a:moveTo>
                    <a:pt x="414" y="937"/>
                  </a:moveTo>
                  <a:cubicBezTo>
                    <a:pt x="438" y="1155"/>
                    <a:pt x="451" y="1365"/>
                    <a:pt x="339" y="1533"/>
                  </a:cubicBezTo>
                  <a:cubicBezTo>
                    <a:pt x="323" y="1339"/>
                    <a:pt x="379" y="1138"/>
                    <a:pt x="414" y="937"/>
                  </a:cubicBezTo>
                  <a:close/>
                  <a:moveTo>
                    <a:pt x="618" y="1"/>
                  </a:moveTo>
                  <a:cubicBezTo>
                    <a:pt x="479" y="123"/>
                    <a:pt x="418" y="262"/>
                    <a:pt x="395" y="410"/>
                  </a:cubicBezTo>
                  <a:lnTo>
                    <a:pt x="395" y="410"/>
                  </a:lnTo>
                  <a:cubicBezTo>
                    <a:pt x="353" y="292"/>
                    <a:pt x="274" y="175"/>
                    <a:pt x="140" y="61"/>
                  </a:cubicBezTo>
                  <a:lnTo>
                    <a:pt x="140" y="61"/>
                  </a:lnTo>
                  <a:cubicBezTo>
                    <a:pt x="1" y="319"/>
                    <a:pt x="200" y="618"/>
                    <a:pt x="1" y="836"/>
                  </a:cubicBezTo>
                  <a:cubicBezTo>
                    <a:pt x="200" y="1274"/>
                    <a:pt x="41" y="1771"/>
                    <a:pt x="180" y="2229"/>
                  </a:cubicBezTo>
                  <a:cubicBezTo>
                    <a:pt x="270" y="2285"/>
                    <a:pt x="348" y="2309"/>
                    <a:pt x="418" y="2309"/>
                  </a:cubicBezTo>
                  <a:cubicBezTo>
                    <a:pt x="594" y="2309"/>
                    <a:pt x="711" y="2150"/>
                    <a:pt x="797" y="1950"/>
                  </a:cubicBezTo>
                  <a:cubicBezTo>
                    <a:pt x="976" y="1374"/>
                    <a:pt x="936" y="797"/>
                    <a:pt x="816" y="240"/>
                  </a:cubicBezTo>
                  <a:cubicBezTo>
                    <a:pt x="797" y="140"/>
                    <a:pt x="717" y="61"/>
                    <a:pt x="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2381450" y="2997525"/>
              <a:ext cx="49250" cy="15025"/>
            </a:xfrm>
            <a:custGeom>
              <a:avLst/>
              <a:gdLst/>
              <a:ahLst/>
              <a:cxnLst/>
              <a:rect l="l" t="t" r="r" b="b"/>
              <a:pathLst>
                <a:path w="1970" h="601" extrusionOk="0">
                  <a:moveTo>
                    <a:pt x="278" y="1"/>
                  </a:moveTo>
                  <a:cubicBezTo>
                    <a:pt x="215" y="1"/>
                    <a:pt x="153" y="11"/>
                    <a:pt x="100" y="29"/>
                  </a:cubicBezTo>
                  <a:cubicBezTo>
                    <a:pt x="0" y="148"/>
                    <a:pt x="0" y="287"/>
                    <a:pt x="100" y="407"/>
                  </a:cubicBezTo>
                  <a:cubicBezTo>
                    <a:pt x="597" y="489"/>
                    <a:pt x="1081" y="600"/>
                    <a:pt x="1585" y="600"/>
                  </a:cubicBezTo>
                  <a:cubicBezTo>
                    <a:pt x="1686" y="600"/>
                    <a:pt x="1787" y="596"/>
                    <a:pt x="1890" y="586"/>
                  </a:cubicBezTo>
                  <a:lnTo>
                    <a:pt x="1890" y="427"/>
                  </a:lnTo>
                  <a:cubicBezTo>
                    <a:pt x="1910" y="427"/>
                    <a:pt x="1930" y="407"/>
                    <a:pt x="1970" y="387"/>
                  </a:cubicBezTo>
                  <a:cubicBezTo>
                    <a:pt x="1970" y="327"/>
                    <a:pt x="1970" y="307"/>
                    <a:pt x="1890" y="247"/>
                  </a:cubicBezTo>
                  <a:cubicBezTo>
                    <a:pt x="1433" y="88"/>
                    <a:pt x="975" y="49"/>
                    <a:pt x="498" y="49"/>
                  </a:cubicBezTo>
                  <a:cubicBezTo>
                    <a:pt x="432" y="16"/>
                    <a:pt x="354"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2545050" y="3341375"/>
              <a:ext cx="13950" cy="73625"/>
            </a:xfrm>
            <a:custGeom>
              <a:avLst/>
              <a:gdLst/>
              <a:ahLst/>
              <a:cxnLst/>
              <a:rect l="l" t="t" r="r" b="b"/>
              <a:pathLst>
                <a:path w="558" h="2945" extrusionOk="0">
                  <a:moveTo>
                    <a:pt x="240" y="1"/>
                  </a:moveTo>
                  <a:lnTo>
                    <a:pt x="240" y="1"/>
                  </a:lnTo>
                  <a:cubicBezTo>
                    <a:pt x="120" y="359"/>
                    <a:pt x="299" y="717"/>
                    <a:pt x="1" y="955"/>
                  </a:cubicBezTo>
                  <a:lnTo>
                    <a:pt x="1" y="1294"/>
                  </a:lnTo>
                  <a:cubicBezTo>
                    <a:pt x="359" y="1791"/>
                    <a:pt x="1" y="2388"/>
                    <a:pt x="240" y="2945"/>
                  </a:cubicBezTo>
                  <a:cubicBezTo>
                    <a:pt x="498" y="2388"/>
                    <a:pt x="160" y="1791"/>
                    <a:pt x="498" y="1294"/>
                  </a:cubicBezTo>
                  <a:cubicBezTo>
                    <a:pt x="518" y="1294"/>
                    <a:pt x="518" y="1294"/>
                    <a:pt x="538" y="1254"/>
                  </a:cubicBezTo>
                  <a:cubicBezTo>
                    <a:pt x="558" y="1214"/>
                    <a:pt x="538" y="1174"/>
                    <a:pt x="498" y="1154"/>
                  </a:cubicBezTo>
                  <a:cubicBezTo>
                    <a:pt x="200" y="816"/>
                    <a:pt x="498" y="379"/>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2396375" y="3200000"/>
              <a:ext cx="59700" cy="8625"/>
            </a:xfrm>
            <a:custGeom>
              <a:avLst/>
              <a:gdLst/>
              <a:ahLst/>
              <a:cxnLst/>
              <a:rect l="l" t="t" r="r" b="b"/>
              <a:pathLst>
                <a:path w="2388" h="345" extrusionOk="0">
                  <a:moveTo>
                    <a:pt x="1503" y="0"/>
                  </a:moveTo>
                  <a:cubicBezTo>
                    <a:pt x="1154" y="0"/>
                    <a:pt x="801" y="16"/>
                    <a:pt x="448" y="16"/>
                  </a:cubicBezTo>
                  <a:cubicBezTo>
                    <a:pt x="305" y="16"/>
                    <a:pt x="163" y="13"/>
                    <a:pt x="20" y="6"/>
                  </a:cubicBezTo>
                  <a:cubicBezTo>
                    <a:pt x="20" y="66"/>
                    <a:pt x="20" y="106"/>
                    <a:pt x="0" y="165"/>
                  </a:cubicBezTo>
                  <a:cubicBezTo>
                    <a:pt x="43" y="172"/>
                    <a:pt x="87" y="174"/>
                    <a:pt x="131" y="174"/>
                  </a:cubicBezTo>
                  <a:cubicBezTo>
                    <a:pt x="190" y="174"/>
                    <a:pt x="249" y="171"/>
                    <a:pt x="308" y="171"/>
                  </a:cubicBezTo>
                  <a:cubicBezTo>
                    <a:pt x="455" y="171"/>
                    <a:pt x="599" y="193"/>
                    <a:pt x="716" y="344"/>
                  </a:cubicBezTo>
                  <a:cubicBezTo>
                    <a:pt x="1045" y="344"/>
                    <a:pt x="1343" y="194"/>
                    <a:pt x="1664" y="194"/>
                  </a:cubicBezTo>
                  <a:cubicBezTo>
                    <a:pt x="1712" y="194"/>
                    <a:pt x="1761" y="197"/>
                    <a:pt x="1810" y="205"/>
                  </a:cubicBezTo>
                  <a:cubicBezTo>
                    <a:pt x="2009" y="185"/>
                    <a:pt x="2188" y="185"/>
                    <a:pt x="2347" y="185"/>
                  </a:cubicBezTo>
                  <a:cubicBezTo>
                    <a:pt x="2387" y="165"/>
                    <a:pt x="2387" y="145"/>
                    <a:pt x="2387" y="106"/>
                  </a:cubicBezTo>
                  <a:cubicBezTo>
                    <a:pt x="2387" y="86"/>
                    <a:pt x="2367" y="46"/>
                    <a:pt x="2327" y="46"/>
                  </a:cubicBezTo>
                  <a:cubicBezTo>
                    <a:pt x="2055" y="10"/>
                    <a:pt x="1780" y="0"/>
                    <a:pt x="1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2342150" y="2993750"/>
              <a:ext cx="41800" cy="14450"/>
            </a:xfrm>
            <a:custGeom>
              <a:avLst/>
              <a:gdLst/>
              <a:ahLst/>
              <a:cxnLst/>
              <a:rect l="l" t="t" r="r" b="b"/>
              <a:pathLst>
                <a:path w="1672" h="578" extrusionOk="0">
                  <a:moveTo>
                    <a:pt x="220" y="1"/>
                  </a:moveTo>
                  <a:cubicBezTo>
                    <a:pt x="160" y="1"/>
                    <a:pt x="80" y="40"/>
                    <a:pt x="21" y="140"/>
                  </a:cubicBezTo>
                  <a:cubicBezTo>
                    <a:pt x="1" y="299"/>
                    <a:pt x="120" y="359"/>
                    <a:pt x="259" y="398"/>
                  </a:cubicBezTo>
                  <a:cubicBezTo>
                    <a:pt x="518" y="398"/>
                    <a:pt x="816" y="438"/>
                    <a:pt x="1095" y="458"/>
                  </a:cubicBezTo>
                  <a:cubicBezTo>
                    <a:pt x="1214" y="498"/>
                    <a:pt x="1373" y="478"/>
                    <a:pt x="1493" y="558"/>
                  </a:cubicBezTo>
                  <a:lnTo>
                    <a:pt x="1572" y="578"/>
                  </a:lnTo>
                  <a:lnTo>
                    <a:pt x="1672" y="558"/>
                  </a:lnTo>
                  <a:cubicBezTo>
                    <a:pt x="1672" y="458"/>
                    <a:pt x="1652" y="359"/>
                    <a:pt x="1652" y="259"/>
                  </a:cubicBezTo>
                  <a:cubicBezTo>
                    <a:pt x="1174" y="100"/>
                    <a:pt x="697" y="40"/>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2442125" y="3079800"/>
              <a:ext cx="40800" cy="14325"/>
            </a:xfrm>
            <a:custGeom>
              <a:avLst/>
              <a:gdLst/>
              <a:ahLst/>
              <a:cxnLst/>
              <a:rect l="l" t="t" r="r" b="b"/>
              <a:pathLst>
                <a:path w="1632" h="573" extrusionOk="0">
                  <a:moveTo>
                    <a:pt x="0" y="0"/>
                  </a:moveTo>
                  <a:lnTo>
                    <a:pt x="0" y="0"/>
                  </a:lnTo>
                  <a:cubicBezTo>
                    <a:pt x="80" y="179"/>
                    <a:pt x="199" y="298"/>
                    <a:pt x="378" y="378"/>
                  </a:cubicBezTo>
                  <a:cubicBezTo>
                    <a:pt x="565" y="513"/>
                    <a:pt x="763" y="572"/>
                    <a:pt x="967" y="572"/>
                  </a:cubicBezTo>
                  <a:cubicBezTo>
                    <a:pt x="1152" y="572"/>
                    <a:pt x="1342" y="523"/>
                    <a:pt x="1532" y="438"/>
                  </a:cubicBezTo>
                  <a:lnTo>
                    <a:pt x="1631" y="338"/>
                  </a:lnTo>
                  <a:cubicBezTo>
                    <a:pt x="1134" y="40"/>
                    <a:pt x="557" y="1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2802675" y="3256825"/>
              <a:ext cx="41800" cy="13250"/>
            </a:xfrm>
            <a:custGeom>
              <a:avLst/>
              <a:gdLst/>
              <a:ahLst/>
              <a:cxnLst/>
              <a:rect l="l" t="t" r="r" b="b"/>
              <a:pathLst>
                <a:path w="1672" h="530" extrusionOk="0">
                  <a:moveTo>
                    <a:pt x="1234" y="21"/>
                  </a:moveTo>
                  <a:cubicBezTo>
                    <a:pt x="836" y="61"/>
                    <a:pt x="398" y="1"/>
                    <a:pt x="0" y="220"/>
                  </a:cubicBezTo>
                  <a:cubicBezTo>
                    <a:pt x="83" y="252"/>
                    <a:pt x="170" y="262"/>
                    <a:pt x="257" y="262"/>
                  </a:cubicBezTo>
                  <a:cubicBezTo>
                    <a:pt x="393" y="262"/>
                    <a:pt x="531" y="238"/>
                    <a:pt x="665" y="238"/>
                  </a:cubicBezTo>
                  <a:cubicBezTo>
                    <a:pt x="818" y="238"/>
                    <a:pt x="964" y="269"/>
                    <a:pt x="1094" y="399"/>
                  </a:cubicBezTo>
                  <a:cubicBezTo>
                    <a:pt x="1204" y="481"/>
                    <a:pt x="1305" y="529"/>
                    <a:pt x="1395" y="529"/>
                  </a:cubicBezTo>
                  <a:cubicBezTo>
                    <a:pt x="1503" y="529"/>
                    <a:pt x="1596" y="461"/>
                    <a:pt x="1671" y="299"/>
                  </a:cubicBezTo>
                  <a:cubicBezTo>
                    <a:pt x="1592" y="80"/>
                    <a:pt x="1393" y="80"/>
                    <a:pt x="123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2853900" y="3267275"/>
              <a:ext cx="34325" cy="19075"/>
            </a:xfrm>
            <a:custGeom>
              <a:avLst/>
              <a:gdLst/>
              <a:ahLst/>
              <a:cxnLst/>
              <a:rect l="l" t="t" r="r" b="b"/>
              <a:pathLst>
                <a:path w="1373" h="763" extrusionOk="0">
                  <a:moveTo>
                    <a:pt x="279" y="1"/>
                  </a:moveTo>
                  <a:cubicBezTo>
                    <a:pt x="120" y="60"/>
                    <a:pt x="20" y="160"/>
                    <a:pt x="0" y="299"/>
                  </a:cubicBezTo>
                  <a:cubicBezTo>
                    <a:pt x="20" y="458"/>
                    <a:pt x="60" y="578"/>
                    <a:pt x="219" y="657"/>
                  </a:cubicBezTo>
                  <a:cubicBezTo>
                    <a:pt x="415" y="694"/>
                    <a:pt x="624" y="762"/>
                    <a:pt x="818" y="762"/>
                  </a:cubicBezTo>
                  <a:cubicBezTo>
                    <a:pt x="1037" y="762"/>
                    <a:pt x="1236" y="675"/>
                    <a:pt x="1373" y="359"/>
                  </a:cubicBezTo>
                  <a:lnTo>
                    <a:pt x="1373" y="359"/>
                  </a:lnTo>
                  <a:cubicBezTo>
                    <a:pt x="1194" y="379"/>
                    <a:pt x="995" y="379"/>
                    <a:pt x="796" y="379"/>
                  </a:cubicBezTo>
                  <a:cubicBezTo>
                    <a:pt x="577" y="379"/>
                    <a:pt x="438" y="239"/>
                    <a:pt x="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2308825" y="2988600"/>
              <a:ext cx="35350" cy="12750"/>
            </a:xfrm>
            <a:custGeom>
              <a:avLst/>
              <a:gdLst/>
              <a:ahLst/>
              <a:cxnLst/>
              <a:rect l="l" t="t" r="r" b="b"/>
              <a:pathLst>
                <a:path w="1414" h="510" extrusionOk="0">
                  <a:moveTo>
                    <a:pt x="815" y="1"/>
                  </a:moveTo>
                  <a:cubicBezTo>
                    <a:pt x="771" y="1"/>
                    <a:pt x="732" y="26"/>
                    <a:pt x="717" y="87"/>
                  </a:cubicBezTo>
                  <a:cubicBezTo>
                    <a:pt x="538" y="346"/>
                    <a:pt x="160" y="147"/>
                    <a:pt x="1" y="406"/>
                  </a:cubicBezTo>
                  <a:cubicBezTo>
                    <a:pt x="154" y="464"/>
                    <a:pt x="321" y="481"/>
                    <a:pt x="489" y="481"/>
                  </a:cubicBezTo>
                  <a:cubicBezTo>
                    <a:pt x="606" y="481"/>
                    <a:pt x="723" y="473"/>
                    <a:pt x="836" y="465"/>
                  </a:cubicBezTo>
                  <a:cubicBezTo>
                    <a:pt x="936" y="485"/>
                    <a:pt x="1035" y="510"/>
                    <a:pt x="1132" y="510"/>
                  </a:cubicBezTo>
                  <a:cubicBezTo>
                    <a:pt x="1229" y="510"/>
                    <a:pt x="1324" y="485"/>
                    <a:pt x="1413" y="406"/>
                  </a:cubicBezTo>
                  <a:lnTo>
                    <a:pt x="1413" y="266"/>
                  </a:lnTo>
                  <a:cubicBezTo>
                    <a:pt x="1393" y="207"/>
                    <a:pt x="1334" y="167"/>
                    <a:pt x="1234" y="147"/>
                  </a:cubicBezTo>
                  <a:cubicBezTo>
                    <a:pt x="1115" y="87"/>
                    <a:pt x="996" y="67"/>
                    <a:pt x="856" y="8"/>
                  </a:cubicBezTo>
                  <a:cubicBezTo>
                    <a:pt x="842" y="3"/>
                    <a:pt x="828" y="1"/>
                    <a:pt x="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2222300" y="2981400"/>
              <a:ext cx="32350" cy="8950"/>
            </a:xfrm>
            <a:custGeom>
              <a:avLst/>
              <a:gdLst/>
              <a:ahLst/>
              <a:cxnLst/>
              <a:rect l="l" t="t" r="r" b="b"/>
              <a:pathLst>
                <a:path w="1294" h="358" extrusionOk="0">
                  <a:moveTo>
                    <a:pt x="264" y="0"/>
                  </a:moveTo>
                  <a:cubicBezTo>
                    <a:pt x="178" y="0"/>
                    <a:pt x="91" y="11"/>
                    <a:pt x="1" y="37"/>
                  </a:cubicBezTo>
                  <a:cubicBezTo>
                    <a:pt x="365" y="256"/>
                    <a:pt x="764" y="358"/>
                    <a:pt x="1180" y="358"/>
                  </a:cubicBezTo>
                  <a:cubicBezTo>
                    <a:pt x="1218" y="358"/>
                    <a:pt x="1256" y="357"/>
                    <a:pt x="1294" y="355"/>
                  </a:cubicBezTo>
                  <a:lnTo>
                    <a:pt x="1294" y="196"/>
                  </a:lnTo>
                  <a:cubicBezTo>
                    <a:pt x="955" y="196"/>
                    <a:pt x="629" y="0"/>
                    <a:pt x="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2468975" y="3209100"/>
              <a:ext cx="8975" cy="22400"/>
            </a:xfrm>
            <a:custGeom>
              <a:avLst/>
              <a:gdLst/>
              <a:ahLst/>
              <a:cxnLst/>
              <a:rect l="l" t="t" r="r" b="b"/>
              <a:pathLst>
                <a:path w="359" h="896" extrusionOk="0">
                  <a:moveTo>
                    <a:pt x="219" y="0"/>
                  </a:moveTo>
                  <a:cubicBezTo>
                    <a:pt x="100" y="179"/>
                    <a:pt x="199" y="418"/>
                    <a:pt x="0" y="537"/>
                  </a:cubicBezTo>
                  <a:lnTo>
                    <a:pt x="0" y="895"/>
                  </a:lnTo>
                  <a:cubicBezTo>
                    <a:pt x="358" y="517"/>
                    <a:pt x="358" y="517"/>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2476425" y="3092225"/>
              <a:ext cx="15950" cy="31850"/>
            </a:xfrm>
            <a:custGeom>
              <a:avLst/>
              <a:gdLst/>
              <a:ahLst/>
              <a:cxnLst/>
              <a:rect l="l" t="t" r="r" b="b"/>
              <a:pathLst>
                <a:path w="638" h="1274" extrusionOk="0">
                  <a:moveTo>
                    <a:pt x="418" y="0"/>
                  </a:moveTo>
                  <a:cubicBezTo>
                    <a:pt x="359" y="80"/>
                    <a:pt x="299" y="140"/>
                    <a:pt x="259" y="199"/>
                  </a:cubicBezTo>
                  <a:cubicBezTo>
                    <a:pt x="259" y="597"/>
                    <a:pt x="1" y="1035"/>
                    <a:pt x="578" y="1274"/>
                  </a:cubicBezTo>
                  <a:lnTo>
                    <a:pt x="617" y="1234"/>
                  </a:lnTo>
                  <a:cubicBezTo>
                    <a:pt x="578" y="836"/>
                    <a:pt x="637" y="398"/>
                    <a:pt x="4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2363550" y="3182725"/>
              <a:ext cx="23400" cy="9475"/>
            </a:xfrm>
            <a:custGeom>
              <a:avLst/>
              <a:gdLst/>
              <a:ahLst/>
              <a:cxnLst/>
              <a:rect l="l" t="t" r="r" b="b"/>
              <a:pathLst>
                <a:path w="936" h="379" extrusionOk="0">
                  <a:moveTo>
                    <a:pt x="119" y="1"/>
                  </a:moveTo>
                  <a:cubicBezTo>
                    <a:pt x="0" y="140"/>
                    <a:pt x="0" y="240"/>
                    <a:pt x="100" y="379"/>
                  </a:cubicBezTo>
                  <a:cubicBezTo>
                    <a:pt x="298" y="359"/>
                    <a:pt x="458" y="359"/>
                    <a:pt x="637" y="359"/>
                  </a:cubicBezTo>
                  <a:cubicBezTo>
                    <a:pt x="736" y="259"/>
                    <a:pt x="935" y="200"/>
                    <a:pt x="8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2846425" y="3256325"/>
              <a:ext cx="14950" cy="15975"/>
            </a:xfrm>
            <a:custGeom>
              <a:avLst/>
              <a:gdLst/>
              <a:ahLst/>
              <a:cxnLst/>
              <a:rect l="l" t="t" r="r" b="b"/>
              <a:pathLst>
                <a:path w="598" h="639" extrusionOk="0">
                  <a:moveTo>
                    <a:pt x="240" y="1"/>
                  </a:moveTo>
                  <a:cubicBezTo>
                    <a:pt x="120" y="1"/>
                    <a:pt x="41" y="41"/>
                    <a:pt x="1" y="140"/>
                  </a:cubicBezTo>
                  <a:cubicBezTo>
                    <a:pt x="1" y="220"/>
                    <a:pt x="21" y="279"/>
                    <a:pt x="41" y="339"/>
                  </a:cubicBezTo>
                  <a:cubicBezTo>
                    <a:pt x="80" y="399"/>
                    <a:pt x="100" y="478"/>
                    <a:pt x="140" y="518"/>
                  </a:cubicBezTo>
                  <a:cubicBezTo>
                    <a:pt x="185" y="578"/>
                    <a:pt x="242" y="638"/>
                    <a:pt x="318" y="638"/>
                  </a:cubicBezTo>
                  <a:cubicBezTo>
                    <a:pt x="343" y="638"/>
                    <a:pt x="370" y="632"/>
                    <a:pt x="399" y="618"/>
                  </a:cubicBezTo>
                  <a:cubicBezTo>
                    <a:pt x="478" y="578"/>
                    <a:pt x="518" y="498"/>
                    <a:pt x="598" y="439"/>
                  </a:cubicBezTo>
                  <a:cubicBezTo>
                    <a:pt x="538" y="319"/>
                    <a:pt x="498" y="200"/>
                    <a:pt x="419" y="81"/>
                  </a:cubicBezTo>
                  <a:cubicBezTo>
                    <a:pt x="379" y="41"/>
                    <a:pt x="319" y="1"/>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2833500" y="3252600"/>
              <a:ext cx="20425" cy="11725"/>
            </a:xfrm>
            <a:custGeom>
              <a:avLst/>
              <a:gdLst/>
              <a:ahLst/>
              <a:cxnLst/>
              <a:rect l="l" t="t" r="r" b="b"/>
              <a:pathLst>
                <a:path w="817" h="469" extrusionOk="0">
                  <a:moveTo>
                    <a:pt x="565" y="1"/>
                  </a:moveTo>
                  <a:cubicBezTo>
                    <a:pt x="498" y="1"/>
                    <a:pt x="428" y="21"/>
                    <a:pt x="359" y="51"/>
                  </a:cubicBezTo>
                  <a:cubicBezTo>
                    <a:pt x="319" y="51"/>
                    <a:pt x="259" y="70"/>
                    <a:pt x="239" y="90"/>
                  </a:cubicBezTo>
                  <a:cubicBezTo>
                    <a:pt x="160" y="130"/>
                    <a:pt x="120" y="230"/>
                    <a:pt x="21" y="230"/>
                  </a:cubicBezTo>
                  <a:lnTo>
                    <a:pt x="1" y="230"/>
                  </a:lnTo>
                  <a:cubicBezTo>
                    <a:pt x="100" y="369"/>
                    <a:pt x="239" y="389"/>
                    <a:pt x="418" y="448"/>
                  </a:cubicBezTo>
                  <a:lnTo>
                    <a:pt x="498" y="468"/>
                  </a:lnTo>
                  <a:lnTo>
                    <a:pt x="558" y="428"/>
                  </a:lnTo>
                  <a:lnTo>
                    <a:pt x="757" y="230"/>
                  </a:lnTo>
                  <a:cubicBezTo>
                    <a:pt x="796" y="230"/>
                    <a:pt x="796" y="190"/>
                    <a:pt x="816" y="190"/>
                  </a:cubicBezTo>
                  <a:cubicBezTo>
                    <a:pt x="816" y="150"/>
                    <a:pt x="816" y="130"/>
                    <a:pt x="757" y="70"/>
                  </a:cubicBezTo>
                  <a:cubicBezTo>
                    <a:pt x="697" y="21"/>
                    <a:pt x="632" y="1"/>
                    <a:pt x="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2503275" y="3347850"/>
              <a:ext cx="8500" cy="25875"/>
            </a:xfrm>
            <a:custGeom>
              <a:avLst/>
              <a:gdLst/>
              <a:ahLst/>
              <a:cxnLst/>
              <a:rect l="l" t="t" r="r" b="b"/>
              <a:pathLst>
                <a:path w="340" h="1035" extrusionOk="0">
                  <a:moveTo>
                    <a:pt x="1" y="0"/>
                  </a:moveTo>
                  <a:cubicBezTo>
                    <a:pt x="21" y="338"/>
                    <a:pt x="41" y="696"/>
                    <a:pt x="41" y="1035"/>
                  </a:cubicBezTo>
                  <a:cubicBezTo>
                    <a:pt x="339" y="716"/>
                    <a:pt x="200" y="338"/>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2503275" y="3378675"/>
              <a:ext cx="8000" cy="26875"/>
            </a:xfrm>
            <a:custGeom>
              <a:avLst/>
              <a:gdLst/>
              <a:ahLst/>
              <a:cxnLst/>
              <a:rect l="l" t="t" r="r" b="b"/>
              <a:pathLst>
                <a:path w="320" h="1075" extrusionOk="0">
                  <a:moveTo>
                    <a:pt x="61" y="1"/>
                  </a:moveTo>
                  <a:cubicBezTo>
                    <a:pt x="21" y="359"/>
                    <a:pt x="1" y="717"/>
                    <a:pt x="61" y="1075"/>
                  </a:cubicBezTo>
                  <a:cubicBezTo>
                    <a:pt x="319" y="717"/>
                    <a:pt x="319" y="359"/>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2454550" y="3017625"/>
              <a:ext cx="7975" cy="24400"/>
            </a:xfrm>
            <a:custGeom>
              <a:avLst/>
              <a:gdLst/>
              <a:ahLst/>
              <a:cxnLst/>
              <a:rect l="l" t="t" r="r" b="b"/>
              <a:pathLst>
                <a:path w="319" h="976" extrusionOk="0">
                  <a:moveTo>
                    <a:pt x="20" y="0"/>
                  </a:moveTo>
                  <a:lnTo>
                    <a:pt x="20" y="0"/>
                  </a:lnTo>
                  <a:cubicBezTo>
                    <a:pt x="60" y="319"/>
                    <a:pt x="0" y="637"/>
                    <a:pt x="179" y="975"/>
                  </a:cubicBezTo>
                  <a:cubicBezTo>
                    <a:pt x="179" y="637"/>
                    <a:pt x="319" y="299"/>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2379450" y="3182725"/>
              <a:ext cx="13450" cy="9725"/>
            </a:xfrm>
            <a:custGeom>
              <a:avLst/>
              <a:gdLst/>
              <a:ahLst/>
              <a:cxnLst/>
              <a:rect l="l" t="t" r="r" b="b"/>
              <a:pathLst>
                <a:path w="538" h="389" extrusionOk="0">
                  <a:moveTo>
                    <a:pt x="180" y="1"/>
                  </a:moveTo>
                  <a:cubicBezTo>
                    <a:pt x="120" y="140"/>
                    <a:pt x="40" y="240"/>
                    <a:pt x="1" y="359"/>
                  </a:cubicBezTo>
                  <a:cubicBezTo>
                    <a:pt x="90" y="379"/>
                    <a:pt x="185" y="389"/>
                    <a:pt x="277" y="389"/>
                  </a:cubicBezTo>
                  <a:cubicBezTo>
                    <a:pt x="369" y="389"/>
                    <a:pt x="458" y="379"/>
                    <a:pt x="538" y="359"/>
                  </a:cubicBezTo>
                  <a:cubicBezTo>
                    <a:pt x="518" y="100"/>
                    <a:pt x="39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2406800" y="3186475"/>
              <a:ext cx="23900" cy="4125"/>
            </a:xfrm>
            <a:custGeom>
              <a:avLst/>
              <a:gdLst/>
              <a:ahLst/>
              <a:cxnLst/>
              <a:rect l="l" t="t" r="r" b="b"/>
              <a:pathLst>
                <a:path w="956" h="165" extrusionOk="0">
                  <a:moveTo>
                    <a:pt x="456" y="0"/>
                  </a:moveTo>
                  <a:cubicBezTo>
                    <a:pt x="294" y="0"/>
                    <a:pt x="140" y="30"/>
                    <a:pt x="1" y="149"/>
                  </a:cubicBezTo>
                  <a:cubicBezTo>
                    <a:pt x="133" y="149"/>
                    <a:pt x="270" y="165"/>
                    <a:pt x="410" y="165"/>
                  </a:cubicBezTo>
                  <a:cubicBezTo>
                    <a:pt x="586" y="165"/>
                    <a:pt x="768" y="140"/>
                    <a:pt x="956" y="30"/>
                  </a:cubicBezTo>
                  <a:cubicBezTo>
                    <a:pt x="787" y="30"/>
                    <a:pt x="617" y="0"/>
                    <a:pt x="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781275" y="3168100"/>
              <a:ext cx="17950" cy="5700"/>
            </a:xfrm>
            <a:custGeom>
              <a:avLst/>
              <a:gdLst/>
              <a:ahLst/>
              <a:cxnLst/>
              <a:rect l="l" t="t" r="r" b="b"/>
              <a:pathLst>
                <a:path w="718" h="228" extrusionOk="0">
                  <a:moveTo>
                    <a:pt x="320" y="0"/>
                  </a:moveTo>
                  <a:cubicBezTo>
                    <a:pt x="215" y="0"/>
                    <a:pt x="107" y="24"/>
                    <a:pt x="1" y="49"/>
                  </a:cubicBezTo>
                  <a:cubicBezTo>
                    <a:pt x="120" y="208"/>
                    <a:pt x="284" y="217"/>
                    <a:pt x="456" y="217"/>
                  </a:cubicBezTo>
                  <a:cubicBezTo>
                    <a:pt x="478" y="217"/>
                    <a:pt x="500" y="217"/>
                    <a:pt x="521" y="217"/>
                  </a:cubicBezTo>
                  <a:cubicBezTo>
                    <a:pt x="587" y="217"/>
                    <a:pt x="652" y="218"/>
                    <a:pt x="717" y="228"/>
                  </a:cubicBezTo>
                  <a:cubicBezTo>
                    <a:pt x="611" y="51"/>
                    <a:pt x="470" y="0"/>
                    <a:pt x="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2329725" y="2998725"/>
              <a:ext cx="18925" cy="5400"/>
            </a:xfrm>
            <a:custGeom>
              <a:avLst/>
              <a:gdLst/>
              <a:ahLst/>
              <a:cxnLst/>
              <a:rect l="l" t="t" r="r" b="b"/>
              <a:pathLst>
                <a:path w="757" h="216" extrusionOk="0">
                  <a:moveTo>
                    <a:pt x="577" y="1"/>
                  </a:moveTo>
                  <a:cubicBezTo>
                    <a:pt x="378" y="40"/>
                    <a:pt x="199" y="40"/>
                    <a:pt x="0" y="60"/>
                  </a:cubicBezTo>
                  <a:cubicBezTo>
                    <a:pt x="139" y="174"/>
                    <a:pt x="294" y="215"/>
                    <a:pt x="459" y="215"/>
                  </a:cubicBezTo>
                  <a:cubicBezTo>
                    <a:pt x="555" y="215"/>
                    <a:pt x="654" y="201"/>
                    <a:pt x="756" y="180"/>
                  </a:cubicBezTo>
                  <a:cubicBezTo>
                    <a:pt x="697" y="100"/>
                    <a:pt x="617" y="60"/>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2352600" y="3182225"/>
              <a:ext cx="13950" cy="10150"/>
            </a:xfrm>
            <a:custGeom>
              <a:avLst/>
              <a:gdLst/>
              <a:ahLst/>
              <a:cxnLst/>
              <a:rect l="l" t="t" r="r" b="b"/>
              <a:pathLst>
                <a:path w="558" h="406" extrusionOk="0">
                  <a:moveTo>
                    <a:pt x="359" y="1"/>
                  </a:moveTo>
                  <a:cubicBezTo>
                    <a:pt x="279" y="100"/>
                    <a:pt x="179" y="81"/>
                    <a:pt x="80" y="100"/>
                  </a:cubicBezTo>
                  <a:lnTo>
                    <a:pt x="0" y="180"/>
                  </a:lnTo>
                  <a:lnTo>
                    <a:pt x="0" y="339"/>
                  </a:lnTo>
                  <a:cubicBezTo>
                    <a:pt x="117" y="386"/>
                    <a:pt x="227" y="405"/>
                    <a:pt x="334" y="405"/>
                  </a:cubicBezTo>
                  <a:cubicBezTo>
                    <a:pt x="409" y="405"/>
                    <a:pt x="483" y="395"/>
                    <a:pt x="557" y="379"/>
                  </a:cubicBezTo>
                  <a:lnTo>
                    <a:pt x="557" y="21"/>
                  </a:lnTo>
                  <a:cubicBezTo>
                    <a:pt x="478" y="21"/>
                    <a:pt x="438" y="21"/>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2437150" y="3012550"/>
              <a:ext cx="17925" cy="5100"/>
            </a:xfrm>
            <a:custGeom>
              <a:avLst/>
              <a:gdLst/>
              <a:ahLst/>
              <a:cxnLst/>
              <a:rect l="l" t="t" r="r" b="b"/>
              <a:pathLst>
                <a:path w="717" h="204" extrusionOk="0">
                  <a:moveTo>
                    <a:pt x="353" y="1"/>
                  </a:moveTo>
                  <a:cubicBezTo>
                    <a:pt x="238" y="1"/>
                    <a:pt x="115" y="24"/>
                    <a:pt x="0" y="24"/>
                  </a:cubicBezTo>
                  <a:cubicBezTo>
                    <a:pt x="199" y="203"/>
                    <a:pt x="478" y="124"/>
                    <a:pt x="716" y="203"/>
                  </a:cubicBezTo>
                  <a:cubicBezTo>
                    <a:pt x="628" y="38"/>
                    <a:pt x="497" y="1"/>
                    <a:pt x="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2460525" y="3239925"/>
              <a:ext cx="12450" cy="4500"/>
            </a:xfrm>
            <a:custGeom>
              <a:avLst/>
              <a:gdLst/>
              <a:ahLst/>
              <a:cxnLst/>
              <a:rect l="l" t="t" r="r" b="b"/>
              <a:pathLst>
                <a:path w="498" h="180" extrusionOk="0">
                  <a:moveTo>
                    <a:pt x="199" y="1"/>
                  </a:moveTo>
                  <a:cubicBezTo>
                    <a:pt x="120" y="60"/>
                    <a:pt x="60" y="140"/>
                    <a:pt x="0" y="180"/>
                  </a:cubicBezTo>
                  <a:lnTo>
                    <a:pt x="497" y="180"/>
                  </a:lnTo>
                  <a:cubicBezTo>
                    <a:pt x="438" y="60"/>
                    <a:pt x="318" y="40"/>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2369500" y="3003900"/>
              <a:ext cx="9975" cy="3775"/>
            </a:xfrm>
            <a:custGeom>
              <a:avLst/>
              <a:gdLst/>
              <a:ahLst/>
              <a:cxnLst/>
              <a:rect l="l" t="t" r="r" b="b"/>
              <a:pathLst>
                <a:path w="399" h="151" extrusionOk="0">
                  <a:moveTo>
                    <a:pt x="158" y="1"/>
                  </a:moveTo>
                  <a:cubicBezTo>
                    <a:pt x="108" y="1"/>
                    <a:pt x="56" y="12"/>
                    <a:pt x="1" y="32"/>
                  </a:cubicBezTo>
                  <a:cubicBezTo>
                    <a:pt x="84" y="115"/>
                    <a:pt x="177" y="150"/>
                    <a:pt x="273" y="150"/>
                  </a:cubicBezTo>
                  <a:cubicBezTo>
                    <a:pt x="314" y="150"/>
                    <a:pt x="356" y="144"/>
                    <a:pt x="399" y="132"/>
                  </a:cubicBezTo>
                  <a:cubicBezTo>
                    <a:pt x="334" y="41"/>
                    <a:pt x="251"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2292925" y="2995300"/>
              <a:ext cx="10950" cy="3750"/>
            </a:xfrm>
            <a:custGeom>
              <a:avLst/>
              <a:gdLst/>
              <a:ahLst/>
              <a:cxnLst/>
              <a:rect l="l" t="t" r="r" b="b"/>
              <a:pathLst>
                <a:path w="438" h="150" extrusionOk="0">
                  <a:moveTo>
                    <a:pt x="151" y="0"/>
                  </a:moveTo>
                  <a:cubicBezTo>
                    <a:pt x="103" y="0"/>
                    <a:pt x="52" y="7"/>
                    <a:pt x="0" y="18"/>
                  </a:cubicBezTo>
                  <a:cubicBezTo>
                    <a:pt x="110" y="96"/>
                    <a:pt x="219" y="150"/>
                    <a:pt x="338" y="150"/>
                  </a:cubicBezTo>
                  <a:cubicBezTo>
                    <a:pt x="371" y="150"/>
                    <a:pt x="404" y="146"/>
                    <a:pt x="438" y="138"/>
                  </a:cubicBezTo>
                  <a:cubicBezTo>
                    <a:pt x="367" y="39"/>
                    <a:pt x="267"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2842450" y="3250225"/>
              <a:ext cx="9975" cy="3650"/>
            </a:xfrm>
            <a:custGeom>
              <a:avLst/>
              <a:gdLst/>
              <a:ahLst/>
              <a:cxnLst/>
              <a:rect l="l" t="t" r="r" b="b"/>
              <a:pathLst>
                <a:path w="399" h="146" extrusionOk="0">
                  <a:moveTo>
                    <a:pt x="204" y="1"/>
                  </a:moveTo>
                  <a:cubicBezTo>
                    <a:pt x="142" y="1"/>
                    <a:pt x="76" y="41"/>
                    <a:pt x="1" y="126"/>
                  </a:cubicBezTo>
                  <a:cubicBezTo>
                    <a:pt x="140" y="126"/>
                    <a:pt x="279" y="146"/>
                    <a:pt x="399" y="146"/>
                  </a:cubicBezTo>
                  <a:cubicBezTo>
                    <a:pt x="336" y="51"/>
                    <a:pt x="27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2480900" y="3088250"/>
              <a:ext cx="6000" cy="6350"/>
            </a:xfrm>
            <a:custGeom>
              <a:avLst/>
              <a:gdLst/>
              <a:ahLst/>
              <a:cxnLst/>
              <a:rect l="l" t="t" r="r" b="b"/>
              <a:pathLst>
                <a:path w="240" h="254" extrusionOk="0">
                  <a:moveTo>
                    <a:pt x="80" y="0"/>
                  </a:moveTo>
                  <a:lnTo>
                    <a:pt x="1" y="60"/>
                  </a:lnTo>
                  <a:cubicBezTo>
                    <a:pt x="1" y="139"/>
                    <a:pt x="1" y="179"/>
                    <a:pt x="41" y="239"/>
                  </a:cubicBezTo>
                  <a:cubicBezTo>
                    <a:pt x="70" y="249"/>
                    <a:pt x="105" y="254"/>
                    <a:pt x="138" y="254"/>
                  </a:cubicBezTo>
                  <a:cubicBezTo>
                    <a:pt x="170" y="254"/>
                    <a:pt x="200" y="249"/>
                    <a:pt x="220" y="239"/>
                  </a:cubicBezTo>
                  <a:cubicBezTo>
                    <a:pt x="239" y="199"/>
                    <a:pt x="239" y="179"/>
                    <a:pt x="239" y="159"/>
                  </a:cubicBezTo>
                  <a:cubicBezTo>
                    <a:pt x="239" y="60"/>
                    <a:pt x="180"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2507750" y="3338900"/>
              <a:ext cx="1525" cy="4500"/>
            </a:xfrm>
            <a:custGeom>
              <a:avLst/>
              <a:gdLst/>
              <a:ahLst/>
              <a:cxnLst/>
              <a:rect l="l" t="t" r="r" b="b"/>
              <a:pathLst>
                <a:path w="61" h="180" extrusionOk="0">
                  <a:moveTo>
                    <a:pt x="41" y="0"/>
                  </a:moveTo>
                  <a:cubicBezTo>
                    <a:pt x="41" y="20"/>
                    <a:pt x="1" y="60"/>
                    <a:pt x="1" y="60"/>
                  </a:cubicBezTo>
                  <a:cubicBezTo>
                    <a:pt x="21" y="100"/>
                    <a:pt x="41" y="120"/>
                    <a:pt x="61" y="179"/>
                  </a:cubicBezTo>
                  <a:cubicBezTo>
                    <a:pt x="61" y="100"/>
                    <a:pt x="41" y="6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2852400" y="3253850"/>
              <a:ext cx="4500" cy="4500"/>
            </a:xfrm>
            <a:custGeom>
              <a:avLst/>
              <a:gdLst/>
              <a:ahLst/>
              <a:cxnLst/>
              <a:rect l="l" t="t" r="r" b="b"/>
              <a:pathLst>
                <a:path w="180" h="180" extrusionOk="0">
                  <a:moveTo>
                    <a:pt x="1" y="1"/>
                  </a:moveTo>
                  <a:lnTo>
                    <a:pt x="1" y="180"/>
                  </a:lnTo>
                  <a:lnTo>
                    <a:pt x="180" y="180"/>
                  </a:lnTo>
                  <a:cubicBezTo>
                    <a:pt x="180" y="40"/>
                    <a:pt x="140"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2834000" y="3254225"/>
              <a:ext cx="5500" cy="3125"/>
            </a:xfrm>
            <a:custGeom>
              <a:avLst/>
              <a:gdLst/>
              <a:ahLst/>
              <a:cxnLst/>
              <a:rect l="l" t="t" r="r" b="b"/>
              <a:pathLst>
                <a:path w="220" h="125" extrusionOk="0">
                  <a:moveTo>
                    <a:pt x="171" y="0"/>
                  </a:moveTo>
                  <a:cubicBezTo>
                    <a:pt x="95" y="0"/>
                    <a:pt x="34" y="42"/>
                    <a:pt x="1" y="125"/>
                  </a:cubicBezTo>
                  <a:cubicBezTo>
                    <a:pt x="100" y="125"/>
                    <a:pt x="180" y="105"/>
                    <a:pt x="219" y="5"/>
                  </a:cubicBezTo>
                  <a:cubicBezTo>
                    <a:pt x="203" y="2"/>
                    <a:pt x="187"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2720625" y="3319875"/>
              <a:ext cx="267575" cy="59325"/>
            </a:xfrm>
            <a:custGeom>
              <a:avLst/>
              <a:gdLst/>
              <a:ahLst/>
              <a:cxnLst/>
              <a:rect l="l" t="t" r="r" b="b"/>
              <a:pathLst>
                <a:path w="10703" h="2373" extrusionOk="0">
                  <a:moveTo>
                    <a:pt x="10103" y="0"/>
                  </a:moveTo>
                  <a:cubicBezTo>
                    <a:pt x="9986" y="0"/>
                    <a:pt x="9867" y="15"/>
                    <a:pt x="9747" y="45"/>
                  </a:cubicBezTo>
                  <a:cubicBezTo>
                    <a:pt x="7758" y="483"/>
                    <a:pt x="5709" y="483"/>
                    <a:pt x="3680" y="761"/>
                  </a:cubicBezTo>
                  <a:cubicBezTo>
                    <a:pt x="2526" y="920"/>
                    <a:pt x="1333" y="861"/>
                    <a:pt x="199" y="1278"/>
                  </a:cubicBezTo>
                  <a:cubicBezTo>
                    <a:pt x="0" y="1676"/>
                    <a:pt x="139" y="2034"/>
                    <a:pt x="338" y="2372"/>
                  </a:cubicBezTo>
                  <a:cubicBezTo>
                    <a:pt x="483" y="2264"/>
                    <a:pt x="529" y="1924"/>
                    <a:pt x="731" y="1924"/>
                  </a:cubicBezTo>
                  <a:cubicBezTo>
                    <a:pt x="751" y="1924"/>
                    <a:pt x="773" y="1928"/>
                    <a:pt x="796" y="1935"/>
                  </a:cubicBezTo>
                  <a:cubicBezTo>
                    <a:pt x="893" y="1956"/>
                    <a:pt x="988" y="1965"/>
                    <a:pt x="1082" y="1965"/>
                  </a:cubicBezTo>
                  <a:cubicBezTo>
                    <a:pt x="1431" y="1965"/>
                    <a:pt x="1760" y="1847"/>
                    <a:pt x="2089" y="1815"/>
                  </a:cubicBezTo>
                  <a:cubicBezTo>
                    <a:pt x="3879" y="1636"/>
                    <a:pt x="5709" y="1577"/>
                    <a:pt x="7440" y="1079"/>
                  </a:cubicBezTo>
                  <a:cubicBezTo>
                    <a:pt x="7655" y="963"/>
                    <a:pt x="7881" y="939"/>
                    <a:pt x="8116" y="939"/>
                  </a:cubicBezTo>
                  <a:cubicBezTo>
                    <a:pt x="8279" y="939"/>
                    <a:pt x="8446" y="951"/>
                    <a:pt x="8616" y="951"/>
                  </a:cubicBezTo>
                  <a:cubicBezTo>
                    <a:pt x="8746" y="951"/>
                    <a:pt x="8878" y="944"/>
                    <a:pt x="9011" y="920"/>
                  </a:cubicBezTo>
                  <a:cubicBezTo>
                    <a:pt x="9628" y="781"/>
                    <a:pt x="10384" y="980"/>
                    <a:pt x="10702" y="184"/>
                  </a:cubicBezTo>
                  <a:cubicBezTo>
                    <a:pt x="10623" y="125"/>
                    <a:pt x="10543" y="65"/>
                    <a:pt x="10444" y="45"/>
                  </a:cubicBezTo>
                  <a:cubicBezTo>
                    <a:pt x="10334" y="15"/>
                    <a:pt x="10220" y="0"/>
                    <a:pt x="10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2700225" y="3353275"/>
              <a:ext cx="32350" cy="151350"/>
            </a:xfrm>
            <a:custGeom>
              <a:avLst/>
              <a:gdLst/>
              <a:ahLst/>
              <a:cxnLst/>
              <a:rect l="l" t="t" r="r" b="b"/>
              <a:pathLst>
                <a:path w="1294" h="6054" extrusionOk="0">
                  <a:moveTo>
                    <a:pt x="584" y="0"/>
                  </a:moveTo>
                  <a:cubicBezTo>
                    <a:pt x="427" y="0"/>
                    <a:pt x="384" y="131"/>
                    <a:pt x="359" y="479"/>
                  </a:cubicBezTo>
                  <a:cubicBezTo>
                    <a:pt x="219" y="2131"/>
                    <a:pt x="0" y="3782"/>
                    <a:pt x="199" y="5453"/>
                  </a:cubicBezTo>
                  <a:cubicBezTo>
                    <a:pt x="219" y="5552"/>
                    <a:pt x="279" y="5612"/>
                    <a:pt x="359" y="5691"/>
                  </a:cubicBezTo>
                  <a:cubicBezTo>
                    <a:pt x="364" y="5707"/>
                    <a:pt x="375" y="5713"/>
                    <a:pt x="390" y="5713"/>
                  </a:cubicBezTo>
                  <a:cubicBezTo>
                    <a:pt x="448" y="5713"/>
                    <a:pt x="563" y="5627"/>
                    <a:pt x="636" y="5627"/>
                  </a:cubicBezTo>
                  <a:cubicBezTo>
                    <a:pt x="692" y="5627"/>
                    <a:pt x="723" y="5680"/>
                    <a:pt x="677" y="5870"/>
                  </a:cubicBezTo>
                  <a:cubicBezTo>
                    <a:pt x="664" y="5949"/>
                    <a:pt x="728" y="6053"/>
                    <a:pt x="825" y="6053"/>
                  </a:cubicBezTo>
                  <a:cubicBezTo>
                    <a:pt x="875" y="6053"/>
                    <a:pt x="934" y="6025"/>
                    <a:pt x="995" y="5950"/>
                  </a:cubicBezTo>
                  <a:cubicBezTo>
                    <a:pt x="1055" y="5552"/>
                    <a:pt x="955" y="5114"/>
                    <a:pt x="1075" y="4717"/>
                  </a:cubicBezTo>
                  <a:cubicBezTo>
                    <a:pt x="1055" y="4557"/>
                    <a:pt x="995" y="4398"/>
                    <a:pt x="1075" y="4219"/>
                  </a:cubicBezTo>
                  <a:cubicBezTo>
                    <a:pt x="1095" y="3185"/>
                    <a:pt x="1095" y="2111"/>
                    <a:pt x="1114" y="1036"/>
                  </a:cubicBezTo>
                  <a:cubicBezTo>
                    <a:pt x="1075" y="738"/>
                    <a:pt x="1293" y="380"/>
                    <a:pt x="955" y="102"/>
                  </a:cubicBezTo>
                  <a:cubicBezTo>
                    <a:pt x="788" y="39"/>
                    <a:pt x="669" y="0"/>
                    <a:pt x="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2950875" y="3271750"/>
              <a:ext cx="85550" cy="96500"/>
            </a:xfrm>
            <a:custGeom>
              <a:avLst/>
              <a:gdLst/>
              <a:ahLst/>
              <a:cxnLst/>
              <a:rect l="l" t="t" r="r" b="b"/>
              <a:pathLst>
                <a:path w="3422" h="3860" extrusionOk="0">
                  <a:moveTo>
                    <a:pt x="1612" y="1"/>
                  </a:moveTo>
                  <a:cubicBezTo>
                    <a:pt x="1433" y="200"/>
                    <a:pt x="1393" y="418"/>
                    <a:pt x="1413" y="697"/>
                  </a:cubicBezTo>
                  <a:cubicBezTo>
                    <a:pt x="1592" y="1174"/>
                    <a:pt x="1472" y="1692"/>
                    <a:pt x="1592" y="2169"/>
                  </a:cubicBezTo>
                  <a:cubicBezTo>
                    <a:pt x="1612" y="2447"/>
                    <a:pt x="1910" y="2587"/>
                    <a:pt x="1910" y="2865"/>
                  </a:cubicBezTo>
                  <a:cubicBezTo>
                    <a:pt x="1870" y="2845"/>
                    <a:pt x="1791" y="2845"/>
                    <a:pt x="1731" y="2845"/>
                  </a:cubicBezTo>
                  <a:cubicBezTo>
                    <a:pt x="1492" y="2845"/>
                    <a:pt x="1274" y="2845"/>
                    <a:pt x="1075" y="3044"/>
                  </a:cubicBezTo>
                  <a:cubicBezTo>
                    <a:pt x="816" y="3442"/>
                    <a:pt x="279" y="3263"/>
                    <a:pt x="0" y="3601"/>
                  </a:cubicBezTo>
                  <a:cubicBezTo>
                    <a:pt x="20" y="3681"/>
                    <a:pt x="80" y="3760"/>
                    <a:pt x="140" y="3800"/>
                  </a:cubicBezTo>
                  <a:cubicBezTo>
                    <a:pt x="199" y="3840"/>
                    <a:pt x="219" y="3840"/>
                    <a:pt x="279" y="3860"/>
                  </a:cubicBezTo>
                  <a:lnTo>
                    <a:pt x="398" y="3860"/>
                  </a:lnTo>
                  <a:cubicBezTo>
                    <a:pt x="438" y="3840"/>
                    <a:pt x="478" y="3840"/>
                    <a:pt x="518" y="3840"/>
                  </a:cubicBezTo>
                  <a:cubicBezTo>
                    <a:pt x="1075" y="3760"/>
                    <a:pt x="1632" y="3581"/>
                    <a:pt x="2208" y="3581"/>
                  </a:cubicBezTo>
                  <a:cubicBezTo>
                    <a:pt x="2308" y="3581"/>
                    <a:pt x="2387" y="3561"/>
                    <a:pt x="2467" y="3542"/>
                  </a:cubicBezTo>
                  <a:cubicBezTo>
                    <a:pt x="2686" y="3462"/>
                    <a:pt x="2925" y="3442"/>
                    <a:pt x="3163" y="3382"/>
                  </a:cubicBezTo>
                  <a:cubicBezTo>
                    <a:pt x="3223" y="3363"/>
                    <a:pt x="3303" y="3343"/>
                    <a:pt x="3382" y="3283"/>
                  </a:cubicBezTo>
                  <a:cubicBezTo>
                    <a:pt x="3422" y="3203"/>
                    <a:pt x="3422" y="3144"/>
                    <a:pt x="3402" y="3064"/>
                  </a:cubicBezTo>
                  <a:cubicBezTo>
                    <a:pt x="3163" y="2945"/>
                    <a:pt x="2825" y="3064"/>
                    <a:pt x="2626" y="2766"/>
                  </a:cubicBezTo>
                  <a:cubicBezTo>
                    <a:pt x="2368" y="2388"/>
                    <a:pt x="2905" y="2109"/>
                    <a:pt x="2726" y="1811"/>
                  </a:cubicBezTo>
                  <a:cubicBezTo>
                    <a:pt x="2679" y="1764"/>
                    <a:pt x="2644" y="1748"/>
                    <a:pt x="2615" y="1748"/>
                  </a:cubicBezTo>
                  <a:cubicBezTo>
                    <a:pt x="2569" y="1748"/>
                    <a:pt x="2535" y="1787"/>
                    <a:pt x="2487" y="1811"/>
                  </a:cubicBezTo>
                  <a:cubicBezTo>
                    <a:pt x="2369" y="1902"/>
                    <a:pt x="2313" y="1959"/>
                    <a:pt x="2278" y="1959"/>
                  </a:cubicBezTo>
                  <a:cubicBezTo>
                    <a:pt x="2236" y="1959"/>
                    <a:pt x="2223" y="1877"/>
                    <a:pt x="2169" y="1672"/>
                  </a:cubicBezTo>
                  <a:cubicBezTo>
                    <a:pt x="2069" y="1254"/>
                    <a:pt x="1970" y="816"/>
                    <a:pt x="1890" y="399"/>
                  </a:cubicBezTo>
                  <a:cubicBezTo>
                    <a:pt x="1870" y="200"/>
                    <a:pt x="1791" y="80"/>
                    <a:pt x="1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2906600" y="3288675"/>
              <a:ext cx="92050" cy="61300"/>
            </a:xfrm>
            <a:custGeom>
              <a:avLst/>
              <a:gdLst/>
              <a:ahLst/>
              <a:cxnLst/>
              <a:rect l="l" t="t" r="r" b="b"/>
              <a:pathLst>
                <a:path w="3682" h="2452" extrusionOk="0">
                  <a:moveTo>
                    <a:pt x="3403" y="0"/>
                  </a:moveTo>
                  <a:cubicBezTo>
                    <a:pt x="3005" y="438"/>
                    <a:pt x="3144" y="935"/>
                    <a:pt x="3243" y="1472"/>
                  </a:cubicBezTo>
                  <a:cubicBezTo>
                    <a:pt x="2607" y="1910"/>
                    <a:pt x="1891" y="2029"/>
                    <a:pt x="1115" y="2029"/>
                  </a:cubicBezTo>
                  <a:cubicBezTo>
                    <a:pt x="960" y="2029"/>
                    <a:pt x="795" y="2005"/>
                    <a:pt x="637" y="2005"/>
                  </a:cubicBezTo>
                  <a:cubicBezTo>
                    <a:pt x="390" y="2005"/>
                    <a:pt x="159" y="2064"/>
                    <a:pt x="1" y="2367"/>
                  </a:cubicBezTo>
                  <a:cubicBezTo>
                    <a:pt x="110" y="2417"/>
                    <a:pt x="225" y="2432"/>
                    <a:pt x="339" y="2432"/>
                  </a:cubicBezTo>
                  <a:cubicBezTo>
                    <a:pt x="453" y="2432"/>
                    <a:pt x="568" y="2417"/>
                    <a:pt x="677" y="2407"/>
                  </a:cubicBezTo>
                  <a:cubicBezTo>
                    <a:pt x="717" y="2437"/>
                    <a:pt x="762" y="2452"/>
                    <a:pt x="804" y="2452"/>
                  </a:cubicBezTo>
                  <a:cubicBezTo>
                    <a:pt x="846" y="2452"/>
                    <a:pt x="886" y="2437"/>
                    <a:pt x="916" y="2407"/>
                  </a:cubicBezTo>
                  <a:cubicBezTo>
                    <a:pt x="1075" y="2387"/>
                    <a:pt x="1254" y="2387"/>
                    <a:pt x="1413" y="2367"/>
                  </a:cubicBezTo>
                  <a:cubicBezTo>
                    <a:pt x="1443" y="2337"/>
                    <a:pt x="1478" y="2322"/>
                    <a:pt x="1510" y="2322"/>
                  </a:cubicBezTo>
                  <a:cubicBezTo>
                    <a:pt x="1543" y="2322"/>
                    <a:pt x="1572" y="2337"/>
                    <a:pt x="1592" y="2367"/>
                  </a:cubicBezTo>
                  <a:lnTo>
                    <a:pt x="1771" y="2367"/>
                  </a:lnTo>
                  <a:cubicBezTo>
                    <a:pt x="1911" y="2208"/>
                    <a:pt x="2149" y="2308"/>
                    <a:pt x="2308" y="2208"/>
                  </a:cubicBezTo>
                  <a:cubicBezTo>
                    <a:pt x="2413" y="2096"/>
                    <a:pt x="2520" y="2058"/>
                    <a:pt x="2626" y="2058"/>
                  </a:cubicBezTo>
                  <a:cubicBezTo>
                    <a:pt x="2782" y="2058"/>
                    <a:pt x="2934" y="2141"/>
                    <a:pt x="3064" y="2188"/>
                  </a:cubicBezTo>
                  <a:cubicBezTo>
                    <a:pt x="3194" y="2233"/>
                    <a:pt x="3297" y="2254"/>
                    <a:pt x="3377" y="2254"/>
                  </a:cubicBezTo>
                  <a:cubicBezTo>
                    <a:pt x="3651" y="2254"/>
                    <a:pt x="3654" y="2010"/>
                    <a:pt x="3562" y="1671"/>
                  </a:cubicBezTo>
                  <a:cubicBezTo>
                    <a:pt x="3502" y="1114"/>
                    <a:pt x="3681" y="517"/>
                    <a:pt x="3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2854400" y="3413975"/>
              <a:ext cx="17925" cy="67275"/>
            </a:xfrm>
            <a:custGeom>
              <a:avLst/>
              <a:gdLst/>
              <a:ahLst/>
              <a:cxnLst/>
              <a:rect l="l" t="t" r="r" b="b"/>
              <a:pathLst>
                <a:path w="717" h="2691" extrusionOk="0">
                  <a:moveTo>
                    <a:pt x="299" y="1"/>
                  </a:moveTo>
                  <a:cubicBezTo>
                    <a:pt x="279" y="61"/>
                    <a:pt x="279" y="100"/>
                    <a:pt x="279" y="160"/>
                  </a:cubicBezTo>
                  <a:cubicBezTo>
                    <a:pt x="159" y="478"/>
                    <a:pt x="179" y="797"/>
                    <a:pt x="279" y="1135"/>
                  </a:cubicBezTo>
                  <a:cubicBezTo>
                    <a:pt x="219" y="1652"/>
                    <a:pt x="0" y="2149"/>
                    <a:pt x="120" y="2686"/>
                  </a:cubicBezTo>
                  <a:cubicBezTo>
                    <a:pt x="139" y="2689"/>
                    <a:pt x="157" y="2691"/>
                    <a:pt x="174" y="2691"/>
                  </a:cubicBezTo>
                  <a:cubicBezTo>
                    <a:pt x="495" y="2691"/>
                    <a:pt x="297" y="2168"/>
                    <a:pt x="657" y="2149"/>
                  </a:cubicBezTo>
                  <a:cubicBezTo>
                    <a:pt x="657" y="1970"/>
                    <a:pt x="677" y="1831"/>
                    <a:pt x="696" y="1672"/>
                  </a:cubicBezTo>
                  <a:cubicBezTo>
                    <a:pt x="597" y="1095"/>
                    <a:pt x="716" y="498"/>
                    <a:pt x="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2964300" y="3329450"/>
              <a:ext cx="44775" cy="21000"/>
            </a:xfrm>
            <a:custGeom>
              <a:avLst/>
              <a:gdLst/>
              <a:ahLst/>
              <a:cxnLst/>
              <a:rect l="l" t="t" r="r" b="b"/>
              <a:pathLst>
                <a:path w="1791" h="840" extrusionOk="0">
                  <a:moveTo>
                    <a:pt x="1234" y="0"/>
                  </a:moveTo>
                  <a:cubicBezTo>
                    <a:pt x="1126" y="186"/>
                    <a:pt x="1162" y="480"/>
                    <a:pt x="949" y="480"/>
                  </a:cubicBezTo>
                  <a:cubicBezTo>
                    <a:pt x="888" y="480"/>
                    <a:pt x="807" y="456"/>
                    <a:pt x="697" y="398"/>
                  </a:cubicBezTo>
                  <a:cubicBezTo>
                    <a:pt x="619" y="359"/>
                    <a:pt x="522" y="332"/>
                    <a:pt x="422" y="332"/>
                  </a:cubicBezTo>
                  <a:cubicBezTo>
                    <a:pt x="269" y="332"/>
                    <a:pt x="109" y="396"/>
                    <a:pt x="0" y="577"/>
                  </a:cubicBezTo>
                  <a:cubicBezTo>
                    <a:pt x="19" y="579"/>
                    <a:pt x="37" y="580"/>
                    <a:pt x="56" y="580"/>
                  </a:cubicBezTo>
                  <a:cubicBezTo>
                    <a:pt x="125" y="580"/>
                    <a:pt x="197" y="569"/>
                    <a:pt x="267" y="569"/>
                  </a:cubicBezTo>
                  <a:cubicBezTo>
                    <a:pt x="368" y="569"/>
                    <a:pt x="464" y="591"/>
                    <a:pt x="538" y="696"/>
                  </a:cubicBezTo>
                  <a:lnTo>
                    <a:pt x="1433" y="696"/>
                  </a:lnTo>
                  <a:cubicBezTo>
                    <a:pt x="1457" y="680"/>
                    <a:pt x="1482" y="670"/>
                    <a:pt x="1505" y="670"/>
                  </a:cubicBezTo>
                  <a:cubicBezTo>
                    <a:pt x="1538" y="670"/>
                    <a:pt x="1569" y="690"/>
                    <a:pt x="1592" y="736"/>
                  </a:cubicBezTo>
                  <a:cubicBezTo>
                    <a:pt x="1632" y="756"/>
                    <a:pt x="1671" y="776"/>
                    <a:pt x="1671" y="776"/>
                  </a:cubicBezTo>
                  <a:cubicBezTo>
                    <a:pt x="1654" y="819"/>
                    <a:pt x="1663" y="840"/>
                    <a:pt x="1680" y="840"/>
                  </a:cubicBezTo>
                  <a:cubicBezTo>
                    <a:pt x="1703" y="840"/>
                    <a:pt x="1740" y="804"/>
                    <a:pt x="1751" y="736"/>
                  </a:cubicBezTo>
                  <a:cubicBezTo>
                    <a:pt x="1791" y="338"/>
                    <a:pt x="1433" y="239"/>
                    <a:pt x="1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2780300" y="3418700"/>
              <a:ext cx="45775" cy="14675"/>
            </a:xfrm>
            <a:custGeom>
              <a:avLst/>
              <a:gdLst/>
              <a:ahLst/>
              <a:cxnLst/>
              <a:rect l="l" t="t" r="r" b="b"/>
              <a:pathLst>
                <a:path w="1831" h="587" extrusionOk="0">
                  <a:moveTo>
                    <a:pt x="838" y="0"/>
                  </a:moveTo>
                  <a:cubicBezTo>
                    <a:pt x="551" y="0"/>
                    <a:pt x="267" y="32"/>
                    <a:pt x="0" y="170"/>
                  </a:cubicBezTo>
                  <a:cubicBezTo>
                    <a:pt x="159" y="389"/>
                    <a:pt x="398" y="468"/>
                    <a:pt x="657" y="528"/>
                  </a:cubicBezTo>
                  <a:cubicBezTo>
                    <a:pt x="844" y="544"/>
                    <a:pt x="1043" y="587"/>
                    <a:pt x="1224" y="587"/>
                  </a:cubicBezTo>
                  <a:cubicBezTo>
                    <a:pt x="1506" y="587"/>
                    <a:pt x="1746" y="483"/>
                    <a:pt x="1830" y="11"/>
                  </a:cubicBezTo>
                  <a:lnTo>
                    <a:pt x="1830" y="11"/>
                  </a:lnTo>
                  <a:cubicBezTo>
                    <a:pt x="1743" y="20"/>
                    <a:pt x="1654" y="23"/>
                    <a:pt x="1564" y="23"/>
                  </a:cubicBezTo>
                  <a:cubicBezTo>
                    <a:pt x="1325" y="23"/>
                    <a:pt x="1081"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2767350" y="3421950"/>
              <a:ext cx="26900" cy="29200"/>
            </a:xfrm>
            <a:custGeom>
              <a:avLst/>
              <a:gdLst/>
              <a:ahLst/>
              <a:cxnLst/>
              <a:rect l="l" t="t" r="r" b="b"/>
              <a:pathLst>
                <a:path w="1076" h="1168" extrusionOk="0">
                  <a:moveTo>
                    <a:pt x="518" y="40"/>
                  </a:moveTo>
                  <a:cubicBezTo>
                    <a:pt x="379" y="120"/>
                    <a:pt x="200" y="159"/>
                    <a:pt x="1" y="239"/>
                  </a:cubicBezTo>
                  <a:lnTo>
                    <a:pt x="1" y="438"/>
                  </a:lnTo>
                  <a:cubicBezTo>
                    <a:pt x="180" y="657"/>
                    <a:pt x="21" y="895"/>
                    <a:pt x="120" y="1134"/>
                  </a:cubicBezTo>
                  <a:cubicBezTo>
                    <a:pt x="167" y="1157"/>
                    <a:pt x="214" y="1167"/>
                    <a:pt x="260" y="1167"/>
                  </a:cubicBezTo>
                  <a:cubicBezTo>
                    <a:pt x="293" y="1167"/>
                    <a:pt x="326" y="1162"/>
                    <a:pt x="359" y="1154"/>
                  </a:cubicBezTo>
                  <a:cubicBezTo>
                    <a:pt x="578" y="836"/>
                    <a:pt x="777" y="478"/>
                    <a:pt x="1075" y="239"/>
                  </a:cubicBezTo>
                  <a:cubicBezTo>
                    <a:pt x="936" y="0"/>
                    <a:pt x="717" y="60"/>
                    <a:pt x="518"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2928000" y="3364250"/>
              <a:ext cx="23900" cy="8000"/>
            </a:xfrm>
            <a:custGeom>
              <a:avLst/>
              <a:gdLst/>
              <a:ahLst/>
              <a:cxnLst/>
              <a:rect l="l" t="t" r="r" b="b"/>
              <a:pathLst>
                <a:path w="956" h="320" extrusionOk="0">
                  <a:moveTo>
                    <a:pt x="730" y="0"/>
                  </a:moveTo>
                  <a:cubicBezTo>
                    <a:pt x="459" y="0"/>
                    <a:pt x="216" y="14"/>
                    <a:pt x="0" y="180"/>
                  </a:cubicBezTo>
                  <a:lnTo>
                    <a:pt x="40" y="259"/>
                  </a:lnTo>
                  <a:cubicBezTo>
                    <a:pt x="209" y="270"/>
                    <a:pt x="383" y="319"/>
                    <a:pt x="548" y="319"/>
                  </a:cubicBezTo>
                  <a:cubicBezTo>
                    <a:pt x="694" y="319"/>
                    <a:pt x="834" y="280"/>
                    <a:pt x="955" y="140"/>
                  </a:cubicBezTo>
                  <a:cubicBezTo>
                    <a:pt x="935" y="80"/>
                    <a:pt x="915" y="60"/>
                    <a:pt x="895" y="1"/>
                  </a:cubicBezTo>
                  <a:cubicBezTo>
                    <a:pt x="839" y="1"/>
                    <a:pt x="784" y="0"/>
                    <a:pt x="7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2856375" y="3418475"/>
              <a:ext cx="5000" cy="24375"/>
            </a:xfrm>
            <a:custGeom>
              <a:avLst/>
              <a:gdLst/>
              <a:ahLst/>
              <a:cxnLst/>
              <a:rect l="l" t="t" r="r" b="b"/>
              <a:pathLst>
                <a:path w="200" h="975" extrusionOk="0">
                  <a:moveTo>
                    <a:pt x="200" y="0"/>
                  </a:moveTo>
                  <a:cubicBezTo>
                    <a:pt x="140" y="0"/>
                    <a:pt x="100" y="20"/>
                    <a:pt x="41" y="80"/>
                  </a:cubicBezTo>
                  <a:cubicBezTo>
                    <a:pt x="80" y="378"/>
                    <a:pt x="1" y="696"/>
                    <a:pt x="200" y="975"/>
                  </a:cubicBezTo>
                  <a:lnTo>
                    <a:pt x="2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2878750" y="3374225"/>
              <a:ext cx="14450" cy="4750"/>
            </a:xfrm>
            <a:custGeom>
              <a:avLst/>
              <a:gdLst/>
              <a:ahLst/>
              <a:cxnLst/>
              <a:rect l="l" t="t" r="r" b="b"/>
              <a:pathLst>
                <a:path w="578" h="190" extrusionOk="0">
                  <a:moveTo>
                    <a:pt x="305" y="1"/>
                  </a:moveTo>
                  <a:cubicBezTo>
                    <a:pt x="189" y="1"/>
                    <a:pt x="79" y="36"/>
                    <a:pt x="1" y="159"/>
                  </a:cubicBezTo>
                  <a:cubicBezTo>
                    <a:pt x="92" y="168"/>
                    <a:pt x="186" y="189"/>
                    <a:pt x="278" y="189"/>
                  </a:cubicBezTo>
                  <a:cubicBezTo>
                    <a:pt x="387" y="189"/>
                    <a:pt x="491" y="159"/>
                    <a:pt x="578" y="39"/>
                  </a:cubicBezTo>
                  <a:cubicBezTo>
                    <a:pt x="491" y="22"/>
                    <a:pt x="396" y="1"/>
                    <a:pt x="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2869800" y="3383150"/>
              <a:ext cx="9975" cy="3950"/>
            </a:xfrm>
            <a:custGeom>
              <a:avLst/>
              <a:gdLst/>
              <a:ahLst/>
              <a:cxnLst/>
              <a:rect l="l" t="t" r="r" b="b"/>
              <a:pathLst>
                <a:path w="399" h="158" extrusionOk="0">
                  <a:moveTo>
                    <a:pt x="240" y="1"/>
                  </a:moveTo>
                  <a:cubicBezTo>
                    <a:pt x="160" y="21"/>
                    <a:pt x="61" y="1"/>
                    <a:pt x="1" y="100"/>
                  </a:cubicBezTo>
                  <a:cubicBezTo>
                    <a:pt x="80" y="120"/>
                    <a:pt x="160" y="140"/>
                    <a:pt x="240" y="140"/>
                  </a:cubicBezTo>
                  <a:cubicBezTo>
                    <a:pt x="253" y="153"/>
                    <a:pt x="271" y="158"/>
                    <a:pt x="290" y="158"/>
                  </a:cubicBezTo>
                  <a:cubicBezTo>
                    <a:pt x="328" y="158"/>
                    <a:pt x="372" y="140"/>
                    <a:pt x="399" y="140"/>
                  </a:cubicBezTo>
                  <a:cubicBezTo>
                    <a:pt x="359" y="100"/>
                    <a:pt x="279" y="40"/>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2950875" y="3342950"/>
              <a:ext cx="13450" cy="4800"/>
            </a:xfrm>
            <a:custGeom>
              <a:avLst/>
              <a:gdLst/>
              <a:ahLst/>
              <a:cxnLst/>
              <a:rect l="l" t="t" r="r" b="b"/>
              <a:pathLst>
                <a:path w="538" h="192" extrusionOk="0">
                  <a:moveTo>
                    <a:pt x="323" y="0"/>
                  </a:moveTo>
                  <a:cubicBezTo>
                    <a:pt x="201" y="0"/>
                    <a:pt x="89" y="30"/>
                    <a:pt x="0" y="156"/>
                  </a:cubicBezTo>
                  <a:cubicBezTo>
                    <a:pt x="78" y="178"/>
                    <a:pt x="153" y="191"/>
                    <a:pt x="223" y="191"/>
                  </a:cubicBezTo>
                  <a:cubicBezTo>
                    <a:pt x="350" y="191"/>
                    <a:pt x="460" y="146"/>
                    <a:pt x="537" y="17"/>
                  </a:cubicBezTo>
                  <a:cubicBezTo>
                    <a:pt x="465" y="10"/>
                    <a:pt x="392" y="0"/>
                    <a:pt x="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2950375" y="3361775"/>
              <a:ext cx="5500" cy="4700"/>
            </a:xfrm>
            <a:custGeom>
              <a:avLst/>
              <a:gdLst/>
              <a:ahLst/>
              <a:cxnLst/>
              <a:rect l="l" t="t" r="r" b="b"/>
              <a:pathLst>
                <a:path w="220" h="188" extrusionOk="0">
                  <a:moveTo>
                    <a:pt x="40" y="0"/>
                  </a:moveTo>
                  <a:cubicBezTo>
                    <a:pt x="20" y="40"/>
                    <a:pt x="20" y="80"/>
                    <a:pt x="0" y="100"/>
                  </a:cubicBezTo>
                  <a:lnTo>
                    <a:pt x="40" y="179"/>
                  </a:lnTo>
                  <a:cubicBezTo>
                    <a:pt x="62" y="185"/>
                    <a:pt x="80" y="187"/>
                    <a:pt x="97" y="187"/>
                  </a:cubicBezTo>
                  <a:cubicBezTo>
                    <a:pt x="143" y="187"/>
                    <a:pt x="176" y="169"/>
                    <a:pt x="219" y="139"/>
                  </a:cubicBezTo>
                  <a:cubicBezTo>
                    <a:pt x="160" y="80"/>
                    <a:pt x="100" y="6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2941925" y="3344975"/>
              <a:ext cx="4500" cy="1900"/>
            </a:xfrm>
            <a:custGeom>
              <a:avLst/>
              <a:gdLst/>
              <a:ahLst/>
              <a:cxnLst/>
              <a:rect l="l" t="t" r="r" b="b"/>
              <a:pathLst>
                <a:path w="180" h="76" extrusionOk="0">
                  <a:moveTo>
                    <a:pt x="97" y="1"/>
                  </a:moveTo>
                  <a:cubicBezTo>
                    <a:pt x="65" y="1"/>
                    <a:pt x="30" y="26"/>
                    <a:pt x="0" y="75"/>
                  </a:cubicBezTo>
                  <a:lnTo>
                    <a:pt x="179" y="75"/>
                  </a:lnTo>
                  <a:cubicBezTo>
                    <a:pt x="159" y="26"/>
                    <a:pt x="130" y="1"/>
                    <a:pt x="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2923025" y="3348350"/>
              <a:ext cx="6000" cy="1500"/>
            </a:xfrm>
            <a:custGeom>
              <a:avLst/>
              <a:gdLst/>
              <a:ahLst/>
              <a:cxnLst/>
              <a:rect l="l" t="t" r="r" b="b"/>
              <a:pathLst>
                <a:path w="240" h="60" extrusionOk="0">
                  <a:moveTo>
                    <a:pt x="0" y="0"/>
                  </a:moveTo>
                  <a:cubicBezTo>
                    <a:pt x="50" y="40"/>
                    <a:pt x="90" y="60"/>
                    <a:pt x="127" y="60"/>
                  </a:cubicBezTo>
                  <a:cubicBezTo>
                    <a:pt x="164" y="60"/>
                    <a:pt x="199" y="4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2673375" y="3268575"/>
              <a:ext cx="305875" cy="49775"/>
            </a:xfrm>
            <a:custGeom>
              <a:avLst/>
              <a:gdLst/>
              <a:ahLst/>
              <a:cxnLst/>
              <a:rect l="l" t="t" r="r" b="b"/>
              <a:pathLst>
                <a:path w="12235" h="1991" extrusionOk="0">
                  <a:moveTo>
                    <a:pt x="11260" y="0"/>
                  </a:moveTo>
                  <a:cubicBezTo>
                    <a:pt x="11056" y="0"/>
                    <a:pt x="10851" y="14"/>
                    <a:pt x="10643" y="68"/>
                  </a:cubicBezTo>
                  <a:cubicBezTo>
                    <a:pt x="10608" y="63"/>
                    <a:pt x="10572" y="61"/>
                    <a:pt x="10535" y="61"/>
                  </a:cubicBezTo>
                  <a:cubicBezTo>
                    <a:pt x="10425" y="61"/>
                    <a:pt x="10310" y="83"/>
                    <a:pt x="10205" y="128"/>
                  </a:cubicBezTo>
                  <a:cubicBezTo>
                    <a:pt x="10076" y="217"/>
                    <a:pt x="9947" y="222"/>
                    <a:pt x="9817" y="222"/>
                  </a:cubicBezTo>
                  <a:cubicBezTo>
                    <a:pt x="9801" y="222"/>
                    <a:pt x="9785" y="222"/>
                    <a:pt x="9769" y="222"/>
                  </a:cubicBezTo>
                  <a:cubicBezTo>
                    <a:pt x="9656" y="222"/>
                    <a:pt x="9543" y="226"/>
                    <a:pt x="9429" y="287"/>
                  </a:cubicBezTo>
                  <a:cubicBezTo>
                    <a:pt x="9295" y="242"/>
                    <a:pt x="9165" y="221"/>
                    <a:pt x="9038" y="221"/>
                  </a:cubicBezTo>
                  <a:cubicBezTo>
                    <a:pt x="8884" y="221"/>
                    <a:pt x="8736" y="252"/>
                    <a:pt x="8594" y="307"/>
                  </a:cubicBezTo>
                  <a:cubicBezTo>
                    <a:pt x="8388" y="447"/>
                    <a:pt x="8182" y="486"/>
                    <a:pt x="7974" y="486"/>
                  </a:cubicBezTo>
                  <a:cubicBezTo>
                    <a:pt x="7740" y="486"/>
                    <a:pt x="7503" y="437"/>
                    <a:pt x="7261" y="426"/>
                  </a:cubicBezTo>
                  <a:cubicBezTo>
                    <a:pt x="7022" y="227"/>
                    <a:pt x="6724" y="227"/>
                    <a:pt x="6426" y="227"/>
                  </a:cubicBezTo>
                  <a:cubicBezTo>
                    <a:pt x="4874" y="446"/>
                    <a:pt x="3342" y="645"/>
                    <a:pt x="1810" y="943"/>
                  </a:cubicBezTo>
                  <a:cubicBezTo>
                    <a:pt x="1413" y="1122"/>
                    <a:pt x="995" y="1043"/>
                    <a:pt x="597" y="1122"/>
                  </a:cubicBezTo>
                  <a:cubicBezTo>
                    <a:pt x="80" y="1242"/>
                    <a:pt x="0" y="1480"/>
                    <a:pt x="418" y="1819"/>
                  </a:cubicBezTo>
                  <a:cubicBezTo>
                    <a:pt x="670" y="1944"/>
                    <a:pt x="917" y="1991"/>
                    <a:pt x="1163" y="1991"/>
                  </a:cubicBezTo>
                  <a:cubicBezTo>
                    <a:pt x="1694" y="1991"/>
                    <a:pt x="2215" y="1774"/>
                    <a:pt x="2745" y="1679"/>
                  </a:cubicBezTo>
                  <a:cubicBezTo>
                    <a:pt x="4476" y="1500"/>
                    <a:pt x="6187" y="1281"/>
                    <a:pt x="7918" y="983"/>
                  </a:cubicBezTo>
                  <a:cubicBezTo>
                    <a:pt x="8149" y="912"/>
                    <a:pt x="8396" y="841"/>
                    <a:pt x="8645" y="841"/>
                  </a:cubicBezTo>
                  <a:cubicBezTo>
                    <a:pt x="8674" y="841"/>
                    <a:pt x="8704" y="842"/>
                    <a:pt x="8733" y="844"/>
                  </a:cubicBezTo>
                  <a:cubicBezTo>
                    <a:pt x="8952" y="844"/>
                    <a:pt x="9171" y="824"/>
                    <a:pt x="9409" y="784"/>
                  </a:cubicBezTo>
                  <a:cubicBezTo>
                    <a:pt x="9648" y="685"/>
                    <a:pt x="9927" y="645"/>
                    <a:pt x="10165" y="645"/>
                  </a:cubicBezTo>
                  <a:cubicBezTo>
                    <a:pt x="10344" y="645"/>
                    <a:pt x="10523" y="625"/>
                    <a:pt x="10703" y="565"/>
                  </a:cubicBezTo>
                  <a:cubicBezTo>
                    <a:pt x="10900" y="499"/>
                    <a:pt x="11098" y="478"/>
                    <a:pt x="11298" y="478"/>
                  </a:cubicBezTo>
                  <a:cubicBezTo>
                    <a:pt x="11520" y="478"/>
                    <a:pt x="11745" y="505"/>
                    <a:pt x="11976" y="526"/>
                  </a:cubicBezTo>
                  <a:cubicBezTo>
                    <a:pt x="11996" y="526"/>
                    <a:pt x="12035" y="506"/>
                    <a:pt x="12095" y="506"/>
                  </a:cubicBezTo>
                  <a:cubicBezTo>
                    <a:pt x="12194" y="446"/>
                    <a:pt x="12234" y="366"/>
                    <a:pt x="12234" y="287"/>
                  </a:cubicBezTo>
                  <a:cubicBezTo>
                    <a:pt x="12234" y="128"/>
                    <a:pt x="12175" y="8"/>
                    <a:pt x="11996" y="8"/>
                  </a:cubicBezTo>
                  <a:cubicBezTo>
                    <a:pt x="11939" y="11"/>
                    <a:pt x="11884" y="12"/>
                    <a:pt x="11828" y="12"/>
                  </a:cubicBezTo>
                  <a:cubicBezTo>
                    <a:pt x="11637" y="12"/>
                    <a:pt x="11449" y="0"/>
                    <a:pt x="11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2975250" y="3269825"/>
              <a:ext cx="20900" cy="54675"/>
            </a:xfrm>
            <a:custGeom>
              <a:avLst/>
              <a:gdLst/>
              <a:ahLst/>
              <a:cxnLst/>
              <a:rect l="l" t="t" r="r" b="b"/>
              <a:pathLst>
                <a:path w="836" h="2187" extrusionOk="0">
                  <a:moveTo>
                    <a:pt x="314" y="0"/>
                  </a:moveTo>
                  <a:cubicBezTo>
                    <a:pt x="245" y="0"/>
                    <a:pt x="182" y="25"/>
                    <a:pt x="119" y="78"/>
                  </a:cubicBezTo>
                  <a:cubicBezTo>
                    <a:pt x="100" y="197"/>
                    <a:pt x="100" y="296"/>
                    <a:pt x="100" y="436"/>
                  </a:cubicBezTo>
                  <a:cubicBezTo>
                    <a:pt x="40" y="476"/>
                    <a:pt x="0" y="555"/>
                    <a:pt x="20" y="595"/>
                  </a:cubicBezTo>
                  <a:cubicBezTo>
                    <a:pt x="0" y="754"/>
                    <a:pt x="20" y="873"/>
                    <a:pt x="119" y="993"/>
                  </a:cubicBezTo>
                  <a:cubicBezTo>
                    <a:pt x="159" y="1072"/>
                    <a:pt x="219" y="1152"/>
                    <a:pt x="259" y="1251"/>
                  </a:cubicBezTo>
                  <a:cubicBezTo>
                    <a:pt x="318" y="1371"/>
                    <a:pt x="318" y="1490"/>
                    <a:pt x="318" y="1629"/>
                  </a:cubicBezTo>
                  <a:lnTo>
                    <a:pt x="318" y="1828"/>
                  </a:lnTo>
                  <a:cubicBezTo>
                    <a:pt x="318" y="1888"/>
                    <a:pt x="318" y="1948"/>
                    <a:pt x="338" y="2027"/>
                  </a:cubicBezTo>
                  <a:cubicBezTo>
                    <a:pt x="358" y="2067"/>
                    <a:pt x="398" y="2146"/>
                    <a:pt x="438" y="2186"/>
                  </a:cubicBezTo>
                  <a:lnTo>
                    <a:pt x="517" y="2186"/>
                  </a:lnTo>
                  <a:cubicBezTo>
                    <a:pt x="836" y="1749"/>
                    <a:pt x="597" y="1231"/>
                    <a:pt x="696" y="754"/>
                  </a:cubicBezTo>
                  <a:cubicBezTo>
                    <a:pt x="696" y="535"/>
                    <a:pt x="657" y="296"/>
                    <a:pt x="657" y="78"/>
                  </a:cubicBezTo>
                  <a:cubicBezTo>
                    <a:pt x="617" y="58"/>
                    <a:pt x="557" y="58"/>
                    <a:pt x="517" y="58"/>
                  </a:cubicBezTo>
                  <a:cubicBezTo>
                    <a:pt x="442" y="20"/>
                    <a:pt x="376" y="0"/>
                    <a:pt x="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3035425" y="3344850"/>
              <a:ext cx="68150" cy="13550"/>
            </a:xfrm>
            <a:custGeom>
              <a:avLst/>
              <a:gdLst/>
              <a:ahLst/>
              <a:cxnLst/>
              <a:rect l="l" t="t" r="r" b="b"/>
              <a:pathLst>
                <a:path w="2726" h="542" extrusionOk="0">
                  <a:moveTo>
                    <a:pt x="639" y="1"/>
                  </a:moveTo>
                  <a:cubicBezTo>
                    <a:pt x="433" y="1"/>
                    <a:pt x="229" y="41"/>
                    <a:pt x="20" y="120"/>
                  </a:cubicBezTo>
                  <a:cubicBezTo>
                    <a:pt x="20" y="160"/>
                    <a:pt x="20" y="220"/>
                    <a:pt x="0" y="259"/>
                  </a:cubicBezTo>
                  <a:cubicBezTo>
                    <a:pt x="101" y="471"/>
                    <a:pt x="221" y="542"/>
                    <a:pt x="347" y="542"/>
                  </a:cubicBezTo>
                  <a:cubicBezTo>
                    <a:pt x="519" y="542"/>
                    <a:pt x="704" y="411"/>
                    <a:pt x="875" y="319"/>
                  </a:cubicBezTo>
                  <a:cubicBezTo>
                    <a:pt x="1492" y="319"/>
                    <a:pt x="2109" y="279"/>
                    <a:pt x="2725" y="259"/>
                  </a:cubicBezTo>
                  <a:lnTo>
                    <a:pt x="2507" y="120"/>
                  </a:lnTo>
                  <a:cubicBezTo>
                    <a:pt x="2426" y="147"/>
                    <a:pt x="2349" y="158"/>
                    <a:pt x="2273" y="158"/>
                  </a:cubicBezTo>
                  <a:cubicBezTo>
                    <a:pt x="2180" y="158"/>
                    <a:pt x="2088" y="142"/>
                    <a:pt x="1989" y="120"/>
                  </a:cubicBezTo>
                  <a:cubicBezTo>
                    <a:pt x="1897" y="48"/>
                    <a:pt x="1799" y="8"/>
                    <a:pt x="1701" y="8"/>
                  </a:cubicBezTo>
                  <a:cubicBezTo>
                    <a:pt x="1610" y="8"/>
                    <a:pt x="1519" y="43"/>
                    <a:pt x="1432" y="120"/>
                  </a:cubicBezTo>
                  <a:cubicBezTo>
                    <a:pt x="1413" y="130"/>
                    <a:pt x="1383" y="135"/>
                    <a:pt x="1353" y="135"/>
                  </a:cubicBezTo>
                  <a:cubicBezTo>
                    <a:pt x="1323" y="135"/>
                    <a:pt x="1293" y="130"/>
                    <a:pt x="1273" y="120"/>
                  </a:cubicBezTo>
                  <a:cubicBezTo>
                    <a:pt x="1054" y="41"/>
                    <a:pt x="846" y="1"/>
                    <a:pt x="6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2939425" y="3266500"/>
              <a:ext cx="48275" cy="5275"/>
            </a:xfrm>
            <a:custGeom>
              <a:avLst/>
              <a:gdLst/>
              <a:ahLst/>
              <a:cxnLst/>
              <a:rect l="l" t="t" r="r" b="b"/>
              <a:pathLst>
                <a:path w="1931" h="211" extrusionOk="0">
                  <a:moveTo>
                    <a:pt x="1101" y="1"/>
                  </a:moveTo>
                  <a:cubicBezTo>
                    <a:pt x="738" y="1"/>
                    <a:pt x="373" y="89"/>
                    <a:pt x="1" y="191"/>
                  </a:cubicBezTo>
                  <a:cubicBezTo>
                    <a:pt x="498" y="191"/>
                    <a:pt x="1035" y="211"/>
                    <a:pt x="1533" y="211"/>
                  </a:cubicBezTo>
                  <a:cubicBezTo>
                    <a:pt x="1672" y="211"/>
                    <a:pt x="1791" y="191"/>
                    <a:pt x="1930" y="191"/>
                  </a:cubicBezTo>
                  <a:cubicBezTo>
                    <a:pt x="1654" y="53"/>
                    <a:pt x="1378" y="1"/>
                    <a:pt x="1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3035925" y="3341875"/>
              <a:ext cx="31350" cy="6750"/>
            </a:xfrm>
            <a:custGeom>
              <a:avLst/>
              <a:gdLst/>
              <a:ahLst/>
              <a:cxnLst/>
              <a:rect l="l" t="t" r="r" b="b"/>
              <a:pathLst>
                <a:path w="1254" h="270" extrusionOk="0">
                  <a:moveTo>
                    <a:pt x="80" y="1"/>
                  </a:moveTo>
                  <a:lnTo>
                    <a:pt x="0" y="239"/>
                  </a:lnTo>
                  <a:cubicBezTo>
                    <a:pt x="209" y="259"/>
                    <a:pt x="413" y="269"/>
                    <a:pt x="619" y="269"/>
                  </a:cubicBezTo>
                  <a:cubicBezTo>
                    <a:pt x="826" y="269"/>
                    <a:pt x="1034" y="259"/>
                    <a:pt x="1253" y="239"/>
                  </a:cubicBezTo>
                  <a:cubicBezTo>
                    <a:pt x="1067" y="53"/>
                    <a:pt x="851" y="30"/>
                    <a:pt x="627" y="30"/>
                  </a:cubicBezTo>
                  <a:cubicBezTo>
                    <a:pt x="553" y="30"/>
                    <a:pt x="477" y="32"/>
                    <a:pt x="402" y="32"/>
                  </a:cubicBezTo>
                  <a:cubicBezTo>
                    <a:pt x="293" y="32"/>
                    <a:pt x="185" y="27"/>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2909100" y="3272025"/>
              <a:ext cx="19425" cy="4700"/>
            </a:xfrm>
            <a:custGeom>
              <a:avLst/>
              <a:gdLst/>
              <a:ahLst/>
              <a:cxnLst/>
              <a:rect l="l" t="t" r="r" b="b"/>
              <a:pathLst>
                <a:path w="777" h="188" extrusionOk="0">
                  <a:moveTo>
                    <a:pt x="574" y="1"/>
                  </a:moveTo>
                  <a:cubicBezTo>
                    <a:pt x="377" y="1"/>
                    <a:pt x="194" y="34"/>
                    <a:pt x="0" y="169"/>
                  </a:cubicBezTo>
                  <a:cubicBezTo>
                    <a:pt x="121" y="169"/>
                    <a:pt x="243" y="187"/>
                    <a:pt x="359" y="187"/>
                  </a:cubicBezTo>
                  <a:cubicBezTo>
                    <a:pt x="510" y="187"/>
                    <a:pt x="653" y="156"/>
                    <a:pt x="776" y="10"/>
                  </a:cubicBezTo>
                  <a:cubicBezTo>
                    <a:pt x="707" y="5"/>
                    <a:pt x="639" y="1"/>
                    <a:pt x="5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3071225" y="3343375"/>
              <a:ext cx="13950" cy="4500"/>
            </a:xfrm>
            <a:custGeom>
              <a:avLst/>
              <a:gdLst/>
              <a:ahLst/>
              <a:cxnLst/>
              <a:rect l="l" t="t" r="r" b="b"/>
              <a:pathLst>
                <a:path w="558" h="180" extrusionOk="0">
                  <a:moveTo>
                    <a:pt x="271" y="0"/>
                  </a:moveTo>
                  <a:cubicBezTo>
                    <a:pt x="179" y="0"/>
                    <a:pt x="90" y="60"/>
                    <a:pt x="0" y="179"/>
                  </a:cubicBezTo>
                  <a:lnTo>
                    <a:pt x="557" y="179"/>
                  </a:lnTo>
                  <a:cubicBezTo>
                    <a:pt x="458" y="60"/>
                    <a:pt x="363"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3018500" y="4109725"/>
              <a:ext cx="70150" cy="403050"/>
            </a:xfrm>
            <a:custGeom>
              <a:avLst/>
              <a:gdLst/>
              <a:ahLst/>
              <a:cxnLst/>
              <a:rect l="l" t="t" r="r" b="b"/>
              <a:pathLst>
                <a:path w="2806" h="16122" extrusionOk="0">
                  <a:moveTo>
                    <a:pt x="518" y="1"/>
                  </a:moveTo>
                  <a:cubicBezTo>
                    <a:pt x="419" y="1"/>
                    <a:pt x="359" y="61"/>
                    <a:pt x="279" y="120"/>
                  </a:cubicBezTo>
                  <a:cubicBezTo>
                    <a:pt x="1" y="717"/>
                    <a:pt x="180" y="1373"/>
                    <a:pt x="120" y="1990"/>
                  </a:cubicBezTo>
                  <a:lnTo>
                    <a:pt x="120" y="2269"/>
                  </a:lnTo>
                  <a:cubicBezTo>
                    <a:pt x="160" y="2448"/>
                    <a:pt x="160" y="2607"/>
                    <a:pt x="160" y="2786"/>
                  </a:cubicBezTo>
                  <a:cubicBezTo>
                    <a:pt x="180" y="2865"/>
                    <a:pt x="180" y="2965"/>
                    <a:pt x="180" y="3044"/>
                  </a:cubicBezTo>
                  <a:cubicBezTo>
                    <a:pt x="180" y="3104"/>
                    <a:pt x="180" y="3204"/>
                    <a:pt x="200" y="3283"/>
                  </a:cubicBezTo>
                  <a:cubicBezTo>
                    <a:pt x="200" y="3383"/>
                    <a:pt x="220" y="3462"/>
                    <a:pt x="259" y="3542"/>
                  </a:cubicBezTo>
                  <a:cubicBezTo>
                    <a:pt x="319" y="3721"/>
                    <a:pt x="299" y="3940"/>
                    <a:pt x="299" y="4158"/>
                  </a:cubicBezTo>
                  <a:cubicBezTo>
                    <a:pt x="299" y="4576"/>
                    <a:pt x="299" y="4994"/>
                    <a:pt x="379" y="5432"/>
                  </a:cubicBezTo>
                  <a:cubicBezTo>
                    <a:pt x="578" y="6088"/>
                    <a:pt x="399" y="6784"/>
                    <a:pt x="518" y="7461"/>
                  </a:cubicBezTo>
                  <a:cubicBezTo>
                    <a:pt x="578" y="7739"/>
                    <a:pt x="598" y="8018"/>
                    <a:pt x="657" y="8256"/>
                  </a:cubicBezTo>
                  <a:cubicBezTo>
                    <a:pt x="1055" y="10106"/>
                    <a:pt x="1155" y="11996"/>
                    <a:pt x="1712" y="13806"/>
                  </a:cubicBezTo>
                  <a:cubicBezTo>
                    <a:pt x="1811" y="14005"/>
                    <a:pt x="1891" y="14184"/>
                    <a:pt x="1970" y="14383"/>
                  </a:cubicBezTo>
                  <a:lnTo>
                    <a:pt x="2050" y="14602"/>
                  </a:lnTo>
                  <a:cubicBezTo>
                    <a:pt x="2149" y="14821"/>
                    <a:pt x="2149" y="15040"/>
                    <a:pt x="2169" y="15279"/>
                  </a:cubicBezTo>
                  <a:cubicBezTo>
                    <a:pt x="2169" y="15338"/>
                    <a:pt x="2189" y="15418"/>
                    <a:pt x="2209" y="15497"/>
                  </a:cubicBezTo>
                  <a:cubicBezTo>
                    <a:pt x="2269" y="15676"/>
                    <a:pt x="2288" y="15895"/>
                    <a:pt x="2408" y="16074"/>
                  </a:cubicBezTo>
                  <a:cubicBezTo>
                    <a:pt x="2451" y="16103"/>
                    <a:pt x="2506" y="16122"/>
                    <a:pt x="2571" y="16122"/>
                  </a:cubicBezTo>
                  <a:cubicBezTo>
                    <a:pt x="2595" y="16122"/>
                    <a:pt x="2620" y="16119"/>
                    <a:pt x="2647" y="16114"/>
                  </a:cubicBezTo>
                  <a:cubicBezTo>
                    <a:pt x="2806" y="15875"/>
                    <a:pt x="2766" y="15617"/>
                    <a:pt x="2686" y="15338"/>
                  </a:cubicBezTo>
                  <a:cubicBezTo>
                    <a:pt x="2666" y="15219"/>
                    <a:pt x="2666" y="15119"/>
                    <a:pt x="2647" y="15020"/>
                  </a:cubicBezTo>
                  <a:cubicBezTo>
                    <a:pt x="2467" y="14821"/>
                    <a:pt x="2647" y="14523"/>
                    <a:pt x="2507" y="14304"/>
                  </a:cubicBezTo>
                  <a:cubicBezTo>
                    <a:pt x="2288" y="14105"/>
                    <a:pt x="2487" y="13787"/>
                    <a:pt x="2348" y="13548"/>
                  </a:cubicBezTo>
                  <a:cubicBezTo>
                    <a:pt x="1891" y="10962"/>
                    <a:pt x="1473" y="8376"/>
                    <a:pt x="1194" y="5770"/>
                  </a:cubicBezTo>
                  <a:cubicBezTo>
                    <a:pt x="1115" y="5173"/>
                    <a:pt x="1155" y="4536"/>
                    <a:pt x="876" y="3960"/>
                  </a:cubicBezTo>
                  <a:cubicBezTo>
                    <a:pt x="717" y="3641"/>
                    <a:pt x="876" y="3283"/>
                    <a:pt x="737" y="2985"/>
                  </a:cubicBezTo>
                  <a:cubicBezTo>
                    <a:pt x="777" y="2667"/>
                    <a:pt x="777" y="2308"/>
                    <a:pt x="697" y="1990"/>
                  </a:cubicBezTo>
                  <a:cubicBezTo>
                    <a:pt x="677" y="1990"/>
                    <a:pt x="677" y="1990"/>
                    <a:pt x="657" y="1950"/>
                  </a:cubicBezTo>
                  <a:cubicBezTo>
                    <a:pt x="657" y="1891"/>
                    <a:pt x="657" y="1871"/>
                    <a:pt x="697" y="1811"/>
                  </a:cubicBezTo>
                  <a:lnTo>
                    <a:pt x="697" y="1652"/>
                  </a:lnTo>
                  <a:cubicBezTo>
                    <a:pt x="538" y="1294"/>
                    <a:pt x="657" y="916"/>
                    <a:pt x="617" y="558"/>
                  </a:cubicBezTo>
                  <a:cubicBezTo>
                    <a:pt x="598" y="339"/>
                    <a:pt x="697" y="160"/>
                    <a:pt x="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3057800" y="4212775"/>
              <a:ext cx="37325" cy="158075"/>
            </a:xfrm>
            <a:custGeom>
              <a:avLst/>
              <a:gdLst/>
              <a:ahLst/>
              <a:cxnLst/>
              <a:rect l="l" t="t" r="r" b="b"/>
              <a:pathLst>
                <a:path w="1493" h="6323" extrusionOk="0">
                  <a:moveTo>
                    <a:pt x="286" y="1"/>
                  </a:moveTo>
                  <a:cubicBezTo>
                    <a:pt x="255" y="1"/>
                    <a:pt x="220" y="6"/>
                    <a:pt x="179" y="17"/>
                  </a:cubicBezTo>
                  <a:cubicBezTo>
                    <a:pt x="40" y="116"/>
                    <a:pt x="0" y="255"/>
                    <a:pt x="20" y="414"/>
                  </a:cubicBezTo>
                  <a:cubicBezTo>
                    <a:pt x="239" y="1429"/>
                    <a:pt x="120" y="2463"/>
                    <a:pt x="378" y="3458"/>
                  </a:cubicBezTo>
                  <a:cubicBezTo>
                    <a:pt x="597" y="4313"/>
                    <a:pt x="418" y="5228"/>
                    <a:pt x="876" y="6044"/>
                  </a:cubicBezTo>
                  <a:cubicBezTo>
                    <a:pt x="816" y="6243"/>
                    <a:pt x="915" y="6303"/>
                    <a:pt x="1094" y="6323"/>
                  </a:cubicBezTo>
                  <a:cubicBezTo>
                    <a:pt x="1492" y="5726"/>
                    <a:pt x="1174" y="5129"/>
                    <a:pt x="1094" y="4532"/>
                  </a:cubicBezTo>
                  <a:cubicBezTo>
                    <a:pt x="975" y="3617"/>
                    <a:pt x="796" y="2742"/>
                    <a:pt x="935" y="1827"/>
                  </a:cubicBezTo>
                  <a:cubicBezTo>
                    <a:pt x="935" y="1449"/>
                    <a:pt x="975" y="1111"/>
                    <a:pt x="876" y="753"/>
                  </a:cubicBezTo>
                  <a:cubicBezTo>
                    <a:pt x="816" y="653"/>
                    <a:pt x="796" y="574"/>
                    <a:pt x="716" y="534"/>
                  </a:cubicBezTo>
                  <a:cubicBezTo>
                    <a:pt x="669" y="555"/>
                    <a:pt x="632" y="565"/>
                    <a:pt x="602" y="565"/>
                  </a:cubicBezTo>
                  <a:cubicBezTo>
                    <a:pt x="519" y="565"/>
                    <a:pt x="498" y="487"/>
                    <a:pt x="498" y="355"/>
                  </a:cubicBezTo>
                  <a:cubicBezTo>
                    <a:pt x="498" y="200"/>
                    <a:pt x="483"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3053325" y="4105750"/>
              <a:ext cx="39300" cy="80600"/>
            </a:xfrm>
            <a:custGeom>
              <a:avLst/>
              <a:gdLst/>
              <a:ahLst/>
              <a:cxnLst/>
              <a:rect l="l" t="t" r="r" b="b"/>
              <a:pathLst>
                <a:path w="1572" h="3224" extrusionOk="0">
                  <a:moveTo>
                    <a:pt x="179" y="1"/>
                  </a:moveTo>
                  <a:cubicBezTo>
                    <a:pt x="0" y="478"/>
                    <a:pt x="140" y="975"/>
                    <a:pt x="199" y="1453"/>
                  </a:cubicBezTo>
                  <a:lnTo>
                    <a:pt x="338" y="1592"/>
                  </a:lnTo>
                  <a:cubicBezTo>
                    <a:pt x="438" y="1731"/>
                    <a:pt x="517" y="1831"/>
                    <a:pt x="597" y="1950"/>
                  </a:cubicBezTo>
                  <a:cubicBezTo>
                    <a:pt x="657" y="2050"/>
                    <a:pt x="697" y="2129"/>
                    <a:pt x="756" y="2229"/>
                  </a:cubicBezTo>
                  <a:cubicBezTo>
                    <a:pt x="776" y="2269"/>
                    <a:pt x="796" y="2348"/>
                    <a:pt x="816" y="2388"/>
                  </a:cubicBezTo>
                  <a:cubicBezTo>
                    <a:pt x="856" y="2467"/>
                    <a:pt x="876" y="2567"/>
                    <a:pt x="895" y="2666"/>
                  </a:cubicBezTo>
                  <a:cubicBezTo>
                    <a:pt x="915" y="2845"/>
                    <a:pt x="915" y="3024"/>
                    <a:pt x="1015" y="3164"/>
                  </a:cubicBezTo>
                  <a:cubicBezTo>
                    <a:pt x="1074" y="3164"/>
                    <a:pt x="1094" y="3184"/>
                    <a:pt x="1114" y="3223"/>
                  </a:cubicBezTo>
                  <a:cubicBezTo>
                    <a:pt x="1293" y="3223"/>
                    <a:pt x="1413" y="3164"/>
                    <a:pt x="1492" y="2985"/>
                  </a:cubicBezTo>
                  <a:cubicBezTo>
                    <a:pt x="1572" y="2646"/>
                    <a:pt x="1452" y="2328"/>
                    <a:pt x="1452" y="1970"/>
                  </a:cubicBezTo>
                  <a:cubicBezTo>
                    <a:pt x="1373" y="1891"/>
                    <a:pt x="1313" y="1851"/>
                    <a:pt x="1273" y="1771"/>
                  </a:cubicBezTo>
                  <a:cubicBezTo>
                    <a:pt x="716" y="1453"/>
                    <a:pt x="478" y="1015"/>
                    <a:pt x="617" y="359"/>
                  </a:cubicBezTo>
                  <a:cubicBezTo>
                    <a:pt x="637" y="259"/>
                    <a:pt x="577" y="140"/>
                    <a:pt x="537" y="41"/>
                  </a:cubicBezTo>
                  <a:cubicBezTo>
                    <a:pt x="418" y="41"/>
                    <a:pt x="299"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3088625" y="4442300"/>
              <a:ext cx="28375" cy="51875"/>
            </a:xfrm>
            <a:custGeom>
              <a:avLst/>
              <a:gdLst/>
              <a:ahLst/>
              <a:cxnLst/>
              <a:rect l="l" t="t" r="r" b="b"/>
              <a:pathLst>
                <a:path w="1135" h="2075" extrusionOk="0">
                  <a:moveTo>
                    <a:pt x="397" y="0"/>
                  </a:moveTo>
                  <a:cubicBezTo>
                    <a:pt x="272" y="0"/>
                    <a:pt x="156" y="95"/>
                    <a:pt x="40" y="285"/>
                  </a:cubicBezTo>
                  <a:cubicBezTo>
                    <a:pt x="1" y="802"/>
                    <a:pt x="399" y="1220"/>
                    <a:pt x="538" y="1717"/>
                  </a:cubicBezTo>
                  <a:cubicBezTo>
                    <a:pt x="597" y="1936"/>
                    <a:pt x="856" y="2075"/>
                    <a:pt x="1095" y="2075"/>
                  </a:cubicBezTo>
                  <a:cubicBezTo>
                    <a:pt x="1035" y="1677"/>
                    <a:pt x="1135" y="1220"/>
                    <a:pt x="936" y="822"/>
                  </a:cubicBezTo>
                  <a:cubicBezTo>
                    <a:pt x="896" y="623"/>
                    <a:pt x="836" y="424"/>
                    <a:pt x="757" y="225"/>
                  </a:cubicBezTo>
                  <a:cubicBezTo>
                    <a:pt x="626" y="75"/>
                    <a:pt x="508" y="0"/>
                    <a:pt x="3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3016025" y="4009775"/>
              <a:ext cx="21900" cy="101475"/>
            </a:xfrm>
            <a:custGeom>
              <a:avLst/>
              <a:gdLst/>
              <a:ahLst/>
              <a:cxnLst/>
              <a:rect l="l" t="t" r="r" b="b"/>
              <a:pathLst>
                <a:path w="876" h="4059" extrusionOk="0">
                  <a:moveTo>
                    <a:pt x="279" y="0"/>
                  </a:moveTo>
                  <a:cubicBezTo>
                    <a:pt x="199" y="0"/>
                    <a:pt x="159" y="0"/>
                    <a:pt x="80" y="20"/>
                  </a:cubicBezTo>
                  <a:cubicBezTo>
                    <a:pt x="20" y="100"/>
                    <a:pt x="0" y="140"/>
                    <a:pt x="0" y="219"/>
                  </a:cubicBezTo>
                  <a:cubicBezTo>
                    <a:pt x="20" y="239"/>
                    <a:pt x="20" y="299"/>
                    <a:pt x="60" y="319"/>
                  </a:cubicBezTo>
                  <a:lnTo>
                    <a:pt x="120" y="398"/>
                  </a:lnTo>
                  <a:cubicBezTo>
                    <a:pt x="199" y="478"/>
                    <a:pt x="259" y="538"/>
                    <a:pt x="299" y="637"/>
                  </a:cubicBezTo>
                  <a:cubicBezTo>
                    <a:pt x="378" y="836"/>
                    <a:pt x="319" y="1035"/>
                    <a:pt x="279" y="1214"/>
                  </a:cubicBezTo>
                  <a:cubicBezTo>
                    <a:pt x="179" y="2109"/>
                    <a:pt x="80" y="3024"/>
                    <a:pt x="319" y="3919"/>
                  </a:cubicBezTo>
                  <a:lnTo>
                    <a:pt x="418" y="4019"/>
                  </a:lnTo>
                  <a:cubicBezTo>
                    <a:pt x="478" y="4019"/>
                    <a:pt x="518" y="4059"/>
                    <a:pt x="577" y="4059"/>
                  </a:cubicBezTo>
                  <a:cubicBezTo>
                    <a:pt x="856" y="3720"/>
                    <a:pt x="577" y="3303"/>
                    <a:pt x="756" y="2964"/>
                  </a:cubicBezTo>
                  <a:cubicBezTo>
                    <a:pt x="776" y="2726"/>
                    <a:pt x="776" y="2507"/>
                    <a:pt x="796" y="2288"/>
                  </a:cubicBezTo>
                  <a:cubicBezTo>
                    <a:pt x="876" y="2109"/>
                    <a:pt x="876" y="1970"/>
                    <a:pt x="796" y="1811"/>
                  </a:cubicBezTo>
                  <a:lnTo>
                    <a:pt x="796" y="1393"/>
                  </a:lnTo>
                  <a:lnTo>
                    <a:pt x="796" y="736"/>
                  </a:lnTo>
                  <a:cubicBezTo>
                    <a:pt x="796" y="577"/>
                    <a:pt x="816" y="398"/>
                    <a:pt x="677" y="239"/>
                  </a:cubicBezTo>
                  <a:cubicBezTo>
                    <a:pt x="617" y="219"/>
                    <a:pt x="597" y="199"/>
                    <a:pt x="597" y="140"/>
                  </a:cubicBezTo>
                  <a:cubicBezTo>
                    <a:pt x="577" y="80"/>
                    <a:pt x="557" y="40"/>
                    <a:pt x="478" y="40"/>
                  </a:cubicBezTo>
                  <a:cubicBezTo>
                    <a:pt x="418" y="20"/>
                    <a:pt x="358"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3085650" y="4383250"/>
              <a:ext cx="23900" cy="66675"/>
            </a:xfrm>
            <a:custGeom>
              <a:avLst/>
              <a:gdLst/>
              <a:ahLst/>
              <a:cxnLst/>
              <a:rect l="l" t="t" r="r" b="b"/>
              <a:pathLst>
                <a:path w="956" h="2667" extrusionOk="0">
                  <a:moveTo>
                    <a:pt x="398" y="1493"/>
                  </a:moveTo>
                  <a:lnTo>
                    <a:pt x="398" y="1493"/>
                  </a:lnTo>
                  <a:cubicBezTo>
                    <a:pt x="408" y="1533"/>
                    <a:pt x="408" y="1553"/>
                    <a:pt x="406" y="1553"/>
                  </a:cubicBezTo>
                  <a:cubicBezTo>
                    <a:pt x="403" y="1553"/>
                    <a:pt x="398" y="1533"/>
                    <a:pt x="398" y="1493"/>
                  </a:cubicBezTo>
                  <a:close/>
                  <a:moveTo>
                    <a:pt x="677" y="1"/>
                  </a:moveTo>
                  <a:cubicBezTo>
                    <a:pt x="207" y="392"/>
                    <a:pt x="199" y="476"/>
                    <a:pt x="388" y="1443"/>
                  </a:cubicBezTo>
                  <a:lnTo>
                    <a:pt x="388" y="1443"/>
                  </a:lnTo>
                  <a:cubicBezTo>
                    <a:pt x="387" y="1442"/>
                    <a:pt x="385" y="1441"/>
                    <a:pt x="383" y="1441"/>
                  </a:cubicBezTo>
                  <a:cubicBezTo>
                    <a:pt x="376" y="1441"/>
                    <a:pt x="367" y="1452"/>
                    <a:pt x="365" y="1452"/>
                  </a:cubicBezTo>
                  <a:cubicBezTo>
                    <a:pt x="363" y="1452"/>
                    <a:pt x="366" y="1444"/>
                    <a:pt x="378" y="1413"/>
                  </a:cubicBezTo>
                  <a:cubicBezTo>
                    <a:pt x="322" y="1379"/>
                    <a:pt x="275" y="1365"/>
                    <a:pt x="235" y="1365"/>
                  </a:cubicBezTo>
                  <a:cubicBezTo>
                    <a:pt x="133" y="1365"/>
                    <a:pt x="72" y="1458"/>
                    <a:pt x="0" y="1572"/>
                  </a:cubicBezTo>
                  <a:cubicBezTo>
                    <a:pt x="80" y="1950"/>
                    <a:pt x="0" y="2308"/>
                    <a:pt x="159" y="2667"/>
                  </a:cubicBezTo>
                  <a:cubicBezTo>
                    <a:pt x="266" y="2580"/>
                    <a:pt x="377" y="2540"/>
                    <a:pt x="490" y="2540"/>
                  </a:cubicBezTo>
                  <a:cubicBezTo>
                    <a:pt x="610" y="2540"/>
                    <a:pt x="733" y="2585"/>
                    <a:pt x="856" y="2667"/>
                  </a:cubicBezTo>
                  <a:cubicBezTo>
                    <a:pt x="876" y="2647"/>
                    <a:pt x="895" y="2607"/>
                    <a:pt x="955" y="2587"/>
                  </a:cubicBezTo>
                  <a:cubicBezTo>
                    <a:pt x="955" y="2468"/>
                    <a:pt x="955" y="2368"/>
                    <a:pt x="876" y="2289"/>
                  </a:cubicBezTo>
                  <a:lnTo>
                    <a:pt x="876" y="2110"/>
                  </a:lnTo>
                  <a:cubicBezTo>
                    <a:pt x="856" y="2010"/>
                    <a:pt x="756" y="1891"/>
                    <a:pt x="876" y="1771"/>
                  </a:cubicBezTo>
                  <a:lnTo>
                    <a:pt x="876" y="1592"/>
                  </a:lnTo>
                  <a:cubicBezTo>
                    <a:pt x="895" y="1592"/>
                    <a:pt x="915" y="1592"/>
                    <a:pt x="915" y="1553"/>
                  </a:cubicBezTo>
                  <a:cubicBezTo>
                    <a:pt x="915" y="1493"/>
                    <a:pt x="915" y="1473"/>
                    <a:pt x="876" y="1413"/>
                  </a:cubicBezTo>
                  <a:cubicBezTo>
                    <a:pt x="657" y="1155"/>
                    <a:pt x="876" y="797"/>
                    <a:pt x="697" y="518"/>
                  </a:cubicBezTo>
                  <a:cubicBezTo>
                    <a:pt x="677" y="359"/>
                    <a:pt x="677" y="180"/>
                    <a:pt x="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3070725" y="4493175"/>
              <a:ext cx="27750" cy="60050"/>
            </a:xfrm>
            <a:custGeom>
              <a:avLst/>
              <a:gdLst/>
              <a:ahLst/>
              <a:cxnLst/>
              <a:rect l="l" t="t" r="r" b="b"/>
              <a:pathLst>
                <a:path w="1110" h="2402" extrusionOk="0">
                  <a:moveTo>
                    <a:pt x="597" y="0"/>
                  </a:moveTo>
                  <a:lnTo>
                    <a:pt x="597" y="0"/>
                  </a:lnTo>
                  <a:cubicBezTo>
                    <a:pt x="498" y="259"/>
                    <a:pt x="677" y="557"/>
                    <a:pt x="398" y="756"/>
                  </a:cubicBezTo>
                  <a:cubicBezTo>
                    <a:pt x="1" y="1373"/>
                    <a:pt x="319" y="1870"/>
                    <a:pt x="677" y="2367"/>
                  </a:cubicBezTo>
                  <a:cubicBezTo>
                    <a:pt x="749" y="2390"/>
                    <a:pt x="811" y="2401"/>
                    <a:pt x="864" y="2401"/>
                  </a:cubicBezTo>
                  <a:cubicBezTo>
                    <a:pt x="1042" y="2401"/>
                    <a:pt x="1110" y="2271"/>
                    <a:pt x="1095" y="2009"/>
                  </a:cubicBezTo>
                  <a:cubicBezTo>
                    <a:pt x="896" y="1791"/>
                    <a:pt x="1095" y="1492"/>
                    <a:pt x="955" y="1273"/>
                  </a:cubicBezTo>
                  <a:cubicBezTo>
                    <a:pt x="955" y="1174"/>
                    <a:pt x="916" y="1055"/>
                    <a:pt x="916" y="955"/>
                  </a:cubicBezTo>
                  <a:cubicBezTo>
                    <a:pt x="677" y="677"/>
                    <a:pt x="876" y="259"/>
                    <a:pt x="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3075200" y="4363875"/>
              <a:ext cx="25400" cy="58700"/>
            </a:xfrm>
            <a:custGeom>
              <a:avLst/>
              <a:gdLst/>
              <a:ahLst/>
              <a:cxnLst/>
              <a:rect l="l" t="t" r="r" b="b"/>
              <a:pathLst>
                <a:path w="1016" h="2348" extrusionOk="0">
                  <a:moveTo>
                    <a:pt x="180" y="0"/>
                  </a:moveTo>
                  <a:cubicBezTo>
                    <a:pt x="1" y="179"/>
                    <a:pt x="1" y="378"/>
                    <a:pt x="40" y="577"/>
                  </a:cubicBezTo>
                  <a:cubicBezTo>
                    <a:pt x="180" y="1174"/>
                    <a:pt x="279" y="1751"/>
                    <a:pt x="398" y="2347"/>
                  </a:cubicBezTo>
                  <a:cubicBezTo>
                    <a:pt x="518" y="2268"/>
                    <a:pt x="617" y="2228"/>
                    <a:pt x="717" y="2168"/>
                  </a:cubicBezTo>
                  <a:cubicBezTo>
                    <a:pt x="796" y="2129"/>
                    <a:pt x="816" y="2069"/>
                    <a:pt x="796" y="1969"/>
                  </a:cubicBezTo>
                  <a:cubicBezTo>
                    <a:pt x="717" y="1751"/>
                    <a:pt x="737" y="1492"/>
                    <a:pt x="697" y="1273"/>
                  </a:cubicBezTo>
                  <a:cubicBezTo>
                    <a:pt x="478" y="955"/>
                    <a:pt x="1015" y="398"/>
                    <a:pt x="379" y="199"/>
                  </a:cubicBezTo>
                  <a:cubicBezTo>
                    <a:pt x="299" y="159"/>
                    <a:pt x="239" y="8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3055800" y="4142050"/>
              <a:ext cx="24400" cy="55650"/>
            </a:xfrm>
            <a:custGeom>
              <a:avLst/>
              <a:gdLst/>
              <a:ahLst/>
              <a:cxnLst/>
              <a:rect l="l" t="t" r="r" b="b"/>
              <a:pathLst>
                <a:path w="976" h="2226" extrusionOk="0">
                  <a:moveTo>
                    <a:pt x="80" y="1"/>
                  </a:moveTo>
                  <a:cubicBezTo>
                    <a:pt x="1" y="478"/>
                    <a:pt x="359" y="896"/>
                    <a:pt x="239" y="1393"/>
                  </a:cubicBezTo>
                  <a:cubicBezTo>
                    <a:pt x="200" y="1692"/>
                    <a:pt x="100" y="1990"/>
                    <a:pt x="399" y="2209"/>
                  </a:cubicBezTo>
                  <a:cubicBezTo>
                    <a:pt x="428" y="2221"/>
                    <a:pt x="455" y="2225"/>
                    <a:pt x="482" y="2225"/>
                  </a:cubicBezTo>
                  <a:cubicBezTo>
                    <a:pt x="546" y="2225"/>
                    <a:pt x="607" y="2197"/>
                    <a:pt x="677" y="2169"/>
                  </a:cubicBezTo>
                  <a:cubicBezTo>
                    <a:pt x="975" y="1712"/>
                    <a:pt x="757" y="1254"/>
                    <a:pt x="796" y="777"/>
                  </a:cubicBezTo>
                  <a:cubicBezTo>
                    <a:pt x="777" y="677"/>
                    <a:pt x="717" y="578"/>
                    <a:pt x="617" y="518"/>
                  </a:cubicBezTo>
                  <a:cubicBezTo>
                    <a:pt x="458" y="379"/>
                    <a:pt x="399" y="160"/>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3059775" y="4194925"/>
              <a:ext cx="23900" cy="33875"/>
            </a:xfrm>
            <a:custGeom>
              <a:avLst/>
              <a:gdLst/>
              <a:ahLst/>
              <a:cxnLst/>
              <a:rect l="l" t="t" r="r" b="b"/>
              <a:pathLst>
                <a:path w="956" h="1355" extrusionOk="0">
                  <a:moveTo>
                    <a:pt x="569" y="1"/>
                  </a:moveTo>
                  <a:cubicBezTo>
                    <a:pt x="533" y="1"/>
                    <a:pt x="496" y="12"/>
                    <a:pt x="458" y="34"/>
                  </a:cubicBezTo>
                  <a:cubicBezTo>
                    <a:pt x="399" y="34"/>
                    <a:pt x="339" y="54"/>
                    <a:pt x="259" y="54"/>
                  </a:cubicBezTo>
                  <a:cubicBezTo>
                    <a:pt x="140" y="193"/>
                    <a:pt x="1" y="353"/>
                    <a:pt x="100" y="571"/>
                  </a:cubicBezTo>
                  <a:lnTo>
                    <a:pt x="100" y="750"/>
                  </a:lnTo>
                  <a:cubicBezTo>
                    <a:pt x="299" y="850"/>
                    <a:pt x="259" y="1029"/>
                    <a:pt x="299" y="1188"/>
                  </a:cubicBezTo>
                  <a:cubicBezTo>
                    <a:pt x="319" y="1314"/>
                    <a:pt x="366" y="1355"/>
                    <a:pt x="423" y="1355"/>
                  </a:cubicBezTo>
                  <a:cubicBezTo>
                    <a:pt x="484" y="1355"/>
                    <a:pt x="556" y="1309"/>
                    <a:pt x="618" y="1268"/>
                  </a:cubicBezTo>
                  <a:cubicBezTo>
                    <a:pt x="956" y="910"/>
                    <a:pt x="916" y="532"/>
                    <a:pt x="737" y="94"/>
                  </a:cubicBezTo>
                  <a:cubicBezTo>
                    <a:pt x="687" y="32"/>
                    <a:pt x="630" y="1"/>
                    <a:pt x="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3056300" y="4176875"/>
              <a:ext cx="10975" cy="32350"/>
            </a:xfrm>
            <a:custGeom>
              <a:avLst/>
              <a:gdLst/>
              <a:ahLst/>
              <a:cxnLst/>
              <a:rect l="l" t="t" r="r" b="b"/>
              <a:pathLst>
                <a:path w="439" h="1294" extrusionOk="0">
                  <a:moveTo>
                    <a:pt x="200" y="0"/>
                  </a:moveTo>
                  <a:cubicBezTo>
                    <a:pt x="1" y="299"/>
                    <a:pt x="1" y="677"/>
                    <a:pt x="239" y="1293"/>
                  </a:cubicBezTo>
                  <a:cubicBezTo>
                    <a:pt x="339" y="1154"/>
                    <a:pt x="438" y="975"/>
                    <a:pt x="398" y="776"/>
                  </a:cubicBezTo>
                  <a:cubicBezTo>
                    <a:pt x="180" y="538"/>
                    <a:pt x="279" y="259"/>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3027950" y="4083875"/>
              <a:ext cx="7000" cy="41750"/>
            </a:xfrm>
            <a:custGeom>
              <a:avLst/>
              <a:gdLst/>
              <a:ahLst/>
              <a:cxnLst/>
              <a:rect l="l" t="t" r="r" b="b"/>
              <a:pathLst>
                <a:path w="280" h="1670" extrusionOk="0">
                  <a:moveTo>
                    <a:pt x="279" y="0"/>
                  </a:moveTo>
                  <a:cubicBezTo>
                    <a:pt x="1" y="319"/>
                    <a:pt x="180" y="737"/>
                    <a:pt x="100" y="1095"/>
                  </a:cubicBezTo>
                  <a:cubicBezTo>
                    <a:pt x="120" y="1254"/>
                    <a:pt x="140" y="1433"/>
                    <a:pt x="120" y="1592"/>
                  </a:cubicBezTo>
                  <a:cubicBezTo>
                    <a:pt x="152" y="1644"/>
                    <a:pt x="178" y="1669"/>
                    <a:pt x="204" y="1669"/>
                  </a:cubicBezTo>
                  <a:cubicBezTo>
                    <a:pt x="227" y="1669"/>
                    <a:pt x="251" y="1649"/>
                    <a:pt x="279" y="1612"/>
                  </a:cubicBezTo>
                  <a:lnTo>
                    <a:pt x="2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3027950" y="4124150"/>
              <a:ext cx="7500" cy="27375"/>
            </a:xfrm>
            <a:custGeom>
              <a:avLst/>
              <a:gdLst/>
              <a:ahLst/>
              <a:cxnLst/>
              <a:rect l="l" t="t" r="r" b="b"/>
              <a:pathLst>
                <a:path w="300" h="1095" extrusionOk="0">
                  <a:moveTo>
                    <a:pt x="140" y="1"/>
                  </a:moveTo>
                  <a:cubicBezTo>
                    <a:pt x="140" y="339"/>
                    <a:pt x="1" y="737"/>
                    <a:pt x="299" y="1095"/>
                  </a:cubicBezTo>
                  <a:lnTo>
                    <a:pt x="299" y="21"/>
                  </a:lnTo>
                  <a:cubicBezTo>
                    <a:pt x="239" y="1"/>
                    <a:pt x="200" y="1"/>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3032925" y="4184325"/>
              <a:ext cx="7975" cy="24400"/>
            </a:xfrm>
            <a:custGeom>
              <a:avLst/>
              <a:gdLst/>
              <a:ahLst/>
              <a:cxnLst/>
              <a:rect l="l" t="t" r="r" b="b"/>
              <a:pathLst>
                <a:path w="319" h="976" extrusionOk="0">
                  <a:moveTo>
                    <a:pt x="140" y="1"/>
                  </a:moveTo>
                  <a:cubicBezTo>
                    <a:pt x="120" y="359"/>
                    <a:pt x="1" y="677"/>
                    <a:pt x="279" y="976"/>
                  </a:cubicBezTo>
                  <a:cubicBezTo>
                    <a:pt x="299" y="657"/>
                    <a:pt x="319" y="319"/>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3073200" y="4448400"/>
              <a:ext cx="8000" cy="18925"/>
            </a:xfrm>
            <a:custGeom>
              <a:avLst/>
              <a:gdLst/>
              <a:ahLst/>
              <a:cxnLst/>
              <a:rect l="l" t="t" r="r" b="b"/>
              <a:pathLst>
                <a:path w="320" h="757" extrusionOk="0">
                  <a:moveTo>
                    <a:pt x="120" y="1"/>
                  </a:moveTo>
                  <a:cubicBezTo>
                    <a:pt x="120" y="259"/>
                    <a:pt x="1" y="558"/>
                    <a:pt x="299" y="757"/>
                  </a:cubicBezTo>
                  <a:cubicBezTo>
                    <a:pt x="299" y="498"/>
                    <a:pt x="319" y="240"/>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3092100" y="4525000"/>
              <a:ext cx="6000" cy="18925"/>
            </a:xfrm>
            <a:custGeom>
              <a:avLst/>
              <a:gdLst/>
              <a:ahLst/>
              <a:cxnLst/>
              <a:rect l="l" t="t" r="r" b="b"/>
              <a:pathLst>
                <a:path w="240" h="757" extrusionOk="0">
                  <a:moveTo>
                    <a:pt x="100" y="0"/>
                  </a:moveTo>
                  <a:lnTo>
                    <a:pt x="100" y="0"/>
                  </a:lnTo>
                  <a:cubicBezTo>
                    <a:pt x="61" y="279"/>
                    <a:pt x="1" y="557"/>
                    <a:pt x="240" y="756"/>
                  </a:cubicBezTo>
                  <a:lnTo>
                    <a:pt x="240" y="199"/>
                  </a:lnTo>
                  <a:cubicBezTo>
                    <a:pt x="200" y="120"/>
                    <a:pt x="140" y="8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3078175" y="4467300"/>
              <a:ext cx="7000" cy="17925"/>
            </a:xfrm>
            <a:custGeom>
              <a:avLst/>
              <a:gdLst/>
              <a:ahLst/>
              <a:cxnLst/>
              <a:rect l="l" t="t" r="r" b="b"/>
              <a:pathLst>
                <a:path w="280" h="717" extrusionOk="0">
                  <a:moveTo>
                    <a:pt x="100" y="1"/>
                  </a:moveTo>
                  <a:lnTo>
                    <a:pt x="100" y="1"/>
                  </a:lnTo>
                  <a:cubicBezTo>
                    <a:pt x="80" y="239"/>
                    <a:pt x="1" y="518"/>
                    <a:pt x="260" y="717"/>
                  </a:cubicBezTo>
                  <a:cubicBezTo>
                    <a:pt x="260" y="478"/>
                    <a:pt x="279" y="220"/>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3036400" y="4055525"/>
              <a:ext cx="4500" cy="11975"/>
            </a:xfrm>
            <a:custGeom>
              <a:avLst/>
              <a:gdLst/>
              <a:ahLst/>
              <a:cxnLst/>
              <a:rect l="l" t="t" r="r" b="b"/>
              <a:pathLst>
                <a:path w="180" h="479" extrusionOk="0">
                  <a:moveTo>
                    <a:pt x="1" y="1"/>
                  </a:moveTo>
                  <a:lnTo>
                    <a:pt x="1" y="478"/>
                  </a:lnTo>
                  <a:cubicBezTo>
                    <a:pt x="160" y="339"/>
                    <a:pt x="180" y="16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3033425" y="4155000"/>
              <a:ext cx="2025" cy="4500"/>
            </a:xfrm>
            <a:custGeom>
              <a:avLst/>
              <a:gdLst/>
              <a:ahLst/>
              <a:cxnLst/>
              <a:rect l="l" t="t" r="r" b="b"/>
              <a:pathLst>
                <a:path w="81" h="180" extrusionOk="0">
                  <a:moveTo>
                    <a:pt x="80" y="0"/>
                  </a:moveTo>
                  <a:cubicBezTo>
                    <a:pt x="60" y="20"/>
                    <a:pt x="1" y="60"/>
                    <a:pt x="1" y="60"/>
                  </a:cubicBezTo>
                  <a:cubicBezTo>
                    <a:pt x="20" y="100"/>
                    <a:pt x="60" y="119"/>
                    <a:pt x="80" y="179"/>
                  </a:cubicBezTo>
                  <a:lnTo>
                    <a:pt x="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2286450" y="2980825"/>
              <a:ext cx="53750" cy="11625"/>
            </a:xfrm>
            <a:custGeom>
              <a:avLst/>
              <a:gdLst/>
              <a:ahLst/>
              <a:cxnLst/>
              <a:rect l="l" t="t" r="r" b="b"/>
              <a:pathLst>
                <a:path w="2150" h="465" extrusionOk="0">
                  <a:moveTo>
                    <a:pt x="1" y="0"/>
                  </a:moveTo>
                  <a:cubicBezTo>
                    <a:pt x="120" y="299"/>
                    <a:pt x="339" y="378"/>
                    <a:pt x="637" y="378"/>
                  </a:cubicBezTo>
                  <a:cubicBezTo>
                    <a:pt x="956" y="378"/>
                    <a:pt x="1274" y="398"/>
                    <a:pt x="1612" y="398"/>
                  </a:cubicBezTo>
                  <a:lnTo>
                    <a:pt x="1751" y="398"/>
                  </a:lnTo>
                  <a:cubicBezTo>
                    <a:pt x="1810" y="445"/>
                    <a:pt x="1868" y="464"/>
                    <a:pt x="1930" y="464"/>
                  </a:cubicBezTo>
                  <a:cubicBezTo>
                    <a:pt x="1974" y="464"/>
                    <a:pt x="2020" y="455"/>
                    <a:pt x="2070" y="438"/>
                  </a:cubicBezTo>
                  <a:cubicBezTo>
                    <a:pt x="2109" y="398"/>
                    <a:pt x="2129" y="378"/>
                    <a:pt x="2149" y="358"/>
                  </a:cubicBezTo>
                  <a:cubicBezTo>
                    <a:pt x="1433" y="120"/>
                    <a:pt x="717" y="8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2337675" y="2990275"/>
              <a:ext cx="56225" cy="10500"/>
            </a:xfrm>
            <a:custGeom>
              <a:avLst/>
              <a:gdLst/>
              <a:ahLst/>
              <a:cxnLst/>
              <a:rect l="l" t="t" r="r" b="b"/>
              <a:pathLst>
                <a:path w="2249" h="420" extrusionOk="0">
                  <a:moveTo>
                    <a:pt x="80" y="0"/>
                  </a:moveTo>
                  <a:lnTo>
                    <a:pt x="40" y="40"/>
                  </a:lnTo>
                  <a:lnTo>
                    <a:pt x="1" y="120"/>
                  </a:lnTo>
                  <a:lnTo>
                    <a:pt x="80" y="179"/>
                  </a:lnTo>
                  <a:cubicBezTo>
                    <a:pt x="160" y="179"/>
                    <a:pt x="200" y="179"/>
                    <a:pt x="259" y="199"/>
                  </a:cubicBezTo>
                  <a:cubicBezTo>
                    <a:pt x="754" y="218"/>
                    <a:pt x="1231" y="419"/>
                    <a:pt x="1759" y="419"/>
                  </a:cubicBezTo>
                  <a:cubicBezTo>
                    <a:pt x="1783" y="419"/>
                    <a:pt x="1807" y="419"/>
                    <a:pt x="1831" y="418"/>
                  </a:cubicBezTo>
                  <a:cubicBezTo>
                    <a:pt x="1950" y="398"/>
                    <a:pt x="2089" y="398"/>
                    <a:pt x="2249" y="378"/>
                  </a:cubicBezTo>
                  <a:cubicBezTo>
                    <a:pt x="1552" y="120"/>
                    <a:pt x="796" y="4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2227775" y="2972575"/>
              <a:ext cx="36325" cy="9775"/>
            </a:xfrm>
            <a:custGeom>
              <a:avLst/>
              <a:gdLst/>
              <a:ahLst/>
              <a:cxnLst/>
              <a:rect l="l" t="t" r="r" b="b"/>
              <a:pathLst>
                <a:path w="1453" h="391" extrusionOk="0">
                  <a:moveTo>
                    <a:pt x="561" y="1"/>
                  </a:moveTo>
                  <a:cubicBezTo>
                    <a:pt x="376" y="1"/>
                    <a:pt x="190" y="12"/>
                    <a:pt x="0" y="12"/>
                  </a:cubicBezTo>
                  <a:cubicBezTo>
                    <a:pt x="279" y="330"/>
                    <a:pt x="756" y="131"/>
                    <a:pt x="1075" y="390"/>
                  </a:cubicBezTo>
                  <a:cubicBezTo>
                    <a:pt x="1214" y="350"/>
                    <a:pt x="1373" y="330"/>
                    <a:pt x="1453" y="191"/>
                  </a:cubicBezTo>
                  <a:cubicBezTo>
                    <a:pt x="1157" y="31"/>
                    <a:pt x="861" y="1"/>
                    <a:pt x="5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2428700" y="3003675"/>
              <a:ext cx="27875" cy="4525"/>
            </a:xfrm>
            <a:custGeom>
              <a:avLst/>
              <a:gdLst/>
              <a:ahLst/>
              <a:cxnLst/>
              <a:rect l="l" t="t" r="r" b="b"/>
              <a:pathLst>
                <a:path w="1115" h="181" extrusionOk="0">
                  <a:moveTo>
                    <a:pt x="208" y="1"/>
                  </a:moveTo>
                  <a:cubicBezTo>
                    <a:pt x="138" y="1"/>
                    <a:pt x="69" y="1"/>
                    <a:pt x="0" y="1"/>
                  </a:cubicBezTo>
                  <a:lnTo>
                    <a:pt x="0" y="181"/>
                  </a:lnTo>
                  <a:cubicBezTo>
                    <a:pt x="378" y="181"/>
                    <a:pt x="736" y="161"/>
                    <a:pt x="1114" y="161"/>
                  </a:cubicBezTo>
                  <a:cubicBezTo>
                    <a:pt x="837" y="14"/>
                    <a:pt x="521"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2462000" y="3009675"/>
              <a:ext cx="9475" cy="20900"/>
            </a:xfrm>
            <a:custGeom>
              <a:avLst/>
              <a:gdLst/>
              <a:ahLst/>
              <a:cxnLst/>
              <a:rect l="l" t="t" r="r" b="b"/>
              <a:pathLst>
                <a:path w="379" h="836" extrusionOk="0">
                  <a:moveTo>
                    <a:pt x="100" y="0"/>
                  </a:moveTo>
                  <a:cubicBezTo>
                    <a:pt x="140" y="299"/>
                    <a:pt x="1" y="597"/>
                    <a:pt x="259" y="836"/>
                  </a:cubicBezTo>
                  <a:cubicBezTo>
                    <a:pt x="220" y="537"/>
                    <a:pt x="379" y="219"/>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2268050" y="2976800"/>
              <a:ext cx="18425" cy="4775"/>
            </a:xfrm>
            <a:custGeom>
              <a:avLst/>
              <a:gdLst/>
              <a:ahLst/>
              <a:cxnLst/>
              <a:rect l="l" t="t" r="r" b="b"/>
              <a:pathLst>
                <a:path w="737" h="191" extrusionOk="0">
                  <a:moveTo>
                    <a:pt x="244" y="1"/>
                  </a:moveTo>
                  <a:cubicBezTo>
                    <a:pt x="164" y="1"/>
                    <a:pt x="84" y="9"/>
                    <a:pt x="1" y="22"/>
                  </a:cubicBezTo>
                  <a:cubicBezTo>
                    <a:pt x="113" y="157"/>
                    <a:pt x="250" y="190"/>
                    <a:pt x="395" y="190"/>
                  </a:cubicBezTo>
                  <a:cubicBezTo>
                    <a:pt x="507" y="190"/>
                    <a:pt x="624" y="170"/>
                    <a:pt x="737" y="161"/>
                  </a:cubicBezTo>
                  <a:cubicBezTo>
                    <a:pt x="574" y="40"/>
                    <a:pt x="412"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1703100" y="3145425"/>
              <a:ext cx="283500" cy="25800"/>
            </a:xfrm>
            <a:custGeom>
              <a:avLst/>
              <a:gdLst/>
              <a:ahLst/>
              <a:cxnLst/>
              <a:rect l="l" t="t" r="r" b="b"/>
              <a:pathLst>
                <a:path w="11340" h="1032" extrusionOk="0">
                  <a:moveTo>
                    <a:pt x="11141" y="1"/>
                  </a:moveTo>
                  <a:cubicBezTo>
                    <a:pt x="8761" y="181"/>
                    <a:pt x="6382" y="228"/>
                    <a:pt x="4003" y="228"/>
                  </a:cubicBezTo>
                  <a:cubicBezTo>
                    <a:pt x="2702" y="228"/>
                    <a:pt x="1401" y="214"/>
                    <a:pt x="100" y="200"/>
                  </a:cubicBezTo>
                  <a:cubicBezTo>
                    <a:pt x="1" y="339"/>
                    <a:pt x="1" y="478"/>
                    <a:pt x="60" y="578"/>
                  </a:cubicBezTo>
                  <a:cubicBezTo>
                    <a:pt x="120" y="657"/>
                    <a:pt x="200" y="697"/>
                    <a:pt x="299" y="737"/>
                  </a:cubicBezTo>
                  <a:cubicBezTo>
                    <a:pt x="657" y="797"/>
                    <a:pt x="995" y="757"/>
                    <a:pt x="1314" y="836"/>
                  </a:cubicBezTo>
                  <a:cubicBezTo>
                    <a:pt x="1473" y="896"/>
                    <a:pt x="1612" y="936"/>
                    <a:pt x="1771" y="956"/>
                  </a:cubicBezTo>
                  <a:cubicBezTo>
                    <a:pt x="2517" y="1010"/>
                    <a:pt x="3262" y="1032"/>
                    <a:pt x="4005" y="1032"/>
                  </a:cubicBezTo>
                  <a:cubicBezTo>
                    <a:pt x="6236" y="1032"/>
                    <a:pt x="8455" y="841"/>
                    <a:pt x="10663" y="797"/>
                  </a:cubicBezTo>
                  <a:cubicBezTo>
                    <a:pt x="10842" y="797"/>
                    <a:pt x="11021" y="757"/>
                    <a:pt x="11160" y="637"/>
                  </a:cubicBezTo>
                  <a:cubicBezTo>
                    <a:pt x="11320" y="439"/>
                    <a:pt x="11339" y="200"/>
                    <a:pt x="111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1977625" y="3015250"/>
              <a:ext cx="18925" cy="167500"/>
            </a:xfrm>
            <a:custGeom>
              <a:avLst/>
              <a:gdLst/>
              <a:ahLst/>
              <a:cxnLst/>
              <a:rect l="l" t="t" r="r" b="b"/>
              <a:pathLst>
                <a:path w="757" h="6700" extrusionOk="0">
                  <a:moveTo>
                    <a:pt x="202" y="1"/>
                  </a:moveTo>
                  <a:cubicBezTo>
                    <a:pt x="145" y="1"/>
                    <a:pt x="90" y="26"/>
                    <a:pt x="40" y="76"/>
                  </a:cubicBezTo>
                  <a:cubicBezTo>
                    <a:pt x="40" y="1488"/>
                    <a:pt x="0" y="2920"/>
                    <a:pt x="199" y="4353"/>
                  </a:cubicBezTo>
                  <a:cubicBezTo>
                    <a:pt x="279" y="4472"/>
                    <a:pt x="339" y="4591"/>
                    <a:pt x="199" y="4711"/>
                  </a:cubicBezTo>
                  <a:lnTo>
                    <a:pt x="199" y="4890"/>
                  </a:lnTo>
                  <a:cubicBezTo>
                    <a:pt x="458" y="5168"/>
                    <a:pt x="378" y="5546"/>
                    <a:pt x="358" y="5864"/>
                  </a:cubicBezTo>
                  <a:cubicBezTo>
                    <a:pt x="339" y="6163"/>
                    <a:pt x="279" y="6481"/>
                    <a:pt x="577" y="6700"/>
                  </a:cubicBezTo>
                  <a:cubicBezTo>
                    <a:pt x="756" y="6401"/>
                    <a:pt x="697" y="6083"/>
                    <a:pt x="697" y="5765"/>
                  </a:cubicBezTo>
                  <a:cubicBezTo>
                    <a:pt x="657" y="4392"/>
                    <a:pt x="756" y="3020"/>
                    <a:pt x="537" y="1687"/>
                  </a:cubicBezTo>
                  <a:cubicBezTo>
                    <a:pt x="279" y="1170"/>
                    <a:pt x="478" y="613"/>
                    <a:pt x="378" y="76"/>
                  </a:cubicBezTo>
                  <a:cubicBezTo>
                    <a:pt x="319" y="26"/>
                    <a:pt x="259" y="1"/>
                    <a:pt x="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1517100" y="3338650"/>
              <a:ext cx="118900" cy="19325"/>
            </a:xfrm>
            <a:custGeom>
              <a:avLst/>
              <a:gdLst/>
              <a:ahLst/>
              <a:cxnLst/>
              <a:rect l="l" t="t" r="r" b="b"/>
              <a:pathLst>
                <a:path w="4756" h="773" extrusionOk="0">
                  <a:moveTo>
                    <a:pt x="4045" y="1"/>
                  </a:moveTo>
                  <a:cubicBezTo>
                    <a:pt x="3551" y="1"/>
                    <a:pt x="3066" y="73"/>
                    <a:pt x="2567" y="90"/>
                  </a:cubicBezTo>
                  <a:cubicBezTo>
                    <a:pt x="1995" y="104"/>
                    <a:pt x="1404" y="186"/>
                    <a:pt x="820" y="186"/>
                  </a:cubicBezTo>
                  <a:cubicBezTo>
                    <a:pt x="571" y="186"/>
                    <a:pt x="324" y="171"/>
                    <a:pt x="80" y="130"/>
                  </a:cubicBezTo>
                  <a:lnTo>
                    <a:pt x="80" y="130"/>
                  </a:lnTo>
                  <a:cubicBezTo>
                    <a:pt x="1" y="527"/>
                    <a:pt x="299" y="507"/>
                    <a:pt x="558" y="587"/>
                  </a:cubicBezTo>
                  <a:cubicBezTo>
                    <a:pt x="647" y="594"/>
                    <a:pt x="738" y="596"/>
                    <a:pt x="829" y="596"/>
                  </a:cubicBezTo>
                  <a:cubicBezTo>
                    <a:pt x="1012" y="596"/>
                    <a:pt x="1198" y="587"/>
                    <a:pt x="1386" y="587"/>
                  </a:cubicBezTo>
                  <a:cubicBezTo>
                    <a:pt x="1667" y="587"/>
                    <a:pt x="1950" y="607"/>
                    <a:pt x="2229" y="706"/>
                  </a:cubicBezTo>
                  <a:cubicBezTo>
                    <a:pt x="2408" y="733"/>
                    <a:pt x="2592" y="772"/>
                    <a:pt x="2771" y="772"/>
                  </a:cubicBezTo>
                  <a:cubicBezTo>
                    <a:pt x="2988" y="772"/>
                    <a:pt x="3197" y="715"/>
                    <a:pt x="3382" y="507"/>
                  </a:cubicBezTo>
                  <a:cubicBezTo>
                    <a:pt x="3577" y="378"/>
                    <a:pt x="3798" y="373"/>
                    <a:pt x="4021" y="373"/>
                  </a:cubicBezTo>
                  <a:cubicBezTo>
                    <a:pt x="4037" y="373"/>
                    <a:pt x="4053" y="373"/>
                    <a:pt x="4069" y="373"/>
                  </a:cubicBezTo>
                  <a:cubicBezTo>
                    <a:pt x="4307" y="373"/>
                    <a:pt x="4546" y="368"/>
                    <a:pt x="4755" y="209"/>
                  </a:cubicBezTo>
                  <a:cubicBezTo>
                    <a:pt x="4676" y="10"/>
                    <a:pt x="4516" y="10"/>
                    <a:pt x="4337" y="10"/>
                  </a:cubicBezTo>
                  <a:cubicBezTo>
                    <a:pt x="4239" y="4"/>
                    <a:pt x="4142" y="1"/>
                    <a:pt x="40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1624525" y="3303075"/>
              <a:ext cx="89050" cy="57725"/>
            </a:xfrm>
            <a:custGeom>
              <a:avLst/>
              <a:gdLst/>
              <a:ahLst/>
              <a:cxnLst/>
              <a:rect l="l" t="t" r="r" b="b"/>
              <a:pathLst>
                <a:path w="3562" h="2309" extrusionOk="0">
                  <a:moveTo>
                    <a:pt x="2925" y="1"/>
                  </a:moveTo>
                  <a:lnTo>
                    <a:pt x="2925" y="1"/>
                  </a:lnTo>
                  <a:cubicBezTo>
                    <a:pt x="2885" y="618"/>
                    <a:pt x="2865" y="1254"/>
                    <a:pt x="2845" y="1891"/>
                  </a:cubicBezTo>
                  <a:cubicBezTo>
                    <a:pt x="2509" y="1853"/>
                    <a:pt x="2366" y="1589"/>
                    <a:pt x="2103" y="1589"/>
                  </a:cubicBezTo>
                  <a:cubicBezTo>
                    <a:pt x="2086" y="1589"/>
                    <a:pt x="2068" y="1590"/>
                    <a:pt x="2049" y="1592"/>
                  </a:cubicBezTo>
                  <a:cubicBezTo>
                    <a:pt x="1607" y="1423"/>
                    <a:pt x="1174" y="1314"/>
                    <a:pt x="726" y="1314"/>
                  </a:cubicBezTo>
                  <a:cubicBezTo>
                    <a:pt x="489" y="1314"/>
                    <a:pt x="248" y="1344"/>
                    <a:pt x="1" y="1413"/>
                  </a:cubicBezTo>
                  <a:cubicBezTo>
                    <a:pt x="100" y="1592"/>
                    <a:pt x="279" y="1612"/>
                    <a:pt x="458" y="1632"/>
                  </a:cubicBezTo>
                  <a:cubicBezTo>
                    <a:pt x="776" y="1632"/>
                    <a:pt x="1075" y="1712"/>
                    <a:pt x="1373" y="1851"/>
                  </a:cubicBezTo>
                  <a:cubicBezTo>
                    <a:pt x="1771" y="2050"/>
                    <a:pt x="2189" y="2289"/>
                    <a:pt x="2686" y="2308"/>
                  </a:cubicBezTo>
                  <a:cubicBezTo>
                    <a:pt x="3462" y="1891"/>
                    <a:pt x="3561" y="697"/>
                    <a:pt x="29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1690675" y="3158600"/>
              <a:ext cx="23400" cy="120150"/>
            </a:xfrm>
            <a:custGeom>
              <a:avLst/>
              <a:gdLst/>
              <a:ahLst/>
              <a:cxnLst/>
              <a:rect l="l" t="t" r="r" b="b"/>
              <a:pathLst>
                <a:path w="936" h="4806" extrusionOk="0">
                  <a:moveTo>
                    <a:pt x="265" y="0"/>
                  </a:moveTo>
                  <a:cubicBezTo>
                    <a:pt x="216" y="0"/>
                    <a:pt x="162" y="21"/>
                    <a:pt x="100" y="71"/>
                  </a:cubicBezTo>
                  <a:cubicBezTo>
                    <a:pt x="0" y="250"/>
                    <a:pt x="20" y="429"/>
                    <a:pt x="80" y="608"/>
                  </a:cubicBezTo>
                  <a:cubicBezTo>
                    <a:pt x="120" y="648"/>
                    <a:pt x="159" y="727"/>
                    <a:pt x="80" y="827"/>
                  </a:cubicBezTo>
                  <a:lnTo>
                    <a:pt x="80" y="986"/>
                  </a:lnTo>
                  <a:cubicBezTo>
                    <a:pt x="239" y="1483"/>
                    <a:pt x="60" y="1980"/>
                    <a:pt x="199" y="2478"/>
                  </a:cubicBezTo>
                  <a:lnTo>
                    <a:pt x="199" y="2537"/>
                  </a:lnTo>
                  <a:cubicBezTo>
                    <a:pt x="140" y="2677"/>
                    <a:pt x="120" y="2816"/>
                    <a:pt x="219" y="2955"/>
                  </a:cubicBezTo>
                  <a:lnTo>
                    <a:pt x="219" y="4726"/>
                  </a:lnTo>
                  <a:cubicBezTo>
                    <a:pt x="292" y="4780"/>
                    <a:pt x="357" y="4806"/>
                    <a:pt x="419" y="4806"/>
                  </a:cubicBezTo>
                  <a:cubicBezTo>
                    <a:pt x="492" y="4806"/>
                    <a:pt x="561" y="4770"/>
                    <a:pt x="637" y="4706"/>
                  </a:cubicBezTo>
                  <a:cubicBezTo>
                    <a:pt x="935" y="4109"/>
                    <a:pt x="816" y="3472"/>
                    <a:pt x="776" y="2856"/>
                  </a:cubicBezTo>
                  <a:cubicBezTo>
                    <a:pt x="617" y="2398"/>
                    <a:pt x="637" y="1921"/>
                    <a:pt x="637" y="1443"/>
                  </a:cubicBezTo>
                  <a:lnTo>
                    <a:pt x="637" y="1026"/>
                  </a:lnTo>
                  <a:cubicBezTo>
                    <a:pt x="637" y="866"/>
                    <a:pt x="617" y="747"/>
                    <a:pt x="617" y="608"/>
                  </a:cubicBezTo>
                  <a:cubicBezTo>
                    <a:pt x="597" y="449"/>
                    <a:pt x="577" y="329"/>
                    <a:pt x="517" y="210"/>
                  </a:cubicBezTo>
                  <a:cubicBezTo>
                    <a:pt x="449" y="100"/>
                    <a:pt x="371" y="0"/>
                    <a:pt x="2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1499700" y="3341875"/>
              <a:ext cx="39800" cy="46275"/>
            </a:xfrm>
            <a:custGeom>
              <a:avLst/>
              <a:gdLst/>
              <a:ahLst/>
              <a:cxnLst/>
              <a:rect l="l" t="t" r="r" b="b"/>
              <a:pathLst>
                <a:path w="1592" h="1851" extrusionOk="0">
                  <a:moveTo>
                    <a:pt x="756" y="1"/>
                  </a:moveTo>
                  <a:cubicBezTo>
                    <a:pt x="40" y="339"/>
                    <a:pt x="0" y="359"/>
                    <a:pt x="60" y="955"/>
                  </a:cubicBezTo>
                  <a:cubicBezTo>
                    <a:pt x="279" y="1174"/>
                    <a:pt x="180" y="1453"/>
                    <a:pt x="180" y="1691"/>
                  </a:cubicBezTo>
                  <a:cubicBezTo>
                    <a:pt x="180" y="1751"/>
                    <a:pt x="180" y="1791"/>
                    <a:pt x="199" y="1851"/>
                  </a:cubicBezTo>
                  <a:cubicBezTo>
                    <a:pt x="398" y="1731"/>
                    <a:pt x="378" y="1532"/>
                    <a:pt x="378" y="1333"/>
                  </a:cubicBezTo>
                  <a:cubicBezTo>
                    <a:pt x="378" y="1134"/>
                    <a:pt x="359" y="935"/>
                    <a:pt x="538" y="776"/>
                  </a:cubicBezTo>
                  <a:cubicBezTo>
                    <a:pt x="651" y="799"/>
                    <a:pt x="764" y="813"/>
                    <a:pt x="875" y="813"/>
                  </a:cubicBezTo>
                  <a:cubicBezTo>
                    <a:pt x="1057" y="813"/>
                    <a:pt x="1233" y="776"/>
                    <a:pt x="1393" y="677"/>
                  </a:cubicBezTo>
                  <a:cubicBezTo>
                    <a:pt x="1592" y="498"/>
                    <a:pt x="1473" y="378"/>
                    <a:pt x="1333" y="279"/>
                  </a:cubicBezTo>
                  <a:cubicBezTo>
                    <a:pt x="1095" y="239"/>
                    <a:pt x="856" y="279"/>
                    <a:pt x="7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1692650" y="3276225"/>
              <a:ext cx="25900" cy="89800"/>
            </a:xfrm>
            <a:custGeom>
              <a:avLst/>
              <a:gdLst/>
              <a:ahLst/>
              <a:cxnLst/>
              <a:rect l="l" t="t" r="r" b="b"/>
              <a:pathLst>
                <a:path w="1036" h="3592" extrusionOk="0">
                  <a:moveTo>
                    <a:pt x="180" y="1"/>
                  </a:moveTo>
                  <a:cubicBezTo>
                    <a:pt x="180" y="40"/>
                    <a:pt x="180" y="120"/>
                    <a:pt x="200" y="180"/>
                  </a:cubicBezTo>
                  <a:cubicBezTo>
                    <a:pt x="299" y="299"/>
                    <a:pt x="299" y="418"/>
                    <a:pt x="180" y="518"/>
                  </a:cubicBezTo>
                  <a:cubicBezTo>
                    <a:pt x="120" y="578"/>
                    <a:pt x="120" y="637"/>
                    <a:pt x="180" y="717"/>
                  </a:cubicBezTo>
                  <a:cubicBezTo>
                    <a:pt x="200" y="836"/>
                    <a:pt x="200" y="936"/>
                    <a:pt x="220" y="1075"/>
                  </a:cubicBezTo>
                  <a:cubicBezTo>
                    <a:pt x="498" y="1692"/>
                    <a:pt x="339" y="2328"/>
                    <a:pt x="319" y="2985"/>
                  </a:cubicBezTo>
                  <a:cubicBezTo>
                    <a:pt x="319" y="3104"/>
                    <a:pt x="100" y="3263"/>
                    <a:pt x="1" y="3382"/>
                  </a:cubicBezTo>
                  <a:cubicBezTo>
                    <a:pt x="80" y="3422"/>
                    <a:pt x="140" y="3502"/>
                    <a:pt x="220" y="3561"/>
                  </a:cubicBezTo>
                  <a:cubicBezTo>
                    <a:pt x="259" y="3581"/>
                    <a:pt x="304" y="3591"/>
                    <a:pt x="349" y="3591"/>
                  </a:cubicBezTo>
                  <a:cubicBezTo>
                    <a:pt x="394" y="3591"/>
                    <a:pt x="438" y="3581"/>
                    <a:pt x="478" y="3561"/>
                  </a:cubicBezTo>
                  <a:cubicBezTo>
                    <a:pt x="578" y="3482"/>
                    <a:pt x="637" y="3363"/>
                    <a:pt x="697" y="3203"/>
                  </a:cubicBezTo>
                  <a:cubicBezTo>
                    <a:pt x="777" y="2905"/>
                    <a:pt x="777" y="2607"/>
                    <a:pt x="797" y="2308"/>
                  </a:cubicBezTo>
                  <a:cubicBezTo>
                    <a:pt x="697" y="1532"/>
                    <a:pt x="1035" y="717"/>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1976625" y="3137475"/>
              <a:ext cx="17925" cy="55175"/>
            </a:xfrm>
            <a:custGeom>
              <a:avLst/>
              <a:gdLst/>
              <a:ahLst/>
              <a:cxnLst/>
              <a:rect l="l" t="t" r="r" b="b"/>
              <a:pathLst>
                <a:path w="717" h="2207" extrusionOk="0">
                  <a:moveTo>
                    <a:pt x="219" y="1"/>
                  </a:moveTo>
                  <a:cubicBezTo>
                    <a:pt x="219" y="120"/>
                    <a:pt x="219" y="219"/>
                    <a:pt x="200" y="299"/>
                  </a:cubicBezTo>
                  <a:cubicBezTo>
                    <a:pt x="200" y="478"/>
                    <a:pt x="219" y="677"/>
                    <a:pt x="219" y="856"/>
                  </a:cubicBezTo>
                  <a:cubicBezTo>
                    <a:pt x="120" y="975"/>
                    <a:pt x="60" y="1095"/>
                    <a:pt x="20" y="1254"/>
                  </a:cubicBezTo>
                  <a:cubicBezTo>
                    <a:pt x="1" y="1572"/>
                    <a:pt x="1" y="1871"/>
                    <a:pt x="200" y="2109"/>
                  </a:cubicBezTo>
                  <a:cubicBezTo>
                    <a:pt x="271" y="2169"/>
                    <a:pt x="349" y="2207"/>
                    <a:pt x="430" y="2207"/>
                  </a:cubicBezTo>
                  <a:cubicBezTo>
                    <a:pt x="485" y="2207"/>
                    <a:pt x="541" y="2189"/>
                    <a:pt x="597" y="2149"/>
                  </a:cubicBezTo>
                  <a:cubicBezTo>
                    <a:pt x="657" y="2149"/>
                    <a:pt x="677" y="2109"/>
                    <a:pt x="717" y="2109"/>
                  </a:cubicBezTo>
                  <a:cubicBezTo>
                    <a:pt x="697" y="2109"/>
                    <a:pt x="697" y="2109"/>
                    <a:pt x="677" y="2089"/>
                  </a:cubicBezTo>
                  <a:cubicBezTo>
                    <a:pt x="657" y="2069"/>
                    <a:pt x="677" y="2050"/>
                    <a:pt x="717" y="2010"/>
                  </a:cubicBezTo>
                  <a:cubicBezTo>
                    <a:pt x="697" y="1970"/>
                    <a:pt x="657" y="1890"/>
                    <a:pt x="617" y="1851"/>
                  </a:cubicBezTo>
                  <a:cubicBezTo>
                    <a:pt x="597" y="1393"/>
                    <a:pt x="577" y="975"/>
                    <a:pt x="577" y="518"/>
                  </a:cubicBezTo>
                  <a:cubicBezTo>
                    <a:pt x="577" y="259"/>
                    <a:pt x="558" y="2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1625025" y="3333825"/>
              <a:ext cx="50750" cy="9075"/>
            </a:xfrm>
            <a:custGeom>
              <a:avLst/>
              <a:gdLst/>
              <a:ahLst/>
              <a:cxnLst/>
              <a:rect l="l" t="t" r="r" b="b"/>
              <a:pathLst>
                <a:path w="2030" h="363" extrusionOk="0">
                  <a:moveTo>
                    <a:pt x="930" y="1"/>
                  </a:moveTo>
                  <a:cubicBezTo>
                    <a:pt x="628" y="1"/>
                    <a:pt x="318" y="69"/>
                    <a:pt x="0" y="183"/>
                  </a:cubicBezTo>
                  <a:cubicBezTo>
                    <a:pt x="98" y="175"/>
                    <a:pt x="194" y="171"/>
                    <a:pt x="290" y="171"/>
                  </a:cubicBezTo>
                  <a:cubicBezTo>
                    <a:pt x="880" y="171"/>
                    <a:pt x="1448" y="311"/>
                    <a:pt x="2029" y="362"/>
                  </a:cubicBezTo>
                  <a:cubicBezTo>
                    <a:pt x="1675" y="108"/>
                    <a:pt x="1309" y="1"/>
                    <a:pt x="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1691175" y="3182225"/>
              <a:ext cx="9475" cy="37325"/>
            </a:xfrm>
            <a:custGeom>
              <a:avLst/>
              <a:gdLst/>
              <a:ahLst/>
              <a:cxnLst/>
              <a:rect l="l" t="t" r="r" b="b"/>
              <a:pathLst>
                <a:path w="379" h="1493" extrusionOk="0">
                  <a:moveTo>
                    <a:pt x="80" y="1"/>
                  </a:moveTo>
                  <a:cubicBezTo>
                    <a:pt x="80" y="498"/>
                    <a:pt x="0" y="1015"/>
                    <a:pt x="199" y="1493"/>
                  </a:cubicBezTo>
                  <a:cubicBezTo>
                    <a:pt x="199" y="996"/>
                    <a:pt x="378" y="478"/>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1693650" y="3151050"/>
              <a:ext cx="13450" cy="15300"/>
            </a:xfrm>
            <a:custGeom>
              <a:avLst/>
              <a:gdLst/>
              <a:ahLst/>
              <a:cxnLst/>
              <a:rect l="l" t="t" r="r" b="b"/>
              <a:pathLst>
                <a:path w="538" h="612" extrusionOk="0">
                  <a:moveTo>
                    <a:pt x="394" y="1"/>
                  </a:moveTo>
                  <a:cubicBezTo>
                    <a:pt x="169" y="1"/>
                    <a:pt x="123" y="233"/>
                    <a:pt x="1" y="373"/>
                  </a:cubicBezTo>
                  <a:cubicBezTo>
                    <a:pt x="160" y="373"/>
                    <a:pt x="279" y="452"/>
                    <a:pt x="359" y="611"/>
                  </a:cubicBezTo>
                  <a:cubicBezTo>
                    <a:pt x="458" y="572"/>
                    <a:pt x="538" y="512"/>
                    <a:pt x="498" y="412"/>
                  </a:cubicBezTo>
                  <a:lnTo>
                    <a:pt x="498" y="15"/>
                  </a:lnTo>
                  <a:cubicBezTo>
                    <a:pt x="459" y="5"/>
                    <a:pt x="425"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1979600" y="3124550"/>
              <a:ext cx="10975" cy="9475"/>
            </a:xfrm>
            <a:custGeom>
              <a:avLst/>
              <a:gdLst/>
              <a:ahLst/>
              <a:cxnLst/>
              <a:rect l="l" t="t" r="r" b="b"/>
              <a:pathLst>
                <a:path w="439" h="379" extrusionOk="0">
                  <a:moveTo>
                    <a:pt x="100" y="0"/>
                  </a:moveTo>
                  <a:cubicBezTo>
                    <a:pt x="61" y="40"/>
                    <a:pt x="1" y="100"/>
                    <a:pt x="1" y="179"/>
                  </a:cubicBezTo>
                  <a:cubicBezTo>
                    <a:pt x="41" y="219"/>
                    <a:pt x="81" y="299"/>
                    <a:pt x="140" y="378"/>
                  </a:cubicBezTo>
                  <a:cubicBezTo>
                    <a:pt x="240" y="339"/>
                    <a:pt x="379" y="339"/>
                    <a:pt x="399" y="219"/>
                  </a:cubicBezTo>
                  <a:cubicBezTo>
                    <a:pt x="439" y="20"/>
                    <a:pt x="240" y="2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1696150" y="3280700"/>
              <a:ext cx="5000" cy="8475"/>
            </a:xfrm>
            <a:custGeom>
              <a:avLst/>
              <a:gdLst/>
              <a:ahLst/>
              <a:cxnLst/>
              <a:rect l="l" t="t" r="r" b="b"/>
              <a:pathLst>
                <a:path w="200" h="339" extrusionOk="0">
                  <a:moveTo>
                    <a:pt x="40" y="1"/>
                  </a:moveTo>
                  <a:cubicBezTo>
                    <a:pt x="40" y="120"/>
                    <a:pt x="40" y="239"/>
                    <a:pt x="0" y="339"/>
                  </a:cubicBezTo>
                  <a:cubicBezTo>
                    <a:pt x="199" y="239"/>
                    <a:pt x="199" y="120"/>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1693150" y="3221025"/>
              <a:ext cx="4000" cy="10475"/>
            </a:xfrm>
            <a:custGeom>
              <a:avLst/>
              <a:gdLst/>
              <a:ahLst/>
              <a:cxnLst/>
              <a:rect l="l" t="t" r="r" b="b"/>
              <a:pathLst>
                <a:path w="160" h="419" extrusionOk="0">
                  <a:moveTo>
                    <a:pt x="120" y="1"/>
                  </a:moveTo>
                  <a:lnTo>
                    <a:pt x="120" y="1"/>
                  </a:lnTo>
                  <a:cubicBezTo>
                    <a:pt x="21" y="140"/>
                    <a:pt x="1" y="299"/>
                    <a:pt x="160" y="418"/>
                  </a:cubicBezTo>
                  <a:cubicBezTo>
                    <a:pt x="160" y="299"/>
                    <a:pt x="120" y="140"/>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1693150" y="3289150"/>
              <a:ext cx="4000" cy="5000"/>
            </a:xfrm>
            <a:custGeom>
              <a:avLst/>
              <a:gdLst/>
              <a:ahLst/>
              <a:cxnLst/>
              <a:rect l="l" t="t" r="r" b="b"/>
              <a:pathLst>
                <a:path w="160" h="200" extrusionOk="0">
                  <a:moveTo>
                    <a:pt x="160" y="1"/>
                  </a:moveTo>
                  <a:cubicBezTo>
                    <a:pt x="1" y="80"/>
                    <a:pt x="21" y="160"/>
                    <a:pt x="160" y="200"/>
                  </a:cubicBezTo>
                  <a:lnTo>
                    <a:pt x="1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1692650" y="3173775"/>
              <a:ext cx="1025" cy="4000"/>
            </a:xfrm>
            <a:custGeom>
              <a:avLst/>
              <a:gdLst/>
              <a:ahLst/>
              <a:cxnLst/>
              <a:rect l="l" t="t" r="r" b="b"/>
              <a:pathLst>
                <a:path w="41" h="160" extrusionOk="0">
                  <a:moveTo>
                    <a:pt x="1" y="1"/>
                  </a:moveTo>
                  <a:lnTo>
                    <a:pt x="1" y="1"/>
                  </a:lnTo>
                  <a:cubicBezTo>
                    <a:pt x="21" y="41"/>
                    <a:pt x="21" y="120"/>
                    <a:pt x="1" y="160"/>
                  </a:cubicBezTo>
                  <a:lnTo>
                    <a:pt x="41" y="120"/>
                  </a:lnTo>
                  <a:cubicBezTo>
                    <a:pt x="41" y="60"/>
                    <a:pt x="21" y="4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1505675" y="3486100"/>
              <a:ext cx="28375" cy="167325"/>
            </a:xfrm>
            <a:custGeom>
              <a:avLst/>
              <a:gdLst/>
              <a:ahLst/>
              <a:cxnLst/>
              <a:rect l="l" t="t" r="r" b="b"/>
              <a:pathLst>
                <a:path w="1135" h="6693" extrusionOk="0">
                  <a:moveTo>
                    <a:pt x="399" y="2314"/>
                  </a:moveTo>
                  <a:cubicBezTo>
                    <a:pt x="400" y="2361"/>
                    <a:pt x="405" y="2414"/>
                    <a:pt x="418" y="2467"/>
                  </a:cubicBezTo>
                  <a:cubicBezTo>
                    <a:pt x="378" y="2414"/>
                    <a:pt x="391" y="2361"/>
                    <a:pt x="399" y="2314"/>
                  </a:cubicBezTo>
                  <a:close/>
                  <a:moveTo>
                    <a:pt x="100" y="0"/>
                  </a:moveTo>
                  <a:cubicBezTo>
                    <a:pt x="40" y="140"/>
                    <a:pt x="0" y="239"/>
                    <a:pt x="0" y="358"/>
                  </a:cubicBezTo>
                  <a:cubicBezTo>
                    <a:pt x="0" y="2029"/>
                    <a:pt x="40" y="3681"/>
                    <a:pt x="318" y="5352"/>
                  </a:cubicBezTo>
                  <a:cubicBezTo>
                    <a:pt x="657" y="5730"/>
                    <a:pt x="418" y="6207"/>
                    <a:pt x="517" y="6625"/>
                  </a:cubicBezTo>
                  <a:cubicBezTo>
                    <a:pt x="583" y="6672"/>
                    <a:pt x="653" y="6692"/>
                    <a:pt x="720" y="6692"/>
                  </a:cubicBezTo>
                  <a:cubicBezTo>
                    <a:pt x="794" y="6692"/>
                    <a:pt x="863" y="6667"/>
                    <a:pt x="915" y="6625"/>
                  </a:cubicBezTo>
                  <a:cubicBezTo>
                    <a:pt x="1134" y="6247"/>
                    <a:pt x="1094" y="5849"/>
                    <a:pt x="1094" y="5451"/>
                  </a:cubicBezTo>
                  <a:lnTo>
                    <a:pt x="1094" y="5013"/>
                  </a:lnTo>
                  <a:lnTo>
                    <a:pt x="1094" y="4277"/>
                  </a:lnTo>
                  <a:lnTo>
                    <a:pt x="1094" y="3860"/>
                  </a:lnTo>
                  <a:cubicBezTo>
                    <a:pt x="895" y="3064"/>
                    <a:pt x="1055" y="2228"/>
                    <a:pt x="696" y="1472"/>
                  </a:cubicBezTo>
                  <a:cubicBezTo>
                    <a:pt x="653" y="1445"/>
                    <a:pt x="613" y="1434"/>
                    <a:pt x="577" y="1434"/>
                  </a:cubicBezTo>
                  <a:cubicBezTo>
                    <a:pt x="481" y="1434"/>
                    <a:pt x="405" y="1509"/>
                    <a:pt x="318" y="1552"/>
                  </a:cubicBezTo>
                  <a:cubicBezTo>
                    <a:pt x="250" y="1688"/>
                    <a:pt x="273" y="1825"/>
                    <a:pt x="312" y="1957"/>
                  </a:cubicBezTo>
                  <a:lnTo>
                    <a:pt x="312" y="1957"/>
                  </a:lnTo>
                  <a:cubicBezTo>
                    <a:pt x="250" y="1810"/>
                    <a:pt x="201" y="1662"/>
                    <a:pt x="358" y="1492"/>
                  </a:cubicBezTo>
                  <a:cubicBezTo>
                    <a:pt x="438" y="1472"/>
                    <a:pt x="517" y="1433"/>
                    <a:pt x="557" y="1373"/>
                  </a:cubicBezTo>
                  <a:cubicBezTo>
                    <a:pt x="597" y="1293"/>
                    <a:pt x="597" y="1234"/>
                    <a:pt x="597" y="1154"/>
                  </a:cubicBezTo>
                  <a:cubicBezTo>
                    <a:pt x="398" y="179"/>
                    <a:pt x="398" y="179"/>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1503175" y="3414975"/>
              <a:ext cx="27375" cy="102475"/>
            </a:xfrm>
            <a:custGeom>
              <a:avLst/>
              <a:gdLst/>
              <a:ahLst/>
              <a:cxnLst/>
              <a:rect l="l" t="t" r="r" b="b"/>
              <a:pathLst>
                <a:path w="1095" h="4099" extrusionOk="0">
                  <a:moveTo>
                    <a:pt x="100" y="1"/>
                  </a:moveTo>
                  <a:cubicBezTo>
                    <a:pt x="120" y="936"/>
                    <a:pt x="1" y="1910"/>
                    <a:pt x="200" y="2845"/>
                  </a:cubicBezTo>
                  <a:cubicBezTo>
                    <a:pt x="359" y="2905"/>
                    <a:pt x="359" y="3044"/>
                    <a:pt x="359" y="3203"/>
                  </a:cubicBezTo>
                  <a:cubicBezTo>
                    <a:pt x="359" y="3502"/>
                    <a:pt x="339" y="3840"/>
                    <a:pt x="617" y="4099"/>
                  </a:cubicBezTo>
                  <a:cubicBezTo>
                    <a:pt x="1095" y="3243"/>
                    <a:pt x="816" y="2348"/>
                    <a:pt x="836" y="1513"/>
                  </a:cubicBezTo>
                  <a:cubicBezTo>
                    <a:pt x="637" y="1015"/>
                    <a:pt x="836" y="419"/>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3080175" y="3637275"/>
              <a:ext cx="9475" cy="80100"/>
            </a:xfrm>
            <a:custGeom>
              <a:avLst/>
              <a:gdLst/>
              <a:ahLst/>
              <a:cxnLst/>
              <a:rect l="l" t="t" r="r" b="b"/>
              <a:pathLst>
                <a:path w="379" h="3204" extrusionOk="0">
                  <a:moveTo>
                    <a:pt x="199" y="1"/>
                  </a:moveTo>
                  <a:cubicBezTo>
                    <a:pt x="140" y="80"/>
                    <a:pt x="100" y="160"/>
                    <a:pt x="40" y="200"/>
                  </a:cubicBezTo>
                  <a:cubicBezTo>
                    <a:pt x="20" y="1214"/>
                    <a:pt x="20" y="2209"/>
                    <a:pt x="0" y="3204"/>
                  </a:cubicBezTo>
                  <a:cubicBezTo>
                    <a:pt x="140" y="3144"/>
                    <a:pt x="199" y="2985"/>
                    <a:pt x="199" y="2826"/>
                  </a:cubicBezTo>
                  <a:cubicBezTo>
                    <a:pt x="180" y="1891"/>
                    <a:pt x="199" y="936"/>
                    <a:pt x="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3085150" y="3691500"/>
              <a:ext cx="9475" cy="55225"/>
            </a:xfrm>
            <a:custGeom>
              <a:avLst/>
              <a:gdLst/>
              <a:ahLst/>
              <a:cxnLst/>
              <a:rect l="l" t="t" r="r" b="b"/>
              <a:pathLst>
                <a:path w="379" h="2209" extrusionOk="0">
                  <a:moveTo>
                    <a:pt x="339" y="0"/>
                  </a:moveTo>
                  <a:lnTo>
                    <a:pt x="339" y="0"/>
                  </a:lnTo>
                  <a:cubicBezTo>
                    <a:pt x="0" y="696"/>
                    <a:pt x="219" y="1472"/>
                    <a:pt x="199" y="2208"/>
                  </a:cubicBezTo>
                  <a:cubicBezTo>
                    <a:pt x="378" y="1472"/>
                    <a:pt x="378" y="736"/>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3025475" y="3351325"/>
              <a:ext cx="31850" cy="10275"/>
            </a:xfrm>
            <a:custGeom>
              <a:avLst/>
              <a:gdLst/>
              <a:ahLst/>
              <a:cxnLst/>
              <a:rect l="l" t="t" r="r" b="b"/>
              <a:pathLst>
                <a:path w="1274" h="411" extrusionOk="0">
                  <a:moveTo>
                    <a:pt x="398" y="0"/>
                  </a:moveTo>
                  <a:cubicBezTo>
                    <a:pt x="338" y="0"/>
                    <a:pt x="299" y="0"/>
                    <a:pt x="219" y="20"/>
                  </a:cubicBezTo>
                  <a:cubicBezTo>
                    <a:pt x="140" y="80"/>
                    <a:pt x="20" y="120"/>
                    <a:pt x="0" y="259"/>
                  </a:cubicBezTo>
                  <a:cubicBezTo>
                    <a:pt x="29" y="345"/>
                    <a:pt x="68" y="410"/>
                    <a:pt x="140" y="410"/>
                  </a:cubicBezTo>
                  <a:cubicBezTo>
                    <a:pt x="167" y="410"/>
                    <a:pt x="200" y="401"/>
                    <a:pt x="239" y="378"/>
                  </a:cubicBezTo>
                  <a:cubicBezTo>
                    <a:pt x="537" y="378"/>
                    <a:pt x="816" y="359"/>
                    <a:pt x="1114" y="319"/>
                  </a:cubicBezTo>
                  <a:cubicBezTo>
                    <a:pt x="1174" y="259"/>
                    <a:pt x="1214" y="160"/>
                    <a:pt x="1273" y="60"/>
                  </a:cubicBezTo>
                  <a:lnTo>
                    <a:pt x="1273" y="60"/>
                  </a:lnTo>
                  <a:cubicBezTo>
                    <a:pt x="1097" y="72"/>
                    <a:pt x="921" y="139"/>
                    <a:pt x="749" y="139"/>
                  </a:cubicBezTo>
                  <a:cubicBezTo>
                    <a:pt x="630" y="139"/>
                    <a:pt x="512" y="107"/>
                    <a:pt x="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3085150" y="3574125"/>
              <a:ext cx="7475" cy="23400"/>
            </a:xfrm>
            <a:custGeom>
              <a:avLst/>
              <a:gdLst/>
              <a:ahLst/>
              <a:cxnLst/>
              <a:rect l="l" t="t" r="r" b="b"/>
              <a:pathLst>
                <a:path w="299" h="936" extrusionOk="0">
                  <a:moveTo>
                    <a:pt x="140" y="0"/>
                  </a:moveTo>
                  <a:lnTo>
                    <a:pt x="140" y="0"/>
                  </a:lnTo>
                  <a:cubicBezTo>
                    <a:pt x="120" y="20"/>
                    <a:pt x="80" y="40"/>
                    <a:pt x="20" y="60"/>
                  </a:cubicBezTo>
                  <a:cubicBezTo>
                    <a:pt x="0" y="339"/>
                    <a:pt x="0" y="637"/>
                    <a:pt x="0" y="935"/>
                  </a:cubicBezTo>
                  <a:cubicBezTo>
                    <a:pt x="299" y="657"/>
                    <a:pt x="140" y="319"/>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3074700" y="3735750"/>
              <a:ext cx="5500" cy="14950"/>
            </a:xfrm>
            <a:custGeom>
              <a:avLst/>
              <a:gdLst/>
              <a:ahLst/>
              <a:cxnLst/>
              <a:rect l="l" t="t" r="r" b="b"/>
              <a:pathLst>
                <a:path w="220" h="598" extrusionOk="0">
                  <a:moveTo>
                    <a:pt x="219" y="1"/>
                  </a:moveTo>
                  <a:lnTo>
                    <a:pt x="219" y="1"/>
                  </a:lnTo>
                  <a:cubicBezTo>
                    <a:pt x="1" y="199"/>
                    <a:pt x="60" y="398"/>
                    <a:pt x="219" y="597"/>
                  </a:cubicBezTo>
                  <a:cubicBezTo>
                    <a:pt x="219" y="359"/>
                    <a:pt x="200" y="160"/>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3078675" y="3731275"/>
              <a:ext cx="5000" cy="3500"/>
            </a:xfrm>
            <a:custGeom>
              <a:avLst/>
              <a:gdLst/>
              <a:ahLst/>
              <a:cxnLst/>
              <a:rect l="l" t="t" r="r" b="b"/>
              <a:pathLst>
                <a:path w="200" h="140" extrusionOk="0">
                  <a:moveTo>
                    <a:pt x="60" y="1"/>
                  </a:moveTo>
                  <a:lnTo>
                    <a:pt x="60" y="1"/>
                  </a:lnTo>
                  <a:cubicBezTo>
                    <a:pt x="41" y="40"/>
                    <a:pt x="1" y="100"/>
                    <a:pt x="41" y="140"/>
                  </a:cubicBezTo>
                  <a:cubicBezTo>
                    <a:pt x="180" y="120"/>
                    <a:pt x="200" y="80"/>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3090625" y="3682050"/>
              <a:ext cx="2500" cy="4500"/>
            </a:xfrm>
            <a:custGeom>
              <a:avLst/>
              <a:gdLst/>
              <a:ahLst/>
              <a:cxnLst/>
              <a:rect l="l" t="t" r="r" b="b"/>
              <a:pathLst>
                <a:path w="100" h="180" extrusionOk="0">
                  <a:moveTo>
                    <a:pt x="100" y="0"/>
                  </a:moveTo>
                  <a:cubicBezTo>
                    <a:pt x="100" y="20"/>
                    <a:pt x="60" y="20"/>
                    <a:pt x="20" y="60"/>
                  </a:cubicBezTo>
                  <a:cubicBezTo>
                    <a:pt x="0" y="100"/>
                    <a:pt x="20" y="159"/>
                    <a:pt x="100" y="179"/>
                  </a:cubicBezTo>
                  <a:lnTo>
                    <a:pt x="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3105050" y="3374200"/>
              <a:ext cx="2000" cy="4500"/>
            </a:xfrm>
            <a:custGeom>
              <a:avLst/>
              <a:gdLst/>
              <a:ahLst/>
              <a:cxnLst/>
              <a:rect l="l" t="t" r="r" b="b"/>
              <a:pathLst>
                <a:path w="80" h="180" extrusionOk="0">
                  <a:moveTo>
                    <a:pt x="80" y="1"/>
                  </a:moveTo>
                  <a:cubicBezTo>
                    <a:pt x="40" y="40"/>
                    <a:pt x="0" y="60"/>
                    <a:pt x="0" y="60"/>
                  </a:cubicBezTo>
                  <a:cubicBezTo>
                    <a:pt x="20" y="100"/>
                    <a:pt x="40" y="140"/>
                    <a:pt x="80" y="180"/>
                  </a:cubicBezTo>
                  <a:lnTo>
                    <a:pt x="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2332700" y="4121975"/>
              <a:ext cx="145750" cy="185725"/>
            </a:xfrm>
            <a:custGeom>
              <a:avLst/>
              <a:gdLst/>
              <a:ahLst/>
              <a:cxnLst/>
              <a:rect l="l" t="t" r="r" b="b"/>
              <a:pathLst>
                <a:path w="5830" h="7429" extrusionOk="0">
                  <a:moveTo>
                    <a:pt x="5671" y="1"/>
                  </a:moveTo>
                  <a:cubicBezTo>
                    <a:pt x="5552" y="1"/>
                    <a:pt x="5504" y="143"/>
                    <a:pt x="5392" y="207"/>
                  </a:cubicBezTo>
                  <a:cubicBezTo>
                    <a:pt x="4616" y="625"/>
                    <a:pt x="4059" y="1242"/>
                    <a:pt x="3681" y="2037"/>
                  </a:cubicBezTo>
                  <a:cubicBezTo>
                    <a:pt x="3522" y="2375"/>
                    <a:pt x="3283" y="2654"/>
                    <a:pt x="3144" y="2972"/>
                  </a:cubicBezTo>
                  <a:cubicBezTo>
                    <a:pt x="3053" y="3154"/>
                    <a:pt x="2962" y="3245"/>
                    <a:pt x="2849" y="3245"/>
                  </a:cubicBezTo>
                  <a:cubicBezTo>
                    <a:pt x="2764" y="3245"/>
                    <a:pt x="2666" y="3194"/>
                    <a:pt x="2547" y="3092"/>
                  </a:cubicBezTo>
                  <a:cubicBezTo>
                    <a:pt x="1871" y="2475"/>
                    <a:pt x="1035" y="2097"/>
                    <a:pt x="259" y="1620"/>
                  </a:cubicBezTo>
                  <a:cubicBezTo>
                    <a:pt x="100" y="1699"/>
                    <a:pt x="41" y="1878"/>
                    <a:pt x="1" y="2057"/>
                  </a:cubicBezTo>
                  <a:cubicBezTo>
                    <a:pt x="100" y="2415"/>
                    <a:pt x="399" y="2554"/>
                    <a:pt x="677" y="2714"/>
                  </a:cubicBezTo>
                  <a:cubicBezTo>
                    <a:pt x="1155" y="3012"/>
                    <a:pt x="1592" y="3310"/>
                    <a:pt x="2050" y="3668"/>
                  </a:cubicBezTo>
                  <a:cubicBezTo>
                    <a:pt x="2448" y="3987"/>
                    <a:pt x="2627" y="4325"/>
                    <a:pt x="2567" y="4882"/>
                  </a:cubicBezTo>
                  <a:cubicBezTo>
                    <a:pt x="2487" y="5658"/>
                    <a:pt x="2587" y="6394"/>
                    <a:pt x="2786" y="7150"/>
                  </a:cubicBezTo>
                  <a:cubicBezTo>
                    <a:pt x="2913" y="7245"/>
                    <a:pt x="3002" y="7429"/>
                    <a:pt x="3174" y="7429"/>
                  </a:cubicBezTo>
                  <a:cubicBezTo>
                    <a:pt x="3217" y="7429"/>
                    <a:pt x="3266" y="7417"/>
                    <a:pt x="3323" y="7388"/>
                  </a:cubicBezTo>
                  <a:cubicBezTo>
                    <a:pt x="3462" y="7030"/>
                    <a:pt x="3422" y="6632"/>
                    <a:pt x="3422" y="6255"/>
                  </a:cubicBezTo>
                  <a:cubicBezTo>
                    <a:pt x="3422" y="5499"/>
                    <a:pt x="3323" y="4782"/>
                    <a:pt x="3343" y="4046"/>
                  </a:cubicBezTo>
                  <a:cubicBezTo>
                    <a:pt x="3363" y="3589"/>
                    <a:pt x="3462" y="3231"/>
                    <a:pt x="3741" y="2913"/>
                  </a:cubicBezTo>
                  <a:cubicBezTo>
                    <a:pt x="4437" y="2097"/>
                    <a:pt x="5133" y="1301"/>
                    <a:pt x="5829" y="506"/>
                  </a:cubicBezTo>
                  <a:cubicBezTo>
                    <a:pt x="5829" y="366"/>
                    <a:pt x="5809" y="207"/>
                    <a:pt x="5770" y="28"/>
                  </a:cubicBezTo>
                  <a:cubicBezTo>
                    <a:pt x="5731" y="9"/>
                    <a:pt x="5699" y="1"/>
                    <a:pt x="5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2468475" y="4034650"/>
              <a:ext cx="156675" cy="94000"/>
            </a:xfrm>
            <a:custGeom>
              <a:avLst/>
              <a:gdLst/>
              <a:ahLst/>
              <a:cxnLst/>
              <a:rect l="l" t="t" r="r" b="b"/>
              <a:pathLst>
                <a:path w="6267" h="3760" extrusionOk="0">
                  <a:moveTo>
                    <a:pt x="6267" y="0"/>
                  </a:moveTo>
                  <a:lnTo>
                    <a:pt x="6267" y="0"/>
                  </a:lnTo>
                  <a:cubicBezTo>
                    <a:pt x="5212" y="279"/>
                    <a:pt x="4178" y="577"/>
                    <a:pt x="3223" y="1114"/>
                  </a:cubicBezTo>
                  <a:cubicBezTo>
                    <a:pt x="2308" y="1631"/>
                    <a:pt x="1453" y="2308"/>
                    <a:pt x="617" y="2924"/>
                  </a:cubicBezTo>
                  <a:cubicBezTo>
                    <a:pt x="339" y="3163"/>
                    <a:pt x="40" y="3362"/>
                    <a:pt x="0" y="3760"/>
                  </a:cubicBezTo>
                  <a:cubicBezTo>
                    <a:pt x="120" y="3700"/>
                    <a:pt x="239" y="3621"/>
                    <a:pt x="378" y="3581"/>
                  </a:cubicBezTo>
                  <a:cubicBezTo>
                    <a:pt x="438" y="3422"/>
                    <a:pt x="597" y="3402"/>
                    <a:pt x="736" y="3382"/>
                  </a:cubicBezTo>
                  <a:lnTo>
                    <a:pt x="916" y="3203"/>
                  </a:lnTo>
                  <a:cubicBezTo>
                    <a:pt x="955" y="3163"/>
                    <a:pt x="1035" y="3103"/>
                    <a:pt x="1095" y="3024"/>
                  </a:cubicBezTo>
                  <a:cubicBezTo>
                    <a:pt x="1134" y="2984"/>
                    <a:pt x="1194" y="2924"/>
                    <a:pt x="1254" y="2885"/>
                  </a:cubicBezTo>
                  <a:cubicBezTo>
                    <a:pt x="1433" y="2765"/>
                    <a:pt x="1612" y="2606"/>
                    <a:pt x="1791" y="2487"/>
                  </a:cubicBezTo>
                  <a:cubicBezTo>
                    <a:pt x="1870" y="2427"/>
                    <a:pt x="1930" y="2387"/>
                    <a:pt x="1990" y="2328"/>
                  </a:cubicBezTo>
                  <a:cubicBezTo>
                    <a:pt x="2427" y="2029"/>
                    <a:pt x="2865" y="1731"/>
                    <a:pt x="3303" y="1472"/>
                  </a:cubicBezTo>
                  <a:cubicBezTo>
                    <a:pt x="3919" y="1114"/>
                    <a:pt x="4516" y="716"/>
                    <a:pt x="5212" y="597"/>
                  </a:cubicBezTo>
                  <a:cubicBezTo>
                    <a:pt x="5650" y="517"/>
                    <a:pt x="5968" y="298"/>
                    <a:pt x="6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2513225" y="4092825"/>
              <a:ext cx="5000" cy="4000"/>
            </a:xfrm>
            <a:custGeom>
              <a:avLst/>
              <a:gdLst/>
              <a:ahLst/>
              <a:cxnLst/>
              <a:rect l="l" t="t" r="r" b="b"/>
              <a:pathLst>
                <a:path w="200" h="160" extrusionOk="0">
                  <a:moveTo>
                    <a:pt x="1" y="160"/>
                  </a:moveTo>
                  <a:cubicBezTo>
                    <a:pt x="80" y="100"/>
                    <a:pt x="120" y="60"/>
                    <a:pt x="200" y="1"/>
                  </a:cubicBezTo>
                  <a:cubicBezTo>
                    <a:pt x="120" y="60"/>
                    <a:pt x="80" y="100"/>
                    <a:pt x="1" y="1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2481900" y="4128125"/>
              <a:ext cx="5000" cy="4025"/>
            </a:xfrm>
            <a:custGeom>
              <a:avLst/>
              <a:gdLst/>
              <a:ahLst/>
              <a:cxnLst/>
              <a:rect l="l" t="t" r="r" b="b"/>
              <a:pathLst>
                <a:path w="200" h="161" extrusionOk="0">
                  <a:moveTo>
                    <a:pt x="199" y="1"/>
                  </a:moveTo>
                  <a:lnTo>
                    <a:pt x="199" y="1"/>
                  </a:lnTo>
                  <a:cubicBezTo>
                    <a:pt x="140" y="61"/>
                    <a:pt x="80" y="100"/>
                    <a:pt x="1" y="160"/>
                  </a:cubicBezTo>
                  <a:cubicBezTo>
                    <a:pt x="80" y="120"/>
                    <a:pt x="160" y="6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2495825" y="4106750"/>
              <a:ext cx="4000" cy="3500"/>
            </a:xfrm>
            <a:custGeom>
              <a:avLst/>
              <a:gdLst/>
              <a:ahLst/>
              <a:cxnLst/>
              <a:rect l="l" t="t" r="r" b="b"/>
              <a:pathLst>
                <a:path w="160" h="140" extrusionOk="0">
                  <a:moveTo>
                    <a:pt x="1" y="140"/>
                  </a:moveTo>
                  <a:cubicBezTo>
                    <a:pt x="40" y="100"/>
                    <a:pt x="120" y="40"/>
                    <a:pt x="160" y="1"/>
                  </a:cubicBezTo>
                  <a:cubicBezTo>
                    <a:pt x="120" y="40"/>
                    <a:pt x="40" y="100"/>
                    <a:pt x="1" y="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2491350" y="4111225"/>
              <a:ext cx="4500" cy="4000"/>
            </a:xfrm>
            <a:custGeom>
              <a:avLst/>
              <a:gdLst/>
              <a:ahLst/>
              <a:cxnLst/>
              <a:rect l="l" t="t" r="r" b="b"/>
              <a:pathLst>
                <a:path w="180" h="160" extrusionOk="0">
                  <a:moveTo>
                    <a:pt x="180" y="1"/>
                  </a:moveTo>
                  <a:lnTo>
                    <a:pt x="180" y="1"/>
                  </a:lnTo>
                  <a:cubicBezTo>
                    <a:pt x="100" y="40"/>
                    <a:pt x="40" y="100"/>
                    <a:pt x="1" y="160"/>
                  </a:cubicBezTo>
                  <a:lnTo>
                    <a:pt x="1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2486875" y="4115200"/>
              <a:ext cx="4500" cy="4500"/>
            </a:xfrm>
            <a:custGeom>
              <a:avLst/>
              <a:gdLst/>
              <a:ahLst/>
              <a:cxnLst/>
              <a:rect l="l" t="t" r="r" b="b"/>
              <a:pathLst>
                <a:path w="180" h="180" extrusionOk="0">
                  <a:moveTo>
                    <a:pt x="180" y="1"/>
                  </a:moveTo>
                  <a:lnTo>
                    <a:pt x="180" y="1"/>
                  </a:lnTo>
                  <a:cubicBezTo>
                    <a:pt x="100" y="60"/>
                    <a:pt x="60" y="100"/>
                    <a:pt x="0" y="180"/>
                  </a:cubicBezTo>
                  <a:lnTo>
                    <a:pt x="1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1525550" y="3827750"/>
              <a:ext cx="30375" cy="238550"/>
            </a:xfrm>
            <a:custGeom>
              <a:avLst/>
              <a:gdLst/>
              <a:ahLst/>
              <a:cxnLst/>
              <a:rect l="l" t="t" r="r" b="b"/>
              <a:pathLst>
                <a:path w="1215" h="9542" extrusionOk="0">
                  <a:moveTo>
                    <a:pt x="458" y="1"/>
                  </a:moveTo>
                  <a:cubicBezTo>
                    <a:pt x="260" y="1"/>
                    <a:pt x="160" y="120"/>
                    <a:pt x="61" y="259"/>
                  </a:cubicBezTo>
                  <a:lnTo>
                    <a:pt x="61" y="458"/>
                  </a:lnTo>
                  <a:cubicBezTo>
                    <a:pt x="200" y="637"/>
                    <a:pt x="160" y="777"/>
                    <a:pt x="100" y="956"/>
                  </a:cubicBezTo>
                  <a:cubicBezTo>
                    <a:pt x="1" y="1572"/>
                    <a:pt x="140" y="2169"/>
                    <a:pt x="200" y="2766"/>
                  </a:cubicBezTo>
                  <a:cubicBezTo>
                    <a:pt x="299" y="3840"/>
                    <a:pt x="419" y="4914"/>
                    <a:pt x="458" y="5988"/>
                  </a:cubicBezTo>
                  <a:cubicBezTo>
                    <a:pt x="498" y="6028"/>
                    <a:pt x="498" y="6108"/>
                    <a:pt x="458" y="6148"/>
                  </a:cubicBezTo>
                  <a:cubicBezTo>
                    <a:pt x="458" y="6321"/>
                    <a:pt x="440" y="6512"/>
                    <a:pt x="421" y="6687"/>
                  </a:cubicBezTo>
                  <a:lnTo>
                    <a:pt x="421" y="6687"/>
                  </a:lnTo>
                  <a:lnTo>
                    <a:pt x="419" y="6685"/>
                  </a:lnTo>
                  <a:lnTo>
                    <a:pt x="419" y="6705"/>
                  </a:lnTo>
                  <a:cubicBezTo>
                    <a:pt x="419" y="6699"/>
                    <a:pt x="420" y="6693"/>
                    <a:pt x="421" y="6687"/>
                  </a:cubicBezTo>
                  <a:lnTo>
                    <a:pt x="421" y="6687"/>
                  </a:lnTo>
                  <a:lnTo>
                    <a:pt x="458" y="6724"/>
                  </a:lnTo>
                  <a:cubicBezTo>
                    <a:pt x="498" y="6784"/>
                    <a:pt x="458" y="6804"/>
                    <a:pt x="419" y="6864"/>
                  </a:cubicBezTo>
                  <a:cubicBezTo>
                    <a:pt x="439" y="6963"/>
                    <a:pt x="439" y="7083"/>
                    <a:pt x="439" y="7202"/>
                  </a:cubicBezTo>
                  <a:cubicBezTo>
                    <a:pt x="797" y="7978"/>
                    <a:pt x="558" y="8773"/>
                    <a:pt x="598" y="9529"/>
                  </a:cubicBezTo>
                  <a:cubicBezTo>
                    <a:pt x="642" y="9537"/>
                    <a:pt x="682" y="9541"/>
                    <a:pt x="718" y="9541"/>
                  </a:cubicBezTo>
                  <a:cubicBezTo>
                    <a:pt x="1036" y="9541"/>
                    <a:pt x="1043" y="9243"/>
                    <a:pt x="1115" y="8992"/>
                  </a:cubicBezTo>
                  <a:cubicBezTo>
                    <a:pt x="1214" y="8614"/>
                    <a:pt x="1214" y="8236"/>
                    <a:pt x="1155" y="7878"/>
                  </a:cubicBezTo>
                  <a:cubicBezTo>
                    <a:pt x="1135" y="7799"/>
                    <a:pt x="1115" y="7699"/>
                    <a:pt x="1075" y="7620"/>
                  </a:cubicBezTo>
                  <a:cubicBezTo>
                    <a:pt x="936" y="7500"/>
                    <a:pt x="956" y="7381"/>
                    <a:pt x="1075" y="7242"/>
                  </a:cubicBezTo>
                  <a:cubicBezTo>
                    <a:pt x="1135" y="7043"/>
                    <a:pt x="1135" y="6884"/>
                    <a:pt x="1075" y="6705"/>
                  </a:cubicBezTo>
                  <a:cubicBezTo>
                    <a:pt x="956" y="6128"/>
                    <a:pt x="1015" y="5551"/>
                    <a:pt x="1035" y="4994"/>
                  </a:cubicBezTo>
                  <a:cubicBezTo>
                    <a:pt x="1015" y="4158"/>
                    <a:pt x="1075" y="3363"/>
                    <a:pt x="956" y="2547"/>
                  </a:cubicBezTo>
                  <a:cubicBezTo>
                    <a:pt x="856" y="2209"/>
                    <a:pt x="816" y="1831"/>
                    <a:pt x="757" y="1453"/>
                  </a:cubicBezTo>
                  <a:cubicBezTo>
                    <a:pt x="657" y="1115"/>
                    <a:pt x="618" y="737"/>
                    <a:pt x="697" y="359"/>
                  </a:cubicBezTo>
                  <a:lnTo>
                    <a:pt x="697" y="239"/>
                  </a:lnTo>
                  <a:cubicBezTo>
                    <a:pt x="697" y="180"/>
                    <a:pt x="657" y="160"/>
                    <a:pt x="657" y="120"/>
                  </a:cubicBezTo>
                  <a:cubicBezTo>
                    <a:pt x="637" y="60"/>
                    <a:pt x="618" y="41"/>
                    <a:pt x="598" y="21"/>
                  </a:cubicBezTo>
                  <a:cubicBezTo>
                    <a:pt x="538" y="21"/>
                    <a:pt x="518" y="1"/>
                    <a:pt x="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1524075" y="3749175"/>
              <a:ext cx="16425" cy="84575"/>
            </a:xfrm>
            <a:custGeom>
              <a:avLst/>
              <a:gdLst/>
              <a:ahLst/>
              <a:cxnLst/>
              <a:rect l="l" t="t" r="r" b="b"/>
              <a:pathLst>
                <a:path w="657" h="3383" extrusionOk="0">
                  <a:moveTo>
                    <a:pt x="319" y="1"/>
                  </a:moveTo>
                  <a:cubicBezTo>
                    <a:pt x="100" y="1"/>
                    <a:pt x="0" y="80"/>
                    <a:pt x="20" y="319"/>
                  </a:cubicBezTo>
                  <a:cubicBezTo>
                    <a:pt x="100" y="1353"/>
                    <a:pt x="120" y="2368"/>
                    <a:pt x="139" y="3382"/>
                  </a:cubicBezTo>
                  <a:cubicBezTo>
                    <a:pt x="279" y="3343"/>
                    <a:pt x="378" y="3263"/>
                    <a:pt x="498" y="3203"/>
                  </a:cubicBezTo>
                  <a:cubicBezTo>
                    <a:pt x="657" y="2726"/>
                    <a:pt x="597" y="2229"/>
                    <a:pt x="517" y="1751"/>
                  </a:cubicBezTo>
                  <a:cubicBezTo>
                    <a:pt x="458" y="1174"/>
                    <a:pt x="398" y="578"/>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1524075" y="3663650"/>
              <a:ext cx="74975" cy="55225"/>
            </a:xfrm>
            <a:custGeom>
              <a:avLst/>
              <a:gdLst/>
              <a:ahLst/>
              <a:cxnLst/>
              <a:rect l="l" t="t" r="r" b="b"/>
              <a:pathLst>
                <a:path w="2999" h="2209" extrusionOk="0">
                  <a:moveTo>
                    <a:pt x="159" y="0"/>
                  </a:moveTo>
                  <a:lnTo>
                    <a:pt x="159" y="0"/>
                  </a:lnTo>
                  <a:cubicBezTo>
                    <a:pt x="179" y="716"/>
                    <a:pt x="0" y="1452"/>
                    <a:pt x="279" y="2208"/>
                  </a:cubicBezTo>
                  <a:lnTo>
                    <a:pt x="279" y="895"/>
                  </a:lnTo>
                  <a:cubicBezTo>
                    <a:pt x="279" y="617"/>
                    <a:pt x="378" y="497"/>
                    <a:pt x="696" y="497"/>
                  </a:cubicBezTo>
                  <a:cubicBezTo>
                    <a:pt x="1472" y="497"/>
                    <a:pt x="2208" y="438"/>
                    <a:pt x="2984" y="398"/>
                  </a:cubicBezTo>
                  <a:cubicBezTo>
                    <a:pt x="2999" y="268"/>
                    <a:pt x="2992" y="180"/>
                    <a:pt x="2911" y="180"/>
                  </a:cubicBezTo>
                  <a:cubicBezTo>
                    <a:pt x="2880" y="180"/>
                    <a:pt x="2839" y="192"/>
                    <a:pt x="2785" y="219"/>
                  </a:cubicBezTo>
                  <a:cubicBezTo>
                    <a:pt x="2361" y="219"/>
                    <a:pt x="1936" y="201"/>
                    <a:pt x="1512" y="201"/>
                  </a:cubicBezTo>
                  <a:cubicBezTo>
                    <a:pt x="1300" y="201"/>
                    <a:pt x="1088" y="206"/>
                    <a:pt x="875" y="219"/>
                  </a:cubicBezTo>
                  <a:cubicBezTo>
                    <a:pt x="597" y="219"/>
                    <a:pt x="358" y="219"/>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1528050" y="3838700"/>
              <a:ext cx="5500" cy="12450"/>
            </a:xfrm>
            <a:custGeom>
              <a:avLst/>
              <a:gdLst/>
              <a:ahLst/>
              <a:cxnLst/>
              <a:rect l="l" t="t" r="r" b="b"/>
              <a:pathLst>
                <a:path w="220" h="498" extrusionOk="0">
                  <a:moveTo>
                    <a:pt x="0" y="0"/>
                  </a:moveTo>
                  <a:cubicBezTo>
                    <a:pt x="0" y="179"/>
                    <a:pt x="0" y="319"/>
                    <a:pt x="20" y="498"/>
                  </a:cubicBezTo>
                  <a:cubicBezTo>
                    <a:pt x="219" y="319"/>
                    <a:pt x="199" y="16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1518600" y="3651200"/>
              <a:ext cx="8475" cy="8475"/>
            </a:xfrm>
            <a:custGeom>
              <a:avLst/>
              <a:gdLst/>
              <a:ahLst/>
              <a:cxnLst/>
              <a:rect l="l" t="t" r="r" b="b"/>
              <a:pathLst>
                <a:path w="339" h="339" extrusionOk="0">
                  <a:moveTo>
                    <a:pt x="0" y="1"/>
                  </a:moveTo>
                  <a:lnTo>
                    <a:pt x="0" y="140"/>
                  </a:lnTo>
                  <a:cubicBezTo>
                    <a:pt x="60" y="220"/>
                    <a:pt x="120" y="259"/>
                    <a:pt x="179" y="339"/>
                  </a:cubicBezTo>
                  <a:lnTo>
                    <a:pt x="339" y="339"/>
                  </a:lnTo>
                  <a:cubicBezTo>
                    <a:pt x="319" y="220"/>
                    <a:pt x="319" y="120"/>
                    <a:pt x="319" y="1"/>
                  </a:cubicBezTo>
                  <a:cubicBezTo>
                    <a:pt x="252" y="1"/>
                    <a:pt x="186" y="10"/>
                    <a:pt x="114" y="10"/>
                  </a:cubicBezTo>
                  <a:cubicBezTo>
                    <a:pt x="78" y="10"/>
                    <a:pt x="40" y="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1518600" y="3655175"/>
              <a:ext cx="4500" cy="5000"/>
            </a:xfrm>
            <a:custGeom>
              <a:avLst/>
              <a:gdLst/>
              <a:ahLst/>
              <a:cxnLst/>
              <a:rect l="l" t="t" r="r" b="b"/>
              <a:pathLst>
                <a:path w="180" h="200" extrusionOk="0">
                  <a:moveTo>
                    <a:pt x="0" y="1"/>
                  </a:moveTo>
                  <a:cubicBezTo>
                    <a:pt x="40" y="81"/>
                    <a:pt x="100" y="140"/>
                    <a:pt x="179" y="200"/>
                  </a:cubicBezTo>
                  <a:cubicBezTo>
                    <a:pt x="100" y="140"/>
                    <a:pt x="40" y="6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1537000" y="3976950"/>
              <a:ext cx="1525" cy="4000"/>
            </a:xfrm>
            <a:custGeom>
              <a:avLst/>
              <a:gdLst/>
              <a:ahLst/>
              <a:cxnLst/>
              <a:rect l="l" t="t" r="r" b="b"/>
              <a:pathLst>
                <a:path w="61" h="160" extrusionOk="0">
                  <a:moveTo>
                    <a:pt x="0" y="1"/>
                  </a:moveTo>
                  <a:lnTo>
                    <a:pt x="0" y="160"/>
                  </a:lnTo>
                  <a:cubicBezTo>
                    <a:pt x="40" y="160"/>
                    <a:pt x="60" y="140"/>
                    <a:pt x="60" y="120"/>
                  </a:cubicBezTo>
                  <a:cubicBezTo>
                    <a:pt x="60" y="60"/>
                    <a:pt x="40" y="4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2723100" y="4844675"/>
              <a:ext cx="67175" cy="20500"/>
            </a:xfrm>
            <a:custGeom>
              <a:avLst/>
              <a:gdLst/>
              <a:ahLst/>
              <a:cxnLst/>
              <a:rect l="l" t="t" r="r" b="b"/>
              <a:pathLst>
                <a:path w="2687" h="820" extrusionOk="0">
                  <a:moveTo>
                    <a:pt x="2018" y="0"/>
                  </a:moveTo>
                  <a:cubicBezTo>
                    <a:pt x="1698" y="0"/>
                    <a:pt x="1379" y="62"/>
                    <a:pt x="1075" y="144"/>
                  </a:cubicBezTo>
                  <a:cubicBezTo>
                    <a:pt x="856" y="243"/>
                    <a:pt x="577" y="124"/>
                    <a:pt x="378" y="303"/>
                  </a:cubicBezTo>
                  <a:cubicBezTo>
                    <a:pt x="299" y="502"/>
                    <a:pt x="1" y="541"/>
                    <a:pt x="20" y="820"/>
                  </a:cubicBezTo>
                  <a:cubicBezTo>
                    <a:pt x="100" y="800"/>
                    <a:pt x="160" y="800"/>
                    <a:pt x="219" y="800"/>
                  </a:cubicBezTo>
                  <a:cubicBezTo>
                    <a:pt x="279" y="720"/>
                    <a:pt x="339" y="661"/>
                    <a:pt x="438" y="661"/>
                  </a:cubicBezTo>
                  <a:cubicBezTo>
                    <a:pt x="478" y="661"/>
                    <a:pt x="538" y="661"/>
                    <a:pt x="577" y="641"/>
                  </a:cubicBezTo>
                  <a:cubicBezTo>
                    <a:pt x="722" y="486"/>
                    <a:pt x="878" y="454"/>
                    <a:pt x="1039" y="454"/>
                  </a:cubicBezTo>
                  <a:cubicBezTo>
                    <a:pt x="1148" y="454"/>
                    <a:pt x="1260" y="469"/>
                    <a:pt x="1372" y="469"/>
                  </a:cubicBezTo>
                  <a:cubicBezTo>
                    <a:pt x="1412" y="469"/>
                    <a:pt x="1452" y="467"/>
                    <a:pt x="1492" y="462"/>
                  </a:cubicBezTo>
                  <a:cubicBezTo>
                    <a:pt x="1851" y="442"/>
                    <a:pt x="2189" y="482"/>
                    <a:pt x="2527" y="303"/>
                  </a:cubicBezTo>
                  <a:cubicBezTo>
                    <a:pt x="2567" y="223"/>
                    <a:pt x="2646" y="163"/>
                    <a:pt x="2686" y="104"/>
                  </a:cubicBezTo>
                  <a:cubicBezTo>
                    <a:pt x="2465" y="30"/>
                    <a:pt x="2241" y="0"/>
                    <a:pt x="20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3008550" y="4847250"/>
              <a:ext cx="21925" cy="8475"/>
            </a:xfrm>
            <a:custGeom>
              <a:avLst/>
              <a:gdLst/>
              <a:ahLst/>
              <a:cxnLst/>
              <a:rect l="l" t="t" r="r" b="b"/>
              <a:pathLst>
                <a:path w="877" h="339" extrusionOk="0">
                  <a:moveTo>
                    <a:pt x="359" y="1"/>
                  </a:moveTo>
                  <a:cubicBezTo>
                    <a:pt x="220" y="100"/>
                    <a:pt x="1" y="60"/>
                    <a:pt x="1" y="339"/>
                  </a:cubicBezTo>
                  <a:cubicBezTo>
                    <a:pt x="299" y="319"/>
                    <a:pt x="598" y="319"/>
                    <a:pt x="876" y="299"/>
                  </a:cubicBezTo>
                  <a:lnTo>
                    <a:pt x="717" y="140"/>
                  </a:lnTo>
                  <a:cubicBezTo>
                    <a:pt x="697" y="150"/>
                    <a:pt x="667" y="155"/>
                    <a:pt x="637" y="155"/>
                  </a:cubicBezTo>
                  <a:cubicBezTo>
                    <a:pt x="608" y="155"/>
                    <a:pt x="578" y="150"/>
                    <a:pt x="558" y="140"/>
                  </a:cubicBezTo>
                  <a:cubicBezTo>
                    <a:pt x="478" y="100"/>
                    <a:pt x="419" y="41"/>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2811350" y="4839050"/>
              <a:ext cx="18700" cy="8575"/>
            </a:xfrm>
            <a:custGeom>
              <a:avLst/>
              <a:gdLst/>
              <a:ahLst/>
              <a:cxnLst/>
              <a:rect l="l" t="t" r="r" b="b"/>
              <a:pathLst>
                <a:path w="748" h="343" extrusionOk="0">
                  <a:moveTo>
                    <a:pt x="554" y="1"/>
                  </a:moveTo>
                  <a:cubicBezTo>
                    <a:pt x="392" y="1"/>
                    <a:pt x="233" y="151"/>
                    <a:pt x="55" y="151"/>
                  </a:cubicBezTo>
                  <a:cubicBezTo>
                    <a:pt x="47" y="151"/>
                    <a:pt x="39" y="150"/>
                    <a:pt x="31" y="150"/>
                  </a:cubicBezTo>
                  <a:lnTo>
                    <a:pt x="31" y="150"/>
                  </a:lnTo>
                  <a:cubicBezTo>
                    <a:pt x="1" y="288"/>
                    <a:pt x="29" y="343"/>
                    <a:pt x="107" y="343"/>
                  </a:cubicBezTo>
                  <a:cubicBezTo>
                    <a:pt x="131" y="343"/>
                    <a:pt x="158" y="338"/>
                    <a:pt x="190" y="329"/>
                  </a:cubicBezTo>
                  <a:cubicBezTo>
                    <a:pt x="409" y="289"/>
                    <a:pt x="628" y="329"/>
                    <a:pt x="747" y="90"/>
                  </a:cubicBezTo>
                  <a:cubicBezTo>
                    <a:pt x="682" y="24"/>
                    <a:pt x="618" y="1"/>
                    <a:pt x="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2786250" y="4855700"/>
              <a:ext cx="22900" cy="5150"/>
            </a:xfrm>
            <a:custGeom>
              <a:avLst/>
              <a:gdLst/>
              <a:ahLst/>
              <a:cxnLst/>
              <a:rect l="l" t="t" r="r" b="b"/>
              <a:pathLst>
                <a:path w="916" h="206" extrusionOk="0">
                  <a:moveTo>
                    <a:pt x="1" y="1"/>
                  </a:moveTo>
                  <a:lnTo>
                    <a:pt x="1" y="160"/>
                  </a:lnTo>
                  <a:cubicBezTo>
                    <a:pt x="131" y="185"/>
                    <a:pt x="258" y="206"/>
                    <a:pt x="383" y="206"/>
                  </a:cubicBezTo>
                  <a:cubicBezTo>
                    <a:pt x="564" y="206"/>
                    <a:pt x="740" y="162"/>
                    <a:pt x="916" y="21"/>
                  </a:cubicBezTo>
                  <a:cubicBezTo>
                    <a:pt x="598" y="21"/>
                    <a:pt x="299"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2968775" y="4848000"/>
              <a:ext cx="12950" cy="7725"/>
            </a:xfrm>
            <a:custGeom>
              <a:avLst/>
              <a:gdLst/>
              <a:ahLst/>
              <a:cxnLst/>
              <a:rect l="l" t="t" r="r" b="b"/>
              <a:pathLst>
                <a:path w="518" h="309" extrusionOk="0">
                  <a:moveTo>
                    <a:pt x="314" y="0"/>
                  </a:moveTo>
                  <a:cubicBezTo>
                    <a:pt x="245" y="0"/>
                    <a:pt x="156" y="95"/>
                    <a:pt x="1" y="289"/>
                  </a:cubicBezTo>
                  <a:cubicBezTo>
                    <a:pt x="180" y="309"/>
                    <a:pt x="359" y="309"/>
                    <a:pt x="518" y="309"/>
                  </a:cubicBezTo>
                  <a:cubicBezTo>
                    <a:pt x="436" y="105"/>
                    <a:pt x="386" y="0"/>
                    <a:pt x="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2807650" y="4842400"/>
              <a:ext cx="8975" cy="7600"/>
            </a:xfrm>
            <a:custGeom>
              <a:avLst/>
              <a:gdLst/>
              <a:ahLst/>
              <a:cxnLst/>
              <a:rect l="l" t="t" r="r" b="b"/>
              <a:pathLst>
                <a:path w="359" h="304" extrusionOk="0">
                  <a:moveTo>
                    <a:pt x="105" y="1"/>
                  </a:moveTo>
                  <a:cubicBezTo>
                    <a:pt x="75" y="1"/>
                    <a:pt x="40" y="6"/>
                    <a:pt x="0" y="16"/>
                  </a:cubicBezTo>
                  <a:cubicBezTo>
                    <a:pt x="41" y="164"/>
                    <a:pt x="63" y="303"/>
                    <a:pt x="160" y="303"/>
                  </a:cubicBezTo>
                  <a:cubicBezTo>
                    <a:pt x="206" y="303"/>
                    <a:pt x="269" y="272"/>
                    <a:pt x="358" y="195"/>
                  </a:cubicBezTo>
                  <a:cubicBezTo>
                    <a:pt x="279" y="135"/>
                    <a:pt x="239" y="56"/>
                    <a:pt x="179" y="16"/>
                  </a:cubicBezTo>
                  <a:cubicBezTo>
                    <a:pt x="159" y="6"/>
                    <a:pt x="135"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3017500" y="4847250"/>
              <a:ext cx="5000" cy="3525"/>
            </a:xfrm>
            <a:custGeom>
              <a:avLst/>
              <a:gdLst/>
              <a:ahLst/>
              <a:cxnLst/>
              <a:rect l="l" t="t" r="r" b="b"/>
              <a:pathLst>
                <a:path w="200" h="141" extrusionOk="0">
                  <a:moveTo>
                    <a:pt x="1" y="1"/>
                  </a:moveTo>
                  <a:lnTo>
                    <a:pt x="1" y="1"/>
                  </a:lnTo>
                  <a:cubicBezTo>
                    <a:pt x="61" y="60"/>
                    <a:pt x="120" y="120"/>
                    <a:pt x="200" y="140"/>
                  </a:cubicBezTo>
                  <a:cubicBezTo>
                    <a:pt x="120" y="100"/>
                    <a:pt x="61" y="4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2790250" y="4844900"/>
              <a:ext cx="5975" cy="2375"/>
            </a:xfrm>
            <a:custGeom>
              <a:avLst/>
              <a:gdLst/>
              <a:ahLst/>
              <a:cxnLst/>
              <a:rect l="l" t="t" r="r" b="b"/>
              <a:pathLst>
                <a:path w="239" h="95" extrusionOk="0">
                  <a:moveTo>
                    <a:pt x="119" y="0"/>
                  </a:moveTo>
                  <a:cubicBezTo>
                    <a:pt x="80" y="0"/>
                    <a:pt x="40" y="25"/>
                    <a:pt x="0" y="95"/>
                  </a:cubicBezTo>
                  <a:cubicBezTo>
                    <a:pt x="60" y="55"/>
                    <a:pt x="139" y="55"/>
                    <a:pt x="239" y="55"/>
                  </a:cubicBezTo>
                  <a:cubicBezTo>
                    <a:pt x="199" y="25"/>
                    <a:pt x="159" y="0"/>
                    <a:pt x="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2797700" y="4843275"/>
              <a:ext cx="6500" cy="3025"/>
            </a:xfrm>
            <a:custGeom>
              <a:avLst/>
              <a:gdLst/>
              <a:ahLst/>
              <a:cxnLst/>
              <a:rect l="l" t="t" r="r" b="b"/>
              <a:pathLst>
                <a:path w="260" h="121" extrusionOk="0">
                  <a:moveTo>
                    <a:pt x="259" y="1"/>
                  </a:moveTo>
                  <a:cubicBezTo>
                    <a:pt x="160" y="21"/>
                    <a:pt x="80" y="80"/>
                    <a:pt x="0" y="120"/>
                  </a:cubicBezTo>
                  <a:cubicBezTo>
                    <a:pt x="100" y="120"/>
                    <a:pt x="179" y="80"/>
                    <a:pt x="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3111500" y="4354050"/>
              <a:ext cx="36825" cy="189925"/>
            </a:xfrm>
            <a:custGeom>
              <a:avLst/>
              <a:gdLst/>
              <a:ahLst/>
              <a:cxnLst/>
              <a:rect l="l" t="t" r="r" b="b"/>
              <a:pathLst>
                <a:path w="1473" h="7597" extrusionOk="0">
                  <a:moveTo>
                    <a:pt x="441" y="0"/>
                  </a:moveTo>
                  <a:cubicBezTo>
                    <a:pt x="409" y="0"/>
                    <a:pt x="379" y="25"/>
                    <a:pt x="359" y="75"/>
                  </a:cubicBezTo>
                  <a:lnTo>
                    <a:pt x="1" y="75"/>
                  </a:lnTo>
                  <a:lnTo>
                    <a:pt x="1" y="254"/>
                  </a:lnTo>
                  <a:cubicBezTo>
                    <a:pt x="40" y="254"/>
                    <a:pt x="40" y="254"/>
                    <a:pt x="60" y="294"/>
                  </a:cubicBezTo>
                  <a:cubicBezTo>
                    <a:pt x="80" y="353"/>
                    <a:pt x="60" y="373"/>
                    <a:pt x="1" y="433"/>
                  </a:cubicBezTo>
                  <a:lnTo>
                    <a:pt x="1" y="592"/>
                  </a:lnTo>
                  <a:cubicBezTo>
                    <a:pt x="140" y="691"/>
                    <a:pt x="100" y="831"/>
                    <a:pt x="1" y="950"/>
                  </a:cubicBezTo>
                  <a:lnTo>
                    <a:pt x="1" y="1288"/>
                  </a:lnTo>
                  <a:cubicBezTo>
                    <a:pt x="60" y="1368"/>
                    <a:pt x="120" y="1428"/>
                    <a:pt x="160" y="1487"/>
                  </a:cubicBezTo>
                  <a:lnTo>
                    <a:pt x="160" y="1845"/>
                  </a:lnTo>
                  <a:cubicBezTo>
                    <a:pt x="120" y="1925"/>
                    <a:pt x="120" y="1965"/>
                    <a:pt x="160" y="2044"/>
                  </a:cubicBezTo>
                  <a:cubicBezTo>
                    <a:pt x="160" y="2164"/>
                    <a:pt x="180" y="2263"/>
                    <a:pt x="180" y="2382"/>
                  </a:cubicBezTo>
                  <a:cubicBezTo>
                    <a:pt x="359" y="2621"/>
                    <a:pt x="180" y="2880"/>
                    <a:pt x="339" y="3118"/>
                  </a:cubicBezTo>
                  <a:cubicBezTo>
                    <a:pt x="339" y="3158"/>
                    <a:pt x="359" y="3238"/>
                    <a:pt x="359" y="3278"/>
                  </a:cubicBezTo>
                  <a:cubicBezTo>
                    <a:pt x="458" y="3417"/>
                    <a:pt x="458" y="3536"/>
                    <a:pt x="359" y="3655"/>
                  </a:cubicBezTo>
                  <a:cubicBezTo>
                    <a:pt x="379" y="3815"/>
                    <a:pt x="379" y="3954"/>
                    <a:pt x="418" y="4113"/>
                  </a:cubicBezTo>
                  <a:cubicBezTo>
                    <a:pt x="637" y="5247"/>
                    <a:pt x="856" y="6421"/>
                    <a:pt x="916" y="7594"/>
                  </a:cubicBezTo>
                  <a:cubicBezTo>
                    <a:pt x="937" y="7596"/>
                    <a:pt x="957" y="7597"/>
                    <a:pt x="976" y="7597"/>
                  </a:cubicBezTo>
                  <a:cubicBezTo>
                    <a:pt x="1457" y="7597"/>
                    <a:pt x="1258" y="7128"/>
                    <a:pt x="1353" y="6898"/>
                  </a:cubicBezTo>
                  <a:cubicBezTo>
                    <a:pt x="1473" y="6440"/>
                    <a:pt x="1274" y="6023"/>
                    <a:pt x="1174" y="5605"/>
                  </a:cubicBezTo>
                  <a:cubicBezTo>
                    <a:pt x="975" y="4710"/>
                    <a:pt x="1095" y="3775"/>
                    <a:pt x="677" y="2939"/>
                  </a:cubicBezTo>
                  <a:cubicBezTo>
                    <a:pt x="796" y="2840"/>
                    <a:pt x="896" y="2661"/>
                    <a:pt x="796" y="2561"/>
                  </a:cubicBezTo>
                  <a:cubicBezTo>
                    <a:pt x="538" y="2243"/>
                    <a:pt x="737" y="1845"/>
                    <a:pt x="657" y="1487"/>
                  </a:cubicBezTo>
                  <a:cubicBezTo>
                    <a:pt x="637" y="1428"/>
                    <a:pt x="637" y="1368"/>
                    <a:pt x="657" y="1328"/>
                  </a:cubicBezTo>
                  <a:lnTo>
                    <a:pt x="737" y="1328"/>
                  </a:lnTo>
                  <a:cubicBezTo>
                    <a:pt x="896" y="1030"/>
                    <a:pt x="936" y="731"/>
                    <a:pt x="697" y="433"/>
                  </a:cubicBezTo>
                  <a:cubicBezTo>
                    <a:pt x="677" y="294"/>
                    <a:pt x="677" y="154"/>
                    <a:pt x="538" y="75"/>
                  </a:cubicBezTo>
                  <a:cubicBezTo>
                    <a:pt x="508" y="25"/>
                    <a:pt x="473" y="0"/>
                    <a:pt x="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3134375" y="4526500"/>
              <a:ext cx="28375" cy="105950"/>
            </a:xfrm>
            <a:custGeom>
              <a:avLst/>
              <a:gdLst/>
              <a:ahLst/>
              <a:cxnLst/>
              <a:rect l="l" t="t" r="r" b="b"/>
              <a:pathLst>
                <a:path w="1135" h="4238" extrusionOk="0">
                  <a:moveTo>
                    <a:pt x="498" y="0"/>
                  </a:moveTo>
                  <a:cubicBezTo>
                    <a:pt x="259" y="199"/>
                    <a:pt x="339" y="597"/>
                    <a:pt x="1" y="696"/>
                  </a:cubicBezTo>
                  <a:cubicBezTo>
                    <a:pt x="339" y="1790"/>
                    <a:pt x="299" y="2944"/>
                    <a:pt x="538" y="4078"/>
                  </a:cubicBezTo>
                  <a:cubicBezTo>
                    <a:pt x="598" y="4118"/>
                    <a:pt x="657" y="4177"/>
                    <a:pt x="717" y="4237"/>
                  </a:cubicBezTo>
                  <a:cubicBezTo>
                    <a:pt x="1135" y="4217"/>
                    <a:pt x="1035" y="3919"/>
                    <a:pt x="1015" y="3680"/>
                  </a:cubicBezTo>
                  <a:cubicBezTo>
                    <a:pt x="995" y="3402"/>
                    <a:pt x="816" y="3123"/>
                    <a:pt x="896" y="2825"/>
                  </a:cubicBezTo>
                  <a:cubicBezTo>
                    <a:pt x="916" y="1850"/>
                    <a:pt x="617" y="935"/>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3148800" y="4597100"/>
              <a:ext cx="19925" cy="71650"/>
            </a:xfrm>
            <a:custGeom>
              <a:avLst/>
              <a:gdLst/>
              <a:ahLst/>
              <a:cxnLst/>
              <a:rect l="l" t="t" r="r" b="b"/>
              <a:pathLst>
                <a:path w="797" h="2866" extrusionOk="0">
                  <a:moveTo>
                    <a:pt x="279" y="1"/>
                  </a:moveTo>
                  <a:cubicBezTo>
                    <a:pt x="1" y="259"/>
                    <a:pt x="120" y="578"/>
                    <a:pt x="200" y="876"/>
                  </a:cubicBezTo>
                  <a:cubicBezTo>
                    <a:pt x="259" y="1095"/>
                    <a:pt x="319" y="1274"/>
                    <a:pt x="120" y="1413"/>
                  </a:cubicBezTo>
                  <a:cubicBezTo>
                    <a:pt x="140" y="1592"/>
                    <a:pt x="239" y="1791"/>
                    <a:pt x="180" y="1930"/>
                  </a:cubicBezTo>
                  <a:cubicBezTo>
                    <a:pt x="40" y="2487"/>
                    <a:pt x="299" y="2746"/>
                    <a:pt x="796" y="2865"/>
                  </a:cubicBezTo>
                  <a:cubicBezTo>
                    <a:pt x="776" y="2189"/>
                    <a:pt x="498" y="1572"/>
                    <a:pt x="637" y="896"/>
                  </a:cubicBezTo>
                  <a:cubicBezTo>
                    <a:pt x="478" y="757"/>
                    <a:pt x="637" y="498"/>
                    <a:pt x="458" y="339"/>
                  </a:cubicBezTo>
                  <a:cubicBezTo>
                    <a:pt x="418" y="220"/>
                    <a:pt x="339" y="120"/>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128425" y="4365350"/>
              <a:ext cx="11950" cy="22400"/>
            </a:xfrm>
            <a:custGeom>
              <a:avLst/>
              <a:gdLst/>
              <a:ahLst/>
              <a:cxnLst/>
              <a:rect l="l" t="t" r="r" b="b"/>
              <a:pathLst>
                <a:path w="478" h="896" extrusionOk="0">
                  <a:moveTo>
                    <a:pt x="60" y="1"/>
                  </a:moveTo>
                  <a:cubicBezTo>
                    <a:pt x="0" y="299"/>
                    <a:pt x="0" y="598"/>
                    <a:pt x="80" y="896"/>
                  </a:cubicBezTo>
                  <a:cubicBezTo>
                    <a:pt x="298" y="876"/>
                    <a:pt x="378" y="717"/>
                    <a:pt x="398" y="518"/>
                  </a:cubicBezTo>
                  <a:cubicBezTo>
                    <a:pt x="438" y="339"/>
                    <a:pt x="477" y="180"/>
                    <a:pt x="3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160250" y="4605550"/>
              <a:ext cx="5500" cy="13950"/>
            </a:xfrm>
            <a:custGeom>
              <a:avLst/>
              <a:gdLst/>
              <a:ahLst/>
              <a:cxnLst/>
              <a:rect l="l" t="t" r="r" b="b"/>
              <a:pathLst>
                <a:path w="220" h="558" extrusionOk="0">
                  <a:moveTo>
                    <a:pt x="20" y="1"/>
                  </a:moveTo>
                  <a:lnTo>
                    <a:pt x="20" y="1"/>
                  </a:lnTo>
                  <a:cubicBezTo>
                    <a:pt x="0" y="220"/>
                    <a:pt x="0" y="419"/>
                    <a:pt x="199" y="558"/>
                  </a:cubicBezTo>
                  <a:cubicBezTo>
                    <a:pt x="199" y="359"/>
                    <a:pt x="219" y="160"/>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127425" y="4387250"/>
              <a:ext cx="2000" cy="4000"/>
            </a:xfrm>
            <a:custGeom>
              <a:avLst/>
              <a:gdLst/>
              <a:ahLst/>
              <a:cxnLst/>
              <a:rect l="l" t="t" r="r" b="b"/>
              <a:pathLst>
                <a:path w="80" h="160" extrusionOk="0">
                  <a:moveTo>
                    <a:pt x="40" y="0"/>
                  </a:moveTo>
                  <a:lnTo>
                    <a:pt x="0" y="40"/>
                  </a:lnTo>
                  <a:cubicBezTo>
                    <a:pt x="0" y="100"/>
                    <a:pt x="20" y="139"/>
                    <a:pt x="40" y="159"/>
                  </a:cubicBezTo>
                  <a:cubicBezTo>
                    <a:pt x="80" y="119"/>
                    <a:pt x="80" y="6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090125" y="3753150"/>
              <a:ext cx="2500" cy="10475"/>
            </a:xfrm>
            <a:custGeom>
              <a:avLst/>
              <a:gdLst/>
              <a:ahLst/>
              <a:cxnLst/>
              <a:rect l="l" t="t" r="r" b="b"/>
              <a:pathLst>
                <a:path w="100" h="419" extrusionOk="0">
                  <a:moveTo>
                    <a:pt x="0" y="1"/>
                  </a:moveTo>
                  <a:lnTo>
                    <a:pt x="0" y="419"/>
                  </a:lnTo>
                  <a:cubicBezTo>
                    <a:pt x="100" y="299"/>
                    <a:pt x="100" y="14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2759400" y="3853125"/>
              <a:ext cx="7975" cy="52225"/>
            </a:xfrm>
            <a:custGeom>
              <a:avLst/>
              <a:gdLst/>
              <a:ahLst/>
              <a:cxnLst/>
              <a:rect l="l" t="t" r="r" b="b"/>
              <a:pathLst>
                <a:path w="319" h="2089" extrusionOk="0">
                  <a:moveTo>
                    <a:pt x="1" y="0"/>
                  </a:moveTo>
                  <a:lnTo>
                    <a:pt x="1" y="2089"/>
                  </a:lnTo>
                  <a:cubicBezTo>
                    <a:pt x="100" y="2029"/>
                    <a:pt x="220" y="1990"/>
                    <a:pt x="319" y="1930"/>
                  </a:cubicBezTo>
                  <a:cubicBezTo>
                    <a:pt x="120" y="1313"/>
                    <a:pt x="180" y="637"/>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1976625" y="2961550"/>
              <a:ext cx="15450" cy="55600"/>
            </a:xfrm>
            <a:custGeom>
              <a:avLst/>
              <a:gdLst/>
              <a:ahLst/>
              <a:cxnLst/>
              <a:rect l="l" t="t" r="r" b="b"/>
              <a:pathLst>
                <a:path w="618" h="2224" extrusionOk="0">
                  <a:moveTo>
                    <a:pt x="252" y="1"/>
                  </a:moveTo>
                  <a:cubicBezTo>
                    <a:pt x="185" y="1"/>
                    <a:pt x="120" y="25"/>
                    <a:pt x="60" y="75"/>
                  </a:cubicBezTo>
                  <a:cubicBezTo>
                    <a:pt x="1" y="771"/>
                    <a:pt x="1" y="1488"/>
                    <a:pt x="60" y="2224"/>
                  </a:cubicBezTo>
                  <a:lnTo>
                    <a:pt x="418" y="2224"/>
                  </a:lnTo>
                  <a:cubicBezTo>
                    <a:pt x="418" y="2124"/>
                    <a:pt x="418" y="1985"/>
                    <a:pt x="458" y="1846"/>
                  </a:cubicBezTo>
                  <a:cubicBezTo>
                    <a:pt x="577" y="1746"/>
                    <a:pt x="617" y="1627"/>
                    <a:pt x="617" y="1468"/>
                  </a:cubicBezTo>
                  <a:cubicBezTo>
                    <a:pt x="617" y="1269"/>
                    <a:pt x="577" y="1090"/>
                    <a:pt x="458" y="950"/>
                  </a:cubicBezTo>
                  <a:lnTo>
                    <a:pt x="458" y="75"/>
                  </a:lnTo>
                  <a:cubicBezTo>
                    <a:pt x="388" y="25"/>
                    <a:pt x="319" y="1"/>
                    <a:pt x="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1976175" y="2951450"/>
              <a:ext cx="39275" cy="12500"/>
            </a:xfrm>
            <a:custGeom>
              <a:avLst/>
              <a:gdLst/>
              <a:ahLst/>
              <a:cxnLst/>
              <a:rect l="l" t="t" r="r" b="b"/>
              <a:pathLst>
                <a:path w="1571" h="500" extrusionOk="0">
                  <a:moveTo>
                    <a:pt x="366" y="0"/>
                  </a:moveTo>
                  <a:cubicBezTo>
                    <a:pt x="35" y="0"/>
                    <a:pt x="1" y="195"/>
                    <a:pt x="38" y="499"/>
                  </a:cubicBezTo>
                  <a:lnTo>
                    <a:pt x="436" y="499"/>
                  </a:lnTo>
                  <a:cubicBezTo>
                    <a:pt x="562" y="466"/>
                    <a:pt x="693" y="459"/>
                    <a:pt x="823" y="459"/>
                  </a:cubicBezTo>
                  <a:cubicBezTo>
                    <a:pt x="910" y="459"/>
                    <a:pt x="997" y="462"/>
                    <a:pt x="1083" y="462"/>
                  </a:cubicBezTo>
                  <a:cubicBezTo>
                    <a:pt x="1254" y="462"/>
                    <a:pt x="1420" y="450"/>
                    <a:pt x="1570" y="380"/>
                  </a:cubicBezTo>
                  <a:cubicBezTo>
                    <a:pt x="1331" y="360"/>
                    <a:pt x="1133" y="280"/>
                    <a:pt x="1113" y="2"/>
                  </a:cubicBezTo>
                  <a:lnTo>
                    <a:pt x="416" y="2"/>
                  </a:lnTo>
                  <a:cubicBezTo>
                    <a:pt x="399" y="1"/>
                    <a:pt x="382"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2521675" y="4855325"/>
              <a:ext cx="160675" cy="22800"/>
            </a:xfrm>
            <a:custGeom>
              <a:avLst/>
              <a:gdLst/>
              <a:ahLst/>
              <a:cxnLst/>
              <a:rect l="l" t="t" r="r" b="b"/>
              <a:pathLst>
                <a:path w="6427" h="912" extrusionOk="0">
                  <a:moveTo>
                    <a:pt x="4819" y="0"/>
                  </a:moveTo>
                  <a:cubicBezTo>
                    <a:pt x="3704" y="0"/>
                    <a:pt x="2588" y="194"/>
                    <a:pt x="1473" y="314"/>
                  </a:cubicBezTo>
                  <a:cubicBezTo>
                    <a:pt x="996" y="374"/>
                    <a:pt x="459" y="275"/>
                    <a:pt x="1" y="533"/>
                  </a:cubicBezTo>
                  <a:cubicBezTo>
                    <a:pt x="81" y="573"/>
                    <a:pt x="160" y="573"/>
                    <a:pt x="180" y="573"/>
                  </a:cubicBezTo>
                  <a:cubicBezTo>
                    <a:pt x="533" y="712"/>
                    <a:pt x="886" y="761"/>
                    <a:pt x="1239" y="761"/>
                  </a:cubicBezTo>
                  <a:cubicBezTo>
                    <a:pt x="1741" y="761"/>
                    <a:pt x="2244" y="663"/>
                    <a:pt x="2746" y="593"/>
                  </a:cubicBezTo>
                  <a:cubicBezTo>
                    <a:pt x="2925" y="573"/>
                    <a:pt x="3084" y="513"/>
                    <a:pt x="3224" y="394"/>
                  </a:cubicBezTo>
                  <a:cubicBezTo>
                    <a:pt x="3360" y="457"/>
                    <a:pt x="3502" y="481"/>
                    <a:pt x="3650" y="481"/>
                  </a:cubicBezTo>
                  <a:cubicBezTo>
                    <a:pt x="3782" y="481"/>
                    <a:pt x="3918" y="462"/>
                    <a:pt x="4059" y="434"/>
                  </a:cubicBezTo>
                  <a:cubicBezTo>
                    <a:pt x="4126" y="420"/>
                    <a:pt x="4182" y="414"/>
                    <a:pt x="4228" y="414"/>
                  </a:cubicBezTo>
                  <a:cubicBezTo>
                    <a:pt x="4524" y="414"/>
                    <a:pt x="4418" y="668"/>
                    <a:pt x="4298" y="891"/>
                  </a:cubicBezTo>
                  <a:cubicBezTo>
                    <a:pt x="4656" y="891"/>
                    <a:pt x="5014" y="911"/>
                    <a:pt x="5352" y="911"/>
                  </a:cubicBezTo>
                  <a:cubicBezTo>
                    <a:pt x="5352" y="871"/>
                    <a:pt x="5352" y="832"/>
                    <a:pt x="5372" y="792"/>
                  </a:cubicBezTo>
                  <a:cubicBezTo>
                    <a:pt x="5476" y="699"/>
                    <a:pt x="5580" y="647"/>
                    <a:pt x="5685" y="647"/>
                  </a:cubicBezTo>
                  <a:cubicBezTo>
                    <a:pt x="5759" y="647"/>
                    <a:pt x="5834" y="674"/>
                    <a:pt x="5909" y="732"/>
                  </a:cubicBezTo>
                  <a:lnTo>
                    <a:pt x="6426" y="732"/>
                  </a:lnTo>
                  <a:lnTo>
                    <a:pt x="6426" y="593"/>
                  </a:lnTo>
                  <a:cubicBezTo>
                    <a:pt x="6414" y="532"/>
                    <a:pt x="6394" y="508"/>
                    <a:pt x="6367" y="508"/>
                  </a:cubicBezTo>
                  <a:cubicBezTo>
                    <a:pt x="6350" y="508"/>
                    <a:pt x="6330" y="518"/>
                    <a:pt x="6307" y="533"/>
                  </a:cubicBezTo>
                  <a:cubicBezTo>
                    <a:pt x="6054" y="335"/>
                    <a:pt x="5851" y="5"/>
                    <a:pt x="5473" y="5"/>
                  </a:cubicBezTo>
                  <a:cubicBezTo>
                    <a:pt x="5435" y="5"/>
                    <a:pt x="5395" y="9"/>
                    <a:pt x="5352" y="16"/>
                  </a:cubicBezTo>
                  <a:cubicBezTo>
                    <a:pt x="5174" y="5"/>
                    <a:pt x="4997" y="0"/>
                    <a:pt x="4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2520700" y="4865150"/>
              <a:ext cx="75100" cy="19425"/>
            </a:xfrm>
            <a:custGeom>
              <a:avLst/>
              <a:gdLst/>
              <a:ahLst/>
              <a:cxnLst/>
              <a:rect l="l" t="t" r="r" b="b"/>
              <a:pathLst>
                <a:path w="3004" h="777" extrusionOk="0">
                  <a:moveTo>
                    <a:pt x="2765" y="1"/>
                  </a:moveTo>
                  <a:cubicBezTo>
                    <a:pt x="1930" y="180"/>
                    <a:pt x="1094" y="140"/>
                    <a:pt x="239" y="180"/>
                  </a:cubicBezTo>
                  <a:cubicBezTo>
                    <a:pt x="139" y="379"/>
                    <a:pt x="0" y="578"/>
                    <a:pt x="318" y="777"/>
                  </a:cubicBezTo>
                  <a:lnTo>
                    <a:pt x="378" y="777"/>
                  </a:lnTo>
                  <a:lnTo>
                    <a:pt x="418" y="737"/>
                  </a:lnTo>
                  <a:cubicBezTo>
                    <a:pt x="469" y="534"/>
                    <a:pt x="526" y="466"/>
                    <a:pt x="586" y="466"/>
                  </a:cubicBezTo>
                  <a:cubicBezTo>
                    <a:pt x="703" y="466"/>
                    <a:pt x="830" y="724"/>
                    <a:pt x="945" y="724"/>
                  </a:cubicBezTo>
                  <a:cubicBezTo>
                    <a:pt x="955" y="724"/>
                    <a:pt x="965" y="722"/>
                    <a:pt x="975" y="717"/>
                  </a:cubicBezTo>
                  <a:lnTo>
                    <a:pt x="1114" y="717"/>
                  </a:lnTo>
                  <a:cubicBezTo>
                    <a:pt x="1194" y="717"/>
                    <a:pt x="1293" y="737"/>
                    <a:pt x="1373" y="737"/>
                  </a:cubicBezTo>
                  <a:cubicBezTo>
                    <a:pt x="1810" y="717"/>
                    <a:pt x="2288" y="717"/>
                    <a:pt x="2725" y="697"/>
                  </a:cubicBezTo>
                  <a:lnTo>
                    <a:pt x="2725" y="518"/>
                  </a:lnTo>
                  <a:cubicBezTo>
                    <a:pt x="2785" y="439"/>
                    <a:pt x="2865" y="399"/>
                    <a:pt x="2905" y="319"/>
                  </a:cubicBezTo>
                  <a:cubicBezTo>
                    <a:pt x="3004" y="140"/>
                    <a:pt x="2845" y="100"/>
                    <a:pt x="27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2422225" y="4873625"/>
              <a:ext cx="29850" cy="18425"/>
            </a:xfrm>
            <a:custGeom>
              <a:avLst/>
              <a:gdLst/>
              <a:ahLst/>
              <a:cxnLst/>
              <a:rect l="l" t="t" r="r" b="b"/>
              <a:pathLst>
                <a:path w="1194" h="737" extrusionOk="0">
                  <a:moveTo>
                    <a:pt x="1154" y="0"/>
                  </a:moveTo>
                  <a:cubicBezTo>
                    <a:pt x="1075" y="0"/>
                    <a:pt x="1035" y="0"/>
                    <a:pt x="975" y="40"/>
                  </a:cubicBezTo>
                  <a:cubicBezTo>
                    <a:pt x="796" y="139"/>
                    <a:pt x="637" y="179"/>
                    <a:pt x="458" y="199"/>
                  </a:cubicBezTo>
                  <a:cubicBezTo>
                    <a:pt x="319" y="199"/>
                    <a:pt x="199" y="239"/>
                    <a:pt x="100" y="299"/>
                  </a:cubicBezTo>
                  <a:cubicBezTo>
                    <a:pt x="60" y="378"/>
                    <a:pt x="0" y="458"/>
                    <a:pt x="0" y="537"/>
                  </a:cubicBezTo>
                  <a:cubicBezTo>
                    <a:pt x="0" y="597"/>
                    <a:pt x="60" y="676"/>
                    <a:pt x="100" y="736"/>
                  </a:cubicBezTo>
                  <a:lnTo>
                    <a:pt x="458" y="736"/>
                  </a:lnTo>
                  <a:cubicBezTo>
                    <a:pt x="538" y="637"/>
                    <a:pt x="597" y="557"/>
                    <a:pt x="736" y="557"/>
                  </a:cubicBezTo>
                  <a:cubicBezTo>
                    <a:pt x="1095" y="557"/>
                    <a:pt x="1194" y="318"/>
                    <a:pt x="1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3187600" y="4736350"/>
              <a:ext cx="4500" cy="7000"/>
            </a:xfrm>
            <a:custGeom>
              <a:avLst/>
              <a:gdLst/>
              <a:ahLst/>
              <a:cxnLst/>
              <a:rect l="l" t="t" r="r" b="b"/>
              <a:pathLst>
                <a:path w="180" h="280" extrusionOk="0">
                  <a:moveTo>
                    <a:pt x="120" y="1"/>
                  </a:moveTo>
                  <a:cubicBezTo>
                    <a:pt x="0" y="60"/>
                    <a:pt x="0" y="180"/>
                    <a:pt x="0" y="279"/>
                  </a:cubicBezTo>
                  <a:cubicBezTo>
                    <a:pt x="179" y="220"/>
                    <a:pt x="159" y="120"/>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1538000" y="4019725"/>
              <a:ext cx="29850" cy="107950"/>
            </a:xfrm>
            <a:custGeom>
              <a:avLst/>
              <a:gdLst/>
              <a:ahLst/>
              <a:cxnLst/>
              <a:rect l="l" t="t" r="r" b="b"/>
              <a:pathLst>
                <a:path w="1194" h="4318" extrusionOk="0">
                  <a:moveTo>
                    <a:pt x="517" y="0"/>
                  </a:moveTo>
                  <a:cubicBezTo>
                    <a:pt x="458" y="498"/>
                    <a:pt x="418" y="955"/>
                    <a:pt x="398" y="1452"/>
                  </a:cubicBezTo>
                  <a:cubicBezTo>
                    <a:pt x="358" y="1691"/>
                    <a:pt x="259" y="1791"/>
                    <a:pt x="100" y="1850"/>
                  </a:cubicBezTo>
                  <a:cubicBezTo>
                    <a:pt x="120" y="2328"/>
                    <a:pt x="0" y="2805"/>
                    <a:pt x="159" y="3283"/>
                  </a:cubicBezTo>
                  <a:cubicBezTo>
                    <a:pt x="239" y="3402"/>
                    <a:pt x="259" y="3581"/>
                    <a:pt x="299" y="3720"/>
                  </a:cubicBezTo>
                  <a:cubicBezTo>
                    <a:pt x="219" y="3919"/>
                    <a:pt x="239" y="4118"/>
                    <a:pt x="318" y="4317"/>
                  </a:cubicBezTo>
                  <a:cubicBezTo>
                    <a:pt x="438" y="4277"/>
                    <a:pt x="557" y="4198"/>
                    <a:pt x="696" y="4138"/>
                  </a:cubicBezTo>
                  <a:cubicBezTo>
                    <a:pt x="816" y="3899"/>
                    <a:pt x="796" y="3621"/>
                    <a:pt x="756" y="3382"/>
                  </a:cubicBezTo>
                  <a:cubicBezTo>
                    <a:pt x="756" y="2845"/>
                    <a:pt x="975" y="2348"/>
                    <a:pt x="935" y="1811"/>
                  </a:cubicBezTo>
                  <a:cubicBezTo>
                    <a:pt x="816" y="1194"/>
                    <a:pt x="1194" y="45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1554400" y="4105250"/>
              <a:ext cx="37325" cy="19925"/>
            </a:xfrm>
            <a:custGeom>
              <a:avLst/>
              <a:gdLst/>
              <a:ahLst/>
              <a:cxnLst/>
              <a:rect l="l" t="t" r="r" b="b"/>
              <a:pathLst>
                <a:path w="1493" h="797" extrusionOk="0">
                  <a:moveTo>
                    <a:pt x="80" y="1"/>
                  </a:moveTo>
                  <a:cubicBezTo>
                    <a:pt x="55" y="1"/>
                    <a:pt x="31" y="21"/>
                    <a:pt x="1" y="61"/>
                  </a:cubicBezTo>
                  <a:lnTo>
                    <a:pt x="1" y="757"/>
                  </a:lnTo>
                  <a:cubicBezTo>
                    <a:pt x="60" y="757"/>
                    <a:pt x="80" y="777"/>
                    <a:pt x="140" y="797"/>
                  </a:cubicBezTo>
                  <a:cubicBezTo>
                    <a:pt x="193" y="582"/>
                    <a:pt x="311" y="432"/>
                    <a:pt x="550" y="432"/>
                  </a:cubicBezTo>
                  <a:cubicBezTo>
                    <a:pt x="577" y="432"/>
                    <a:pt x="606" y="434"/>
                    <a:pt x="637" y="439"/>
                  </a:cubicBezTo>
                  <a:cubicBezTo>
                    <a:pt x="674" y="441"/>
                    <a:pt x="711" y="443"/>
                    <a:pt x="748" y="443"/>
                  </a:cubicBezTo>
                  <a:cubicBezTo>
                    <a:pt x="970" y="443"/>
                    <a:pt x="1191" y="399"/>
                    <a:pt x="1413" y="399"/>
                  </a:cubicBezTo>
                  <a:lnTo>
                    <a:pt x="1473" y="359"/>
                  </a:lnTo>
                  <a:cubicBezTo>
                    <a:pt x="1493" y="339"/>
                    <a:pt x="1473" y="279"/>
                    <a:pt x="1413" y="259"/>
                  </a:cubicBezTo>
                  <a:cubicBezTo>
                    <a:pt x="1310" y="220"/>
                    <a:pt x="1205" y="209"/>
                    <a:pt x="1098" y="209"/>
                  </a:cubicBezTo>
                  <a:cubicBezTo>
                    <a:pt x="951" y="209"/>
                    <a:pt x="802" y="231"/>
                    <a:pt x="657" y="231"/>
                  </a:cubicBezTo>
                  <a:cubicBezTo>
                    <a:pt x="483" y="231"/>
                    <a:pt x="315" y="199"/>
                    <a:pt x="160" y="61"/>
                  </a:cubicBezTo>
                  <a:cubicBezTo>
                    <a:pt x="130" y="21"/>
                    <a:pt x="105" y="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3073700" y="3820800"/>
              <a:ext cx="11975" cy="97000"/>
            </a:xfrm>
            <a:custGeom>
              <a:avLst/>
              <a:gdLst/>
              <a:ahLst/>
              <a:cxnLst/>
              <a:rect l="l" t="t" r="r" b="b"/>
              <a:pathLst>
                <a:path w="479" h="3880" extrusionOk="0">
                  <a:moveTo>
                    <a:pt x="279" y="0"/>
                  </a:moveTo>
                  <a:cubicBezTo>
                    <a:pt x="259" y="40"/>
                    <a:pt x="240" y="100"/>
                    <a:pt x="259" y="139"/>
                  </a:cubicBezTo>
                  <a:cubicBezTo>
                    <a:pt x="259" y="358"/>
                    <a:pt x="240" y="577"/>
                    <a:pt x="240" y="796"/>
                  </a:cubicBezTo>
                  <a:cubicBezTo>
                    <a:pt x="259" y="856"/>
                    <a:pt x="259" y="935"/>
                    <a:pt x="259" y="1015"/>
                  </a:cubicBezTo>
                  <a:cubicBezTo>
                    <a:pt x="240" y="1293"/>
                    <a:pt x="240" y="1592"/>
                    <a:pt x="240" y="1850"/>
                  </a:cubicBezTo>
                  <a:lnTo>
                    <a:pt x="240" y="1890"/>
                  </a:lnTo>
                  <a:cubicBezTo>
                    <a:pt x="240" y="2288"/>
                    <a:pt x="439" y="2686"/>
                    <a:pt x="80" y="3024"/>
                  </a:cubicBezTo>
                  <a:cubicBezTo>
                    <a:pt x="1" y="3223"/>
                    <a:pt x="1" y="3462"/>
                    <a:pt x="61" y="3680"/>
                  </a:cubicBezTo>
                  <a:cubicBezTo>
                    <a:pt x="80" y="3760"/>
                    <a:pt x="80" y="3800"/>
                    <a:pt x="100" y="3879"/>
                  </a:cubicBezTo>
                  <a:cubicBezTo>
                    <a:pt x="478" y="3760"/>
                    <a:pt x="439" y="3422"/>
                    <a:pt x="458" y="3143"/>
                  </a:cubicBezTo>
                  <a:lnTo>
                    <a:pt x="458" y="557"/>
                  </a:lnTo>
                  <a:cubicBezTo>
                    <a:pt x="458" y="338"/>
                    <a:pt x="478" y="139"/>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2855875" y="3932200"/>
              <a:ext cx="8000" cy="22400"/>
            </a:xfrm>
            <a:custGeom>
              <a:avLst/>
              <a:gdLst/>
              <a:ahLst/>
              <a:cxnLst/>
              <a:rect l="l" t="t" r="r" b="b"/>
              <a:pathLst>
                <a:path w="320" h="896" extrusionOk="0">
                  <a:moveTo>
                    <a:pt x="61" y="0"/>
                  </a:moveTo>
                  <a:cubicBezTo>
                    <a:pt x="21" y="299"/>
                    <a:pt x="1" y="597"/>
                    <a:pt x="41" y="895"/>
                  </a:cubicBezTo>
                  <a:cubicBezTo>
                    <a:pt x="319" y="597"/>
                    <a:pt x="319" y="299"/>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2857375" y="3673575"/>
              <a:ext cx="4500" cy="9000"/>
            </a:xfrm>
            <a:custGeom>
              <a:avLst/>
              <a:gdLst/>
              <a:ahLst/>
              <a:cxnLst/>
              <a:rect l="l" t="t" r="r" b="b"/>
              <a:pathLst>
                <a:path w="180" h="360" extrusionOk="0">
                  <a:moveTo>
                    <a:pt x="80" y="1"/>
                  </a:moveTo>
                  <a:cubicBezTo>
                    <a:pt x="60" y="41"/>
                    <a:pt x="1" y="120"/>
                    <a:pt x="1" y="200"/>
                  </a:cubicBezTo>
                  <a:cubicBezTo>
                    <a:pt x="1" y="260"/>
                    <a:pt x="1" y="339"/>
                    <a:pt x="100" y="359"/>
                  </a:cubicBezTo>
                  <a:cubicBezTo>
                    <a:pt x="140" y="359"/>
                    <a:pt x="160" y="260"/>
                    <a:pt x="180" y="200"/>
                  </a:cubicBezTo>
                  <a:cubicBezTo>
                    <a:pt x="160" y="140"/>
                    <a:pt x="140" y="4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2856875" y="3650100"/>
              <a:ext cx="4500" cy="6600"/>
            </a:xfrm>
            <a:custGeom>
              <a:avLst/>
              <a:gdLst/>
              <a:ahLst/>
              <a:cxnLst/>
              <a:rect l="l" t="t" r="r" b="b"/>
              <a:pathLst>
                <a:path w="180" h="264" extrusionOk="0">
                  <a:moveTo>
                    <a:pt x="100" y="0"/>
                  </a:moveTo>
                  <a:cubicBezTo>
                    <a:pt x="75" y="0"/>
                    <a:pt x="50" y="15"/>
                    <a:pt x="21" y="45"/>
                  </a:cubicBezTo>
                  <a:cubicBezTo>
                    <a:pt x="21" y="104"/>
                    <a:pt x="1" y="204"/>
                    <a:pt x="100" y="264"/>
                  </a:cubicBezTo>
                  <a:lnTo>
                    <a:pt x="180" y="45"/>
                  </a:lnTo>
                  <a:cubicBezTo>
                    <a:pt x="150" y="15"/>
                    <a:pt x="125"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843950" y="3713875"/>
              <a:ext cx="9475" cy="4000"/>
            </a:xfrm>
            <a:custGeom>
              <a:avLst/>
              <a:gdLst/>
              <a:ahLst/>
              <a:cxnLst/>
              <a:rect l="l" t="t" r="r" b="b"/>
              <a:pathLst>
                <a:path w="379" h="160" extrusionOk="0">
                  <a:moveTo>
                    <a:pt x="378" y="0"/>
                  </a:moveTo>
                  <a:cubicBezTo>
                    <a:pt x="219" y="0"/>
                    <a:pt x="80" y="20"/>
                    <a:pt x="0" y="159"/>
                  </a:cubicBezTo>
                  <a:lnTo>
                    <a:pt x="378" y="159"/>
                  </a:lnTo>
                  <a:lnTo>
                    <a:pt x="3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856875" y="3645250"/>
              <a:ext cx="4500" cy="5975"/>
            </a:xfrm>
            <a:custGeom>
              <a:avLst/>
              <a:gdLst/>
              <a:ahLst/>
              <a:cxnLst/>
              <a:rect l="l" t="t" r="r" b="b"/>
              <a:pathLst>
                <a:path w="180" h="239" extrusionOk="0">
                  <a:moveTo>
                    <a:pt x="1" y="0"/>
                  </a:moveTo>
                  <a:cubicBezTo>
                    <a:pt x="1" y="80"/>
                    <a:pt x="21" y="159"/>
                    <a:pt x="21" y="239"/>
                  </a:cubicBezTo>
                  <a:lnTo>
                    <a:pt x="180" y="239"/>
                  </a:lnTo>
                  <a:cubicBezTo>
                    <a:pt x="120" y="159"/>
                    <a:pt x="60" y="10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3103050" y="4284300"/>
              <a:ext cx="21400" cy="49250"/>
            </a:xfrm>
            <a:custGeom>
              <a:avLst/>
              <a:gdLst/>
              <a:ahLst/>
              <a:cxnLst/>
              <a:rect l="l" t="t" r="r" b="b"/>
              <a:pathLst>
                <a:path w="856" h="1970" extrusionOk="0">
                  <a:moveTo>
                    <a:pt x="359" y="0"/>
                  </a:moveTo>
                  <a:cubicBezTo>
                    <a:pt x="60" y="279"/>
                    <a:pt x="160" y="577"/>
                    <a:pt x="259" y="876"/>
                  </a:cubicBezTo>
                  <a:cubicBezTo>
                    <a:pt x="398" y="1234"/>
                    <a:pt x="1" y="1691"/>
                    <a:pt x="498" y="1970"/>
                  </a:cubicBezTo>
                  <a:cubicBezTo>
                    <a:pt x="856" y="1552"/>
                    <a:pt x="776" y="1055"/>
                    <a:pt x="717" y="557"/>
                  </a:cubicBezTo>
                  <a:cubicBezTo>
                    <a:pt x="478" y="458"/>
                    <a:pt x="577" y="139"/>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3104550" y="4306225"/>
              <a:ext cx="10450" cy="50200"/>
            </a:xfrm>
            <a:custGeom>
              <a:avLst/>
              <a:gdLst/>
              <a:ahLst/>
              <a:cxnLst/>
              <a:rect l="l" t="t" r="r" b="b"/>
              <a:pathLst>
                <a:path w="418" h="2008" extrusionOk="0">
                  <a:moveTo>
                    <a:pt x="174" y="1"/>
                  </a:moveTo>
                  <a:cubicBezTo>
                    <a:pt x="145" y="1"/>
                    <a:pt x="107" y="21"/>
                    <a:pt x="60" y="58"/>
                  </a:cubicBezTo>
                  <a:cubicBezTo>
                    <a:pt x="40" y="416"/>
                    <a:pt x="40" y="814"/>
                    <a:pt x="20" y="1192"/>
                  </a:cubicBezTo>
                  <a:cubicBezTo>
                    <a:pt x="0" y="1510"/>
                    <a:pt x="20" y="1789"/>
                    <a:pt x="239" y="2008"/>
                  </a:cubicBezTo>
                  <a:cubicBezTo>
                    <a:pt x="418" y="1709"/>
                    <a:pt x="199" y="1391"/>
                    <a:pt x="418" y="1113"/>
                  </a:cubicBezTo>
                  <a:cubicBezTo>
                    <a:pt x="100" y="814"/>
                    <a:pt x="299" y="416"/>
                    <a:pt x="239" y="78"/>
                  </a:cubicBezTo>
                  <a:cubicBezTo>
                    <a:pt x="228" y="26"/>
                    <a:pt x="207"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3120450" y="4347450"/>
              <a:ext cx="5500" cy="8475"/>
            </a:xfrm>
            <a:custGeom>
              <a:avLst/>
              <a:gdLst/>
              <a:ahLst/>
              <a:cxnLst/>
              <a:rect l="l" t="t" r="r" b="b"/>
              <a:pathLst>
                <a:path w="220" h="339" extrusionOk="0">
                  <a:moveTo>
                    <a:pt x="80" y="1"/>
                  </a:moveTo>
                  <a:cubicBezTo>
                    <a:pt x="60" y="120"/>
                    <a:pt x="21" y="219"/>
                    <a:pt x="1" y="339"/>
                  </a:cubicBezTo>
                  <a:lnTo>
                    <a:pt x="180" y="339"/>
                  </a:lnTo>
                  <a:cubicBezTo>
                    <a:pt x="160" y="239"/>
                    <a:pt x="220" y="60"/>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697725" y="3595500"/>
              <a:ext cx="27875" cy="193500"/>
            </a:xfrm>
            <a:custGeom>
              <a:avLst/>
              <a:gdLst/>
              <a:ahLst/>
              <a:cxnLst/>
              <a:rect l="l" t="t" r="r" b="b"/>
              <a:pathLst>
                <a:path w="1115" h="7740" extrusionOk="0">
                  <a:moveTo>
                    <a:pt x="542" y="4232"/>
                  </a:moveTo>
                  <a:cubicBezTo>
                    <a:pt x="557" y="4286"/>
                    <a:pt x="574" y="4338"/>
                    <a:pt x="597" y="4387"/>
                  </a:cubicBezTo>
                  <a:lnTo>
                    <a:pt x="597" y="4387"/>
                  </a:lnTo>
                  <a:cubicBezTo>
                    <a:pt x="579" y="4359"/>
                    <a:pt x="559" y="4319"/>
                    <a:pt x="538" y="4259"/>
                  </a:cubicBezTo>
                  <a:lnTo>
                    <a:pt x="538" y="4259"/>
                  </a:lnTo>
                  <a:cubicBezTo>
                    <a:pt x="539" y="4258"/>
                    <a:pt x="541" y="4248"/>
                    <a:pt x="542" y="4232"/>
                  </a:cubicBezTo>
                  <a:close/>
                  <a:moveTo>
                    <a:pt x="677" y="4434"/>
                  </a:moveTo>
                  <a:cubicBezTo>
                    <a:pt x="682" y="4434"/>
                    <a:pt x="677" y="4440"/>
                    <a:pt x="666" y="4440"/>
                  </a:cubicBezTo>
                  <a:cubicBezTo>
                    <a:pt x="665" y="4440"/>
                    <a:pt x="664" y="4440"/>
                    <a:pt x="663" y="4439"/>
                  </a:cubicBezTo>
                  <a:lnTo>
                    <a:pt x="663" y="4439"/>
                  </a:lnTo>
                  <a:cubicBezTo>
                    <a:pt x="670" y="4435"/>
                    <a:pt x="675" y="4434"/>
                    <a:pt x="677" y="4434"/>
                  </a:cubicBezTo>
                  <a:close/>
                  <a:moveTo>
                    <a:pt x="478" y="1"/>
                  </a:moveTo>
                  <a:cubicBezTo>
                    <a:pt x="399" y="60"/>
                    <a:pt x="319" y="120"/>
                    <a:pt x="299" y="220"/>
                  </a:cubicBezTo>
                  <a:cubicBezTo>
                    <a:pt x="180" y="1413"/>
                    <a:pt x="140" y="2587"/>
                    <a:pt x="319" y="3780"/>
                  </a:cubicBezTo>
                  <a:cubicBezTo>
                    <a:pt x="399" y="3846"/>
                    <a:pt x="444" y="3926"/>
                    <a:pt x="476" y="4013"/>
                  </a:cubicBezTo>
                  <a:lnTo>
                    <a:pt x="476" y="4013"/>
                  </a:lnTo>
                  <a:cubicBezTo>
                    <a:pt x="457" y="3986"/>
                    <a:pt x="431" y="3961"/>
                    <a:pt x="399" y="3940"/>
                  </a:cubicBezTo>
                  <a:cubicBezTo>
                    <a:pt x="299" y="3940"/>
                    <a:pt x="220" y="3979"/>
                    <a:pt x="180" y="4079"/>
                  </a:cubicBezTo>
                  <a:cubicBezTo>
                    <a:pt x="1" y="4536"/>
                    <a:pt x="21" y="4954"/>
                    <a:pt x="180" y="5392"/>
                  </a:cubicBezTo>
                  <a:cubicBezTo>
                    <a:pt x="538" y="5969"/>
                    <a:pt x="339" y="6625"/>
                    <a:pt x="419" y="7222"/>
                  </a:cubicBezTo>
                  <a:cubicBezTo>
                    <a:pt x="498" y="7441"/>
                    <a:pt x="478" y="7719"/>
                    <a:pt x="817" y="7739"/>
                  </a:cubicBezTo>
                  <a:lnTo>
                    <a:pt x="817" y="5153"/>
                  </a:lnTo>
                  <a:cubicBezTo>
                    <a:pt x="817" y="4974"/>
                    <a:pt x="817" y="4815"/>
                    <a:pt x="996" y="4715"/>
                  </a:cubicBezTo>
                  <a:cubicBezTo>
                    <a:pt x="1055" y="4676"/>
                    <a:pt x="1075" y="4656"/>
                    <a:pt x="1075" y="4596"/>
                  </a:cubicBezTo>
                  <a:cubicBezTo>
                    <a:pt x="1115" y="4497"/>
                    <a:pt x="1095" y="4377"/>
                    <a:pt x="1075" y="4258"/>
                  </a:cubicBezTo>
                  <a:cubicBezTo>
                    <a:pt x="976" y="3940"/>
                    <a:pt x="1035" y="3601"/>
                    <a:pt x="996" y="3283"/>
                  </a:cubicBezTo>
                  <a:cubicBezTo>
                    <a:pt x="976" y="2567"/>
                    <a:pt x="976" y="1811"/>
                    <a:pt x="936" y="1095"/>
                  </a:cubicBezTo>
                  <a:cubicBezTo>
                    <a:pt x="916" y="697"/>
                    <a:pt x="1016" y="200"/>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2702225" y="3774600"/>
              <a:ext cx="15925" cy="133375"/>
            </a:xfrm>
            <a:custGeom>
              <a:avLst/>
              <a:gdLst/>
              <a:ahLst/>
              <a:cxnLst/>
              <a:rect l="l" t="t" r="r" b="b"/>
              <a:pathLst>
                <a:path w="637" h="5335" extrusionOk="0">
                  <a:moveTo>
                    <a:pt x="386" y="0"/>
                  </a:moveTo>
                  <a:cubicBezTo>
                    <a:pt x="351" y="0"/>
                    <a:pt x="319" y="25"/>
                    <a:pt x="298" y="78"/>
                  </a:cubicBezTo>
                  <a:cubicBezTo>
                    <a:pt x="159" y="197"/>
                    <a:pt x="119" y="396"/>
                    <a:pt x="60" y="575"/>
                  </a:cubicBezTo>
                  <a:cubicBezTo>
                    <a:pt x="40" y="655"/>
                    <a:pt x="20" y="734"/>
                    <a:pt x="20" y="794"/>
                  </a:cubicBezTo>
                  <a:cubicBezTo>
                    <a:pt x="20" y="973"/>
                    <a:pt x="0" y="1172"/>
                    <a:pt x="0" y="1351"/>
                  </a:cubicBezTo>
                  <a:cubicBezTo>
                    <a:pt x="20" y="1430"/>
                    <a:pt x="20" y="1470"/>
                    <a:pt x="40" y="1550"/>
                  </a:cubicBezTo>
                  <a:cubicBezTo>
                    <a:pt x="99" y="1669"/>
                    <a:pt x="99" y="1828"/>
                    <a:pt x="60" y="1948"/>
                  </a:cubicBezTo>
                  <a:lnTo>
                    <a:pt x="60" y="2147"/>
                  </a:lnTo>
                  <a:cubicBezTo>
                    <a:pt x="60" y="2326"/>
                    <a:pt x="60" y="2485"/>
                    <a:pt x="119" y="2664"/>
                  </a:cubicBezTo>
                  <a:lnTo>
                    <a:pt x="119" y="3479"/>
                  </a:lnTo>
                  <a:cubicBezTo>
                    <a:pt x="279" y="3619"/>
                    <a:pt x="279" y="3718"/>
                    <a:pt x="119" y="3837"/>
                  </a:cubicBezTo>
                  <a:cubicBezTo>
                    <a:pt x="20" y="4156"/>
                    <a:pt x="20" y="4454"/>
                    <a:pt x="119" y="4772"/>
                  </a:cubicBezTo>
                  <a:cubicBezTo>
                    <a:pt x="60" y="4951"/>
                    <a:pt x="40" y="5111"/>
                    <a:pt x="119" y="5270"/>
                  </a:cubicBezTo>
                  <a:cubicBezTo>
                    <a:pt x="185" y="5298"/>
                    <a:pt x="264" y="5335"/>
                    <a:pt x="329" y="5335"/>
                  </a:cubicBezTo>
                  <a:cubicBezTo>
                    <a:pt x="402" y="5335"/>
                    <a:pt x="458" y="5288"/>
                    <a:pt x="458" y="5131"/>
                  </a:cubicBezTo>
                  <a:cubicBezTo>
                    <a:pt x="497" y="4574"/>
                    <a:pt x="497" y="4036"/>
                    <a:pt x="497" y="3479"/>
                  </a:cubicBezTo>
                  <a:cubicBezTo>
                    <a:pt x="537" y="3440"/>
                    <a:pt x="557" y="3360"/>
                    <a:pt x="557" y="3280"/>
                  </a:cubicBezTo>
                  <a:cubicBezTo>
                    <a:pt x="557" y="3181"/>
                    <a:pt x="557" y="3062"/>
                    <a:pt x="537" y="2962"/>
                  </a:cubicBezTo>
                  <a:cubicBezTo>
                    <a:pt x="418" y="2863"/>
                    <a:pt x="497" y="2763"/>
                    <a:pt x="557" y="2664"/>
                  </a:cubicBezTo>
                  <a:lnTo>
                    <a:pt x="557" y="2246"/>
                  </a:lnTo>
                  <a:lnTo>
                    <a:pt x="557" y="2027"/>
                  </a:lnTo>
                  <a:lnTo>
                    <a:pt x="557" y="1669"/>
                  </a:lnTo>
                  <a:lnTo>
                    <a:pt x="557" y="1331"/>
                  </a:lnTo>
                  <a:cubicBezTo>
                    <a:pt x="597" y="1132"/>
                    <a:pt x="517" y="953"/>
                    <a:pt x="637" y="774"/>
                  </a:cubicBezTo>
                  <a:lnTo>
                    <a:pt x="637" y="595"/>
                  </a:lnTo>
                  <a:cubicBezTo>
                    <a:pt x="438" y="456"/>
                    <a:pt x="497" y="257"/>
                    <a:pt x="477" y="58"/>
                  </a:cubicBezTo>
                  <a:cubicBezTo>
                    <a:pt x="449" y="20"/>
                    <a:pt x="41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722600" y="3707275"/>
              <a:ext cx="99000" cy="16700"/>
            </a:xfrm>
            <a:custGeom>
              <a:avLst/>
              <a:gdLst/>
              <a:ahLst/>
              <a:cxnLst/>
              <a:rect l="l" t="t" r="r" b="b"/>
              <a:pathLst>
                <a:path w="3960" h="668" extrusionOk="0">
                  <a:moveTo>
                    <a:pt x="2750" y="0"/>
                  </a:moveTo>
                  <a:cubicBezTo>
                    <a:pt x="2327" y="0"/>
                    <a:pt x="1903" y="70"/>
                    <a:pt x="1480" y="70"/>
                  </a:cubicBezTo>
                  <a:cubicBezTo>
                    <a:pt x="1418" y="70"/>
                    <a:pt x="1356" y="69"/>
                    <a:pt x="1294" y="65"/>
                  </a:cubicBezTo>
                  <a:lnTo>
                    <a:pt x="498" y="65"/>
                  </a:lnTo>
                  <a:cubicBezTo>
                    <a:pt x="319" y="65"/>
                    <a:pt x="160" y="105"/>
                    <a:pt x="1" y="225"/>
                  </a:cubicBezTo>
                  <a:cubicBezTo>
                    <a:pt x="35" y="598"/>
                    <a:pt x="242" y="667"/>
                    <a:pt x="537" y="667"/>
                  </a:cubicBezTo>
                  <a:cubicBezTo>
                    <a:pt x="588" y="667"/>
                    <a:pt x="641" y="665"/>
                    <a:pt x="697" y="662"/>
                  </a:cubicBezTo>
                  <a:cubicBezTo>
                    <a:pt x="1294" y="602"/>
                    <a:pt x="1910" y="602"/>
                    <a:pt x="2507" y="583"/>
                  </a:cubicBezTo>
                  <a:cubicBezTo>
                    <a:pt x="2710" y="450"/>
                    <a:pt x="2925" y="420"/>
                    <a:pt x="3143" y="420"/>
                  </a:cubicBezTo>
                  <a:cubicBezTo>
                    <a:pt x="3330" y="420"/>
                    <a:pt x="3519" y="442"/>
                    <a:pt x="3705" y="442"/>
                  </a:cubicBezTo>
                  <a:cubicBezTo>
                    <a:pt x="3791" y="442"/>
                    <a:pt x="3876" y="437"/>
                    <a:pt x="3959" y="423"/>
                  </a:cubicBezTo>
                  <a:cubicBezTo>
                    <a:pt x="3860" y="205"/>
                    <a:pt x="3542" y="304"/>
                    <a:pt x="3442" y="85"/>
                  </a:cubicBezTo>
                  <a:cubicBezTo>
                    <a:pt x="3211" y="21"/>
                    <a:pt x="2981" y="0"/>
                    <a:pt x="27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2712650" y="3828125"/>
              <a:ext cx="6500" cy="29500"/>
            </a:xfrm>
            <a:custGeom>
              <a:avLst/>
              <a:gdLst/>
              <a:ahLst/>
              <a:cxnLst/>
              <a:rect l="l" t="t" r="r" b="b"/>
              <a:pathLst>
                <a:path w="260" h="1180" extrusionOk="0">
                  <a:moveTo>
                    <a:pt x="162" y="1"/>
                  </a:moveTo>
                  <a:cubicBezTo>
                    <a:pt x="130" y="1"/>
                    <a:pt x="100" y="16"/>
                    <a:pt x="80" y="45"/>
                  </a:cubicBezTo>
                  <a:cubicBezTo>
                    <a:pt x="60" y="224"/>
                    <a:pt x="60" y="403"/>
                    <a:pt x="60" y="583"/>
                  </a:cubicBezTo>
                  <a:cubicBezTo>
                    <a:pt x="1" y="642"/>
                    <a:pt x="1" y="722"/>
                    <a:pt x="60" y="801"/>
                  </a:cubicBezTo>
                  <a:cubicBezTo>
                    <a:pt x="60" y="901"/>
                    <a:pt x="80" y="1020"/>
                    <a:pt x="80" y="1120"/>
                  </a:cubicBezTo>
                  <a:cubicBezTo>
                    <a:pt x="100" y="1159"/>
                    <a:pt x="125" y="1179"/>
                    <a:pt x="155" y="1179"/>
                  </a:cubicBezTo>
                  <a:cubicBezTo>
                    <a:pt x="185" y="1179"/>
                    <a:pt x="220" y="1159"/>
                    <a:pt x="259" y="1120"/>
                  </a:cubicBezTo>
                  <a:lnTo>
                    <a:pt x="259" y="45"/>
                  </a:lnTo>
                  <a:cubicBezTo>
                    <a:pt x="230" y="16"/>
                    <a:pt x="195"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2713150" y="3793450"/>
              <a:ext cx="5000" cy="14925"/>
            </a:xfrm>
            <a:custGeom>
              <a:avLst/>
              <a:gdLst/>
              <a:ahLst/>
              <a:cxnLst/>
              <a:rect l="l" t="t" r="r" b="b"/>
              <a:pathLst>
                <a:path w="200" h="597" extrusionOk="0">
                  <a:moveTo>
                    <a:pt x="200" y="0"/>
                  </a:moveTo>
                  <a:cubicBezTo>
                    <a:pt x="1" y="139"/>
                    <a:pt x="60" y="338"/>
                    <a:pt x="60" y="537"/>
                  </a:cubicBezTo>
                  <a:cubicBezTo>
                    <a:pt x="80" y="577"/>
                    <a:pt x="105" y="597"/>
                    <a:pt x="130" y="597"/>
                  </a:cubicBezTo>
                  <a:cubicBezTo>
                    <a:pt x="155" y="597"/>
                    <a:pt x="180" y="577"/>
                    <a:pt x="200" y="537"/>
                  </a:cubicBezTo>
                  <a:lnTo>
                    <a:pt x="2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714650" y="3806875"/>
              <a:ext cx="4500" cy="10100"/>
            </a:xfrm>
            <a:custGeom>
              <a:avLst/>
              <a:gdLst/>
              <a:ahLst/>
              <a:cxnLst/>
              <a:rect l="l" t="t" r="r" b="b"/>
              <a:pathLst>
                <a:path w="180" h="404" extrusionOk="0">
                  <a:moveTo>
                    <a:pt x="0" y="0"/>
                  </a:moveTo>
                  <a:cubicBezTo>
                    <a:pt x="0" y="139"/>
                    <a:pt x="0" y="259"/>
                    <a:pt x="20" y="358"/>
                  </a:cubicBezTo>
                  <a:cubicBezTo>
                    <a:pt x="50" y="388"/>
                    <a:pt x="75" y="403"/>
                    <a:pt x="100" y="403"/>
                  </a:cubicBezTo>
                  <a:cubicBezTo>
                    <a:pt x="125" y="403"/>
                    <a:pt x="150" y="388"/>
                    <a:pt x="179" y="358"/>
                  </a:cubicBezTo>
                  <a:lnTo>
                    <a:pt x="1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2714150" y="3816325"/>
              <a:ext cx="4000" cy="9900"/>
            </a:xfrm>
            <a:custGeom>
              <a:avLst/>
              <a:gdLst/>
              <a:ahLst/>
              <a:cxnLst/>
              <a:rect l="l" t="t" r="r" b="b"/>
              <a:pathLst>
                <a:path w="160" h="396" extrusionOk="0">
                  <a:moveTo>
                    <a:pt x="20" y="0"/>
                  </a:moveTo>
                  <a:cubicBezTo>
                    <a:pt x="20" y="100"/>
                    <a:pt x="20" y="219"/>
                    <a:pt x="0" y="358"/>
                  </a:cubicBezTo>
                  <a:cubicBezTo>
                    <a:pt x="27" y="385"/>
                    <a:pt x="54" y="396"/>
                    <a:pt x="79" y="396"/>
                  </a:cubicBezTo>
                  <a:cubicBezTo>
                    <a:pt x="110" y="396"/>
                    <a:pt x="138" y="380"/>
                    <a:pt x="160" y="358"/>
                  </a:cubicBezTo>
                  <a:lnTo>
                    <a:pt x="1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714150" y="3856100"/>
              <a:ext cx="4000" cy="4500"/>
            </a:xfrm>
            <a:custGeom>
              <a:avLst/>
              <a:gdLst/>
              <a:ahLst/>
              <a:cxnLst/>
              <a:rect l="l" t="t" r="r" b="b"/>
              <a:pathLst>
                <a:path w="160" h="180" extrusionOk="0">
                  <a:moveTo>
                    <a:pt x="20" y="1"/>
                  </a:moveTo>
                  <a:cubicBezTo>
                    <a:pt x="20" y="80"/>
                    <a:pt x="20" y="120"/>
                    <a:pt x="0" y="180"/>
                  </a:cubicBezTo>
                  <a:lnTo>
                    <a:pt x="160" y="180"/>
                  </a:lnTo>
                  <a:lnTo>
                    <a:pt x="1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714650" y="3825275"/>
              <a:ext cx="4500" cy="4000"/>
            </a:xfrm>
            <a:custGeom>
              <a:avLst/>
              <a:gdLst/>
              <a:ahLst/>
              <a:cxnLst/>
              <a:rect l="l" t="t" r="r" b="b"/>
              <a:pathLst>
                <a:path w="180" h="160" extrusionOk="0">
                  <a:moveTo>
                    <a:pt x="0" y="0"/>
                  </a:moveTo>
                  <a:lnTo>
                    <a:pt x="0" y="159"/>
                  </a:lnTo>
                  <a:lnTo>
                    <a:pt x="179" y="159"/>
                  </a:lnTo>
                  <a:lnTo>
                    <a:pt x="1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3080675" y="4006800"/>
              <a:ext cx="5000" cy="5475"/>
            </a:xfrm>
            <a:custGeom>
              <a:avLst/>
              <a:gdLst/>
              <a:ahLst/>
              <a:cxnLst/>
              <a:rect l="l" t="t" r="r" b="b"/>
              <a:pathLst>
                <a:path w="200" h="219" extrusionOk="0">
                  <a:moveTo>
                    <a:pt x="60" y="0"/>
                  </a:moveTo>
                  <a:cubicBezTo>
                    <a:pt x="20" y="60"/>
                    <a:pt x="20" y="139"/>
                    <a:pt x="0" y="219"/>
                  </a:cubicBezTo>
                  <a:cubicBezTo>
                    <a:pt x="80" y="139"/>
                    <a:pt x="199" y="10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294900" y="4857700"/>
              <a:ext cx="59225" cy="29875"/>
            </a:xfrm>
            <a:custGeom>
              <a:avLst/>
              <a:gdLst/>
              <a:ahLst/>
              <a:cxnLst/>
              <a:rect l="l" t="t" r="r" b="b"/>
              <a:pathLst>
                <a:path w="2369" h="1195" extrusionOk="0">
                  <a:moveTo>
                    <a:pt x="1871" y="1"/>
                  </a:moveTo>
                  <a:cubicBezTo>
                    <a:pt x="1587" y="18"/>
                    <a:pt x="1288" y="83"/>
                    <a:pt x="1001" y="83"/>
                  </a:cubicBezTo>
                  <a:cubicBezTo>
                    <a:pt x="966" y="83"/>
                    <a:pt x="931" y="82"/>
                    <a:pt x="896" y="80"/>
                  </a:cubicBezTo>
                  <a:cubicBezTo>
                    <a:pt x="717" y="80"/>
                    <a:pt x="518" y="80"/>
                    <a:pt x="359" y="100"/>
                  </a:cubicBezTo>
                  <a:cubicBezTo>
                    <a:pt x="220" y="120"/>
                    <a:pt x="100" y="180"/>
                    <a:pt x="1" y="299"/>
                  </a:cubicBezTo>
                  <a:cubicBezTo>
                    <a:pt x="200" y="518"/>
                    <a:pt x="458" y="617"/>
                    <a:pt x="717" y="637"/>
                  </a:cubicBezTo>
                  <a:cubicBezTo>
                    <a:pt x="729" y="637"/>
                    <a:pt x="741" y="636"/>
                    <a:pt x="753" y="636"/>
                  </a:cubicBezTo>
                  <a:cubicBezTo>
                    <a:pt x="1132" y="636"/>
                    <a:pt x="1405" y="937"/>
                    <a:pt x="1771" y="995"/>
                  </a:cubicBezTo>
                  <a:cubicBezTo>
                    <a:pt x="1891" y="1075"/>
                    <a:pt x="2010" y="1115"/>
                    <a:pt x="2149" y="1194"/>
                  </a:cubicBezTo>
                  <a:cubicBezTo>
                    <a:pt x="2269" y="1015"/>
                    <a:pt x="2368" y="836"/>
                    <a:pt x="2348" y="637"/>
                  </a:cubicBezTo>
                  <a:cubicBezTo>
                    <a:pt x="2308" y="319"/>
                    <a:pt x="2249" y="40"/>
                    <a:pt x="1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312825" y="4871375"/>
              <a:ext cx="26375" cy="17225"/>
            </a:xfrm>
            <a:custGeom>
              <a:avLst/>
              <a:gdLst/>
              <a:ahLst/>
              <a:cxnLst/>
              <a:rect l="l" t="t" r="r" b="b"/>
              <a:pathLst>
                <a:path w="1055" h="689" extrusionOk="0">
                  <a:moveTo>
                    <a:pt x="383" y="1"/>
                  </a:moveTo>
                  <a:cubicBezTo>
                    <a:pt x="266" y="1"/>
                    <a:pt x="138" y="30"/>
                    <a:pt x="0" y="90"/>
                  </a:cubicBezTo>
                  <a:cubicBezTo>
                    <a:pt x="60" y="170"/>
                    <a:pt x="100" y="229"/>
                    <a:pt x="179" y="289"/>
                  </a:cubicBezTo>
                  <a:cubicBezTo>
                    <a:pt x="80" y="647"/>
                    <a:pt x="438" y="528"/>
                    <a:pt x="537" y="667"/>
                  </a:cubicBezTo>
                  <a:cubicBezTo>
                    <a:pt x="571" y="682"/>
                    <a:pt x="603" y="689"/>
                    <a:pt x="633" y="689"/>
                  </a:cubicBezTo>
                  <a:cubicBezTo>
                    <a:pt x="761" y="689"/>
                    <a:pt x="854" y="569"/>
                    <a:pt x="935" y="488"/>
                  </a:cubicBezTo>
                  <a:cubicBezTo>
                    <a:pt x="975" y="468"/>
                    <a:pt x="995" y="468"/>
                    <a:pt x="1054" y="448"/>
                  </a:cubicBezTo>
                  <a:cubicBezTo>
                    <a:pt x="874" y="157"/>
                    <a:pt x="655" y="1"/>
                    <a:pt x="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294425" y="4878600"/>
              <a:ext cx="30850" cy="12450"/>
            </a:xfrm>
            <a:custGeom>
              <a:avLst/>
              <a:gdLst/>
              <a:ahLst/>
              <a:cxnLst/>
              <a:rect l="l" t="t" r="r" b="b"/>
              <a:pathLst>
                <a:path w="1234" h="498" extrusionOk="0">
                  <a:moveTo>
                    <a:pt x="895" y="0"/>
                  </a:moveTo>
                  <a:cubicBezTo>
                    <a:pt x="611" y="0"/>
                    <a:pt x="345" y="180"/>
                    <a:pt x="45" y="180"/>
                  </a:cubicBezTo>
                  <a:cubicBezTo>
                    <a:pt x="30" y="180"/>
                    <a:pt x="15" y="180"/>
                    <a:pt x="0" y="179"/>
                  </a:cubicBezTo>
                  <a:lnTo>
                    <a:pt x="0" y="179"/>
                  </a:lnTo>
                  <a:cubicBezTo>
                    <a:pt x="0" y="239"/>
                    <a:pt x="20" y="279"/>
                    <a:pt x="20" y="338"/>
                  </a:cubicBezTo>
                  <a:cubicBezTo>
                    <a:pt x="318" y="358"/>
                    <a:pt x="637" y="298"/>
                    <a:pt x="915" y="497"/>
                  </a:cubicBezTo>
                  <a:cubicBezTo>
                    <a:pt x="1015" y="477"/>
                    <a:pt x="1134" y="438"/>
                    <a:pt x="1233" y="378"/>
                  </a:cubicBezTo>
                  <a:cubicBezTo>
                    <a:pt x="1134" y="259"/>
                    <a:pt x="1015" y="139"/>
                    <a:pt x="8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2253125" y="4846750"/>
              <a:ext cx="26400" cy="14025"/>
            </a:xfrm>
            <a:custGeom>
              <a:avLst/>
              <a:gdLst/>
              <a:ahLst/>
              <a:cxnLst/>
              <a:rect l="l" t="t" r="r" b="b"/>
              <a:pathLst>
                <a:path w="1056" h="561" extrusionOk="0">
                  <a:moveTo>
                    <a:pt x="458" y="1"/>
                  </a:moveTo>
                  <a:cubicBezTo>
                    <a:pt x="379" y="1"/>
                    <a:pt x="279" y="41"/>
                    <a:pt x="200" y="61"/>
                  </a:cubicBezTo>
                  <a:cubicBezTo>
                    <a:pt x="100" y="140"/>
                    <a:pt x="1" y="220"/>
                    <a:pt x="61" y="359"/>
                  </a:cubicBezTo>
                  <a:lnTo>
                    <a:pt x="61" y="379"/>
                  </a:lnTo>
                  <a:cubicBezTo>
                    <a:pt x="311" y="379"/>
                    <a:pt x="533" y="561"/>
                    <a:pt x="798" y="561"/>
                  </a:cubicBezTo>
                  <a:cubicBezTo>
                    <a:pt x="849" y="561"/>
                    <a:pt x="901" y="554"/>
                    <a:pt x="956" y="538"/>
                  </a:cubicBezTo>
                  <a:cubicBezTo>
                    <a:pt x="1035" y="458"/>
                    <a:pt x="1055" y="379"/>
                    <a:pt x="996" y="279"/>
                  </a:cubicBezTo>
                  <a:cubicBezTo>
                    <a:pt x="896" y="61"/>
                    <a:pt x="677" y="1"/>
                    <a:pt x="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2277000" y="4851450"/>
              <a:ext cx="28375" cy="14225"/>
            </a:xfrm>
            <a:custGeom>
              <a:avLst/>
              <a:gdLst/>
              <a:ahLst/>
              <a:cxnLst/>
              <a:rect l="l" t="t" r="r" b="b"/>
              <a:pathLst>
                <a:path w="1135" h="569" extrusionOk="0">
                  <a:moveTo>
                    <a:pt x="469" y="1"/>
                  </a:moveTo>
                  <a:cubicBezTo>
                    <a:pt x="378" y="1"/>
                    <a:pt x="287" y="17"/>
                    <a:pt x="200" y="52"/>
                  </a:cubicBezTo>
                  <a:cubicBezTo>
                    <a:pt x="120" y="72"/>
                    <a:pt x="41" y="131"/>
                    <a:pt x="1" y="191"/>
                  </a:cubicBezTo>
                  <a:lnTo>
                    <a:pt x="1" y="350"/>
                  </a:lnTo>
                  <a:cubicBezTo>
                    <a:pt x="120" y="350"/>
                    <a:pt x="220" y="370"/>
                    <a:pt x="339" y="430"/>
                  </a:cubicBezTo>
                  <a:cubicBezTo>
                    <a:pt x="478" y="489"/>
                    <a:pt x="617" y="469"/>
                    <a:pt x="737" y="549"/>
                  </a:cubicBezTo>
                  <a:lnTo>
                    <a:pt x="737" y="569"/>
                  </a:lnTo>
                  <a:cubicBezTo>
                    <a:pt x="836" y="549"/>
                    <a:pt x="976" y="549"/>
                    <a:pt x="1095" y="549"/>
                  </a:cubicBezTo>
                  <a:cubicBezTo>
                    <a:pt x="1135" y="469"/>
                    <a:pt x="1135" y="390"/>
                    <a:pt x="1115" y="330"/>
                  </a:cubicBezTo>
                  <a:cubicBezTo>
                    <a:pt x="1035" y="191"/>
                    <a:pt x="936" y="131"/>
                    <a:pt x="816" y="72"/>
                  </a:cubicBezTo>
                  <a:cubicBezTo>
                    <a:pt x="705" y="27"/>
                    <a:pt x="587" y="1"/>
                    <a:pt x="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2285450" y="4860825"/>
              <a:ext cx="9975" cy="3950"/>
            </a:xfrm>
            <a:custGeom>
              <a:avLst/>
              <a:gdLst/>
              <a:ahLst/>
              <a:cxnLst/>
              <a:rect l="l" t="t" r="r" b="b"/>
              <a:pathLst>
                <a:path w="399" h="158" extrusionOk="0">
                  <a:moveTo>
                    <a:pt x="113" y="0"/>
                  </a:moveTo>
                  <a:cubicBezTo>
                    <a:pt x="77" y="0"/>
                    <a:pt x="40" y="5"/>
                    <a:pt x="1" y="15"/>
                  </a:cubicBezTo>
                  <a:cubicBezTo>
                    <a:pt x="88" y="101"/>
                    <a:pt x="204" y="158"/>
                    <a:pt x="338" y="158"/>
                  </a:cubicBezTo>
                  <a:cubicBezTo>
                    <a:pt x="358" y="158"/>
                    <a:pt x="378" y="157"/>
                    <a:pt x="399" y="154"/>
                  </a:cubicBezTo>
                  <a:cubicBezTo>
                    <a:pt x="323" y="49"/>
                    <a:pt x="225" y="0"/>
                    <a:pt x="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3071425" y="4186325"/>
              <a:ext cx="24700" cy="67650"/>
            </a:xfrm>
            <a:custGeom>
              <a:avLst/>
              <a:gdLst/>
              <a:ahLst/>
              <a:cxnLst/>
              <a:rect l="l" t="t" r="r" b="b"/>
              <a:pathLst>
                <a:path w="988" h="2706" extrusionOk="0">
                  <a:moveTo>
                    <a:pt x="370" y="0"/>
                  </a:moveTo>
                  <a:lnTo>
                    <a:pt x="350" y="20"/>
                  </a:lnTo>
                  <a:cubicBezTo>
                    <a:pt x="335" y="19"/>
                    <a:pt x="321" y="19"/>
                    <a:pt x="307" y="19"/>
                  </a:cubicBezTo>
                  <a:cubicBezTo>
                    <a:pt x="1" y="19"/>
                    <a:pt x="94" y="227"/>
                    <a:pt x="152" y="398"/>
                  </a:cubicBezTo>
                  <a:lnTo>
                    <a:pt x="152" y="1612"/>
                  </a:lnTo>
                  <a:lnTo>
                    <a:pt x="191" y="1612"/>
                  </a:lnTo>
                  <a:cubicBezTo>
                    <a:pt x="470" y="1930"/>
                    <a:pt x="132" y="2567"/>
                    <a:pt x="728" y="2706"/>
                  </a:cubicBezTo>
                  <a:cubicBezTo>
                    <a:pt x="788" y="2626"/>
                    <a:pt x="788" y="2527"/>
                    <a:pt x="748" y="2467"/>
                  </a:cubicBezTo>
                  <a:cubicBezTo>
                    <a:pt x="748" y="2328"/>
                    <a:pt x="748" y="2189"/>
                    <a:pt x="868" y="2109"/>
                  </a:cubicBezTo>
                  <a:cubicBezTo>
                    <a:pt x="987" y="1333"/>
                    <a:pt x="848" y="617"/>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103050" y="4236050"/>
              <a:ext cx="3000" cy="3000"/>
            </a:xfrm>
            <a:custGeom>
              <a:avLst/>
              <a:gdLst/>
              <a:ahLst/>
              <a:cxnLst/>
              <a:rect l="l" t="t" r="r" b="b"/>
              <a:pathLst>
                <a:path w="120" h="120" extrusionOk="0">
                  <a:moveTo>
                    <a:pt x="120" y="1"/>
                  </a:moveTo>
                  <a:lnTo>
                    <a:pt x="120" y="1"/>
                  </a:lnTo>
                  <a:cubicBezTo>
                    <a:pt x="80" y="21"/>
                    <a:pt x="20" y="80"/>
                    <a:pt x="1" y="120"/>
                  </a:cubicBezTo>
                  <a:lnTo>
                    <a:pt x="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093600" y="4250175"/>
              <a:ext cx="18425" cy="58025"/>
            </a:xfrm>
            <a:custGeom>
              <a:avLst/>
              <a:gdLst/>
              <a:ahLst/>
              <a:cxnLst/>
              <a:rect l="l" t="t" r="r" b="b"/>
              <a:pathLst>
                <a:path w="737" h="2321" extrusionOk="0">
                  <a:moveTo>
                    <a:pt x="371" y="1"/>
                  </a:moveTo>
                  <a:cubicBezTo>
                    <a:pt x="348" y="1"/>
                    <a:pt x="323" y="4"/>
                    <a:pt x="299" y="13"/>
                  </a:cubicBezTo>
                  <a:cubicBezTo>
                    <a:pt x="180" y="32"/>
                    <a:pt x="180" y="172"/>
                    <a:pt x="180" y="311"/>
                  </a:cubicBezTo>
                  <a:cubicBezTo>
                    <a:pt x="100" y="470"/>
                    <a:pt x="1" y="649"/>
                    <a:pt x="60" y="848"/>
                  </a:cubicBezTo>
                  <a:cubicBezTo>
                    <a:pt x="80" y="928"/>
                    <a:pt x="100" y="1007"/>
                    <a:pt x="160" y="1067"/>
                  </a:cubicBezTo>
                  <a:cubicBezTo>
                    <a:pt x="379" y="1445"/>
                    <a:pt x="339" y="1922"/>
                    <a:pt x="538" y="2300"/>
                  </a:cubicBezTo>
                  <a:cubicBezTo>
                    <a:pt x="577" y="2300"/>
                    <a:pt x="637" y="2300"/>
                    <a:pt x="677" y="2320"/>
                  </a:cubicBezTo>
                  <a:cubicBezTo>
                    <a:pt x="697" y="2002"/>
                    <a:pt x="697" y="1703"/>
                    <a:pt x="677" y="1365"/>
                  </a:cubicBezTo>
                  <a:cubicBezTo>
                    <a:pt x="737" y="1007"/>
                    <a:pt x="398" y="649"/>
                    <a:pt x="577" y="251"/>
                  </a:cubicBezTo>
                  <a:cubicBezTo>
                    <a:pt x="629" y="148"/>
                    <a:pt x="517" y="1"/>
                    <a:pt x="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084650" y="4248475"/>
              <a:ext cx="17925" cy="37275"/>
            </a:xfrm>
            <a:custGeom>
              <a:avLst/>
              <a:gdLst/>
              <a:ahLst/>
              <a:cxnLst/>
              <a:rect l="l" t="t" r="r" b="b"/>
              <a:pathLst>
                <a:path w="717" h="1491" extrusionOk="0">
                  <a:moveTo>
                    <a:pt x="219" y="1"/>
                  </a:moveTo>
                  <a:cubicBezTo>
                    <a:pt x="219" y="81"/>
                    <a:pt x="199" y="140"/>
                    <a:pt x="160" y="220"/>
                  </a:cubicBezTo>
                  <a:cubicBezTo>
                    <a:pt x="60" y="299"/>
                    <a:pt x="20" y="419"/>
                    <a:pt x="20" y="538"/>
                  </a:cubicBezTo>
                  <a:cubicBezTo>
                    <a:pt x="1" y="717"/>
                    <a:pt x="20" y="896"/>
                    <a:pt x="40" y="1075"/>
                  </a:cubicBezTo>
                  <a:cubicBezTo>
                    <a:pt x="60" y="1155"/>
                    <a:pt x="100" y="1234"/>
                    <a:pt x="140" y="1314"/>
                  </a:cubicBezTo>
                  <a:cubicBezTo>
                    <a:pt x="235" y="1409"/>
                    <a:pt x="342" y="1491"/>
                    <a:pt x="482" y="1491"/>
                  </a:cubicBezTo>
                  <a:cubicBezTo>
                    <a:pt x="518" y="1491"/>
                    <a:pt x="556" y="1485"/>
                    <a:pt x="597" y="1473"/>
                  </a:cubicBezTo>
                  <a:cubicBezTo>
                    <a:pt x="717" y="1314"/>
                    <a:pt x="697" y="1175"/>
                    <a:pt x="617" y="996"/>
                  </a:cubicBezTo>
                  <a:cubicBezTo>
                    <a:pt x="597" y="936"/>
                    <a:pt x="558" y="916"/>
                    <a:pt x="538" y="896"/>
                  </a:cubicBezTo>
                  <a:cubicBezTo>
                    <a:pt x="359" y="737"/>
                    <a:pt x="558" y="498"/>
                    <a:pt x="359" y="379"/>
                  </a:cubicBezTo>
                  <a:cubicBezTo>
                    <a:pt x="359" y="240"/>
                    <a:pt x="339" y="100"/>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092600" y="4257925"/>
              <a:ext cx="9975" cy="12975"/>
            </a:xfrm>
            <a:custGeom>
              <a:avLst/>
              <a:gdLst/>
              <a:ahLst/>
              <a:cxnLst/>
              <a:rect l="l" t="t" r="r" b="b"/>
              <a:pathLst>
                <a:path w="399" h="519" extrusionOk="0">
                  <a:moveTo>
                    <a:pt x="41" y="1"/>
                  </a:moveTo>
                  <a:cubicBezTo>
                    <a:pt x="41" y="200"/>
                    <a:pt x="1" y="399"/>
                    <a:pt x="220" y="518"/>
                  </a:cubicBezTo>
                  <a:cubicBezTo>
                    <a:pt x="180" y="339"/>
                    <a:pt x="399" y="160"/>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2687800" y="4851225"/>
              <a:ext cx="17425" cy="9100"/>
            </a:xfrm>
            <a:custGeom>
              <a:avLst/>
              <a:gdLst/>
              <a:ahLst/>
              <a:cxnLst/>
              <a:rect l="l" t="t" r="r" b="b"/>
              <a:pathLst>
                <a:path w="697" h="364" extrusionOk="0">
                  <a:moveTo>
                    <a:pt x="179" y="1"/>
                  </a:moveTo>
                  <a:cubicBezTo>
                    <a:pt x="139" y="140"/>
                    <a:pt x="0" y="299"/>
                    <a:pt x="219" y="359"/>
                  </a:cubicBezTo>
                  <a:cubicBezTo>
                    <a:pt x="253" y="362"/>
                    <a:pt x="286" y="363"/>
                    <a:pt x="319" y="363"/>
                  </a:cubicBezTo>
                  <a:cubicBezTo>
                    <a:pt x="531" y="363"/>
                    <a:pt x="696" y="295"/>
                    <a:pt x="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2679825" y="4865925"/>
              <a:ext cx="8500" cy="4725"/>
            </a:xfrm>
            <a:custGeom>
              <a:avLst/>
              <a:gdLst/>
              <a:ahLst/>
              <a:cxnLst/>
              <a:rect l="l" t="t" r="r" b="b"/>
              <a:pathLst>
                <a:path w="340" h="189" extrusionOk="0">
                  <a:moveTo>
                    <a:pt x="212" y="1"/>
                  </a:moveTo>
                  <a:cubicBezTo>
                    <a:pt x="180" y="1"/>
                    <a:pt x="147" y="3"/>
                    <a:pt x="120" y="10"/>
                  </a:cubicBezTo>
                  <a:cubicBezTo>
                    <a:pt x="80" y="10"/>
                    <a:pt x="41" y="69"/>
                    <a:pt x="1" y="109"/>
                  </a:cubicBezTo>
                  <a:cubicBezTo>
                    <a:pt x="21" y="149"/>
                    <a:pt x="80" y="149"/>
                    <a:pt x="120" y="169"/>
                  </a:cubicBezTo>
                  <a:cubicBezTo>
                    <a:pt x="200" y="109"/>
                    <a:pt x="339" y="189"/>
                    <a:pt x="339" y="10"/>
                  </a:cubicBezTo>
                  <a:cubicBezTo>
                    <a:pt x="339" y="10"/>
                    <a:pt x="277" y="1"/>
                    <a:pt x="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090625" y="4843275"/>
              <a:ext cx="82075" cy="17625"/>
            </a:xfrm>
            <a:custGeom>
              <a:avLst/>
              <a:gdLst/>
              <a:ahLst/>
              <a:cxnLst/>
              <a:rect l="l" t="t" r="r" b="b"/>
              <a:pathLst>
                <a:path w="3283" h="705" extrusionOk="0">
                  <a:moveTo>
                    <a:pt x="2089" y="1"/>
                  </a:moveTo>
                  <a:cubicBezTo>
                    <a:pt x="1452" y="1"/>
                    <a:pt x="776" y="21"/>
                    <a:pt x="120" y="21"/>
                  </a:cubicBezTo>
                  <a:lnTo>
                    <a:pt x="120" y="160"/>
                  </a:lnTo>
                  <a:cubicBezTo>
                    <a:pt x="199" y="279"/>
                    <a:pt x="0" y="399"/>
                    <a:pt x="120" y="518"/>
                  </a:cubicBezTo>
                  <a:cubicBezTo>
                    <a:pt x="213" y="512"/>
                    <a:pt x="306" y="510"/>
                    <a:pt x="398" y="510"/>
                  </a:cubicBezTo>
                  <a:cubicBezTo>
                    <a:pt x="1224" y="510"/>
                    <a:pt x="2040" y="705"/>
                    <a:pt x="2879" y="705"/>
                  </a:cubicBezTo>
                  <a:cubicBezTo>
                    <a:pt x="2974" y="705"/>
                    <a:pt x="3068" y="702"/>
                    <a:pt x="3163" y="697"/>
                  </a:cubicBezTo>
                  <a:cubicBezTo>
                    <a:pt x="3283" y="379"/>
                    <a:pt x="2944" y="359"/>
                    <a:pt x="2805" y="180"/>
                  </a:cubicBezTo>
                  <a:cubicBezTo>
                    <a:pt x="2586" y="80"/>
                    <a:pt x="2288" y="200"/>
                    <a:pt x="2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3160250" y="4845275"/>
              <a:ext cx="53725" cy="16600"/>
            </a:xfrm>
            <a:custGeom>
              <a:avLst/>
              <a:gdLst/>
              <a:ahLst/>
              <a:cxnLst/>
              <a:rect l="l" t="t" r="r" b="b"/>
              <a:pathLst>
                <a:path w="2149" h="664" extrusionOk="0">
                  <a:moveTo>
                    <a:pt x="1234" y="20"/>
                  </a:moveTo>
                  <a:lnTo>
                    <a:pt x="1234" y="40"/>
                  </a:lnTo>
                  <a:cubicBezTo>
                    <a:pt x="1191" y="94"/>
                    <a:pt x="1130" y="130"/>
                    <a:pt x="1065" y="130"/>
                  </a:cubicBezTo>
                  <a:cubicBezTo>
                    <a:pt x="1009" y="130"/>
                    <a:pt x="950" y="104"/>
                    <a:pt x="895" y="40"/>
                  </a:cubicBezTo>
                  <a:cubicBezTo>
                    <a:pt x="875" y="30"/>
                    <a:pt x="846" y="25"/>
                    <a:pt x="813" y="25"/>
                  </a:cubicBezTo>
                  <a:cubicBezTo>
                    <a:pt x="781" y="25"/>
                    <a:pt x="746" y="30"/>
                    <a:pt x="716" y="40"/>
                  </a:cubicBezTo>
                  <a:cubicBezTo>
                    <a:pt x="667" y="110"/>
                    <a:pt x="612" y="144"/>
                    <a:pt x="555" y="144"/>
                  </a:cubicBezTo>
                  <a:cubicBezTo>
                    <a:pt x="498" y="144"/>
                    <a:pt x="438" y="110"/>
                    <a:pt x="378" y="40"/>
                  </a:cubicBezTo>
                  <a:cubicBezTo>
                    <a:pt x="259" y="80"/>
                    <a:pt x="159" y="80"/>
                    <a:pt x="20" y="80"/>
                  </a:cubicBezTo>
                  <a:cubicBezTo>
                    <a:pt x="0" y="338"/>
                    <a:pt x="279" y="418"/>
                    <a:pt x="378" y="597"/>
                  </a:cubicBezTo>
                  <a:cubicBezTo>
                    <a:pt x="625" y="640"/>
                    <a:pt x="875" y="664"/>
                    <a:pt x="1123" y="664"/>
                  </a:cubicBezTo>
                  <a:cubicBezTo>
                    <a:pt x="1458" y="664"/>
                    <a:pt x="1790" y="620"/>
                    <a:pt x="2109" y="517"/>
                  </a:cubicBezTo>
                  <a:cubicBezTo>
                    <a:pt x="2109" y="458"/>
                    <a:pt x="2109" y="418"/>
                    <a:pt x="2149" y="358"/>
                  </a:cubicBezTo>
                  <a:cubicBezTo>
                    <a:pt x="1950" y="0"/>
                    <a:pt x="1572" y="40"/>
                    <a:pt x="1234" y="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085150" y="4847250"/>
              <a:ext cx="23400" cy="8975"/>
            </a:xfrm>
            <a:custGeom>
              <a:avLst/>
              <a:gdLst/>
              <a:ahLst/>
              <a:cxnLst/>
              <a:rect l="l" t="t" r="r" b="b"/>
              <a:pathLst>
                <a:path w="936" h="359" extrusionOk="0">
                  <a:moveTo>
                    <a:pt x="339" y="1"/>
                  </a:moveTo>
                  <a:lnTo>
                    <a:pt x="339" y="1"/>
                  </a:lnTo>
                  <a:cubicBezTo>
                    <a:pt x="219" y="41"/>
                    <a:pt x="100" y="120"/>
                    <a:pt x="0" y="160"/>
                  </a:cubicBezTo>
                  <a:lnTo>
                    <a:pt x="0" y="339"/>
                  </a:lnTo>
                  <a:cubicBezTo>
                    <a:pt x="100" y="359"/>
                    <a:pt x="219" y="359"/>
                    <a:pt x="339" y="359"/>
                  </a:cubicBezTo>
                  <a:cubicBezTo>
                    <a:pt x="219" y="240"/>
                    <a:pt x="935" y="120"/>
                    <a:pt x="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2714650" y="3529125"/>
              <a:ext cx="137775" cy="68250"/>
            </a:xfrm>
            <a:custGeom>
              <a:avLst/>
              <a:gdLst/>
              <a:ahLst/>
              <a:cxnLst/>
              <a:rect l="l" t="t" r="r" b="b"/>
              <a:pathLst>
                <a:path w="5511" h="2730" extrusionOk="0">
                  <a:moveTo>
                    <a:pt x="436" y="0"/>
                  </a:moveTo>
                  <a:cubicBezTo>
                    <a:pt x="405" y="0"/>
                    <a:pt x="373" y="9"/>
                    <a:pt x="339" y="30"/>
                  </a:cubicBezTo>
                  <a:cubicBezTo>
                    <a:pt x="239" y="129"/>
                    <a:pt x="179" y="249"/>
                    <a:pt x="140" y="408"/>
                  </a:cubicBezTo>
                  <a:cubicBezTo>
                    <a:pt x="120" y="1144"/>
                    <a:pt x="0" y="1920"/>
                    <a:pt x="279" y="2636"/>
                  </a:cubicBezTo>
                  <a:cubicBezTo>
                    <a:pt x="316" y="2698"/>
                    <a:pt x="361" y="2729"/>
                    <a:pt x="414" y="2729"/>
                  </a:cubicBezTo>
                  <a:cubicBezTo>
                    <a:pt x="446" y="2729"/>
                    <a:pt x="480" y="2718"/>
                    <a:pt x="518" y="2696"/>
                  </a:cubicBezTo>
                  <a:cubicBezTo>
                    <a:pt x="518" y="2258"/>
                    <a:pt x="537" y="1820"/>
                    <a:pt x="537" y="1363"/>
                  </a:cubicBezTo>
                  <a:cubicBezTo>
                    <a:pt x="537" y="1038"/>
                    <a:pt x="702" y="860"/>
                    <a:pt x="1000" y="860"/>
                  </a:cubicBezTo>
                  <a:cubicBezTo>
                    <a:pt x="1030" y="860"/>
                    <a:pt x="1062" y="862"/>
                    <a:pt x="1094" y="865"/>
                  </a:cubicBezTo>
                  <a:cubicBezTo>
                    <a:pt x="1741" y="934"/>
                    <a:pt x="2383" y="951"/>
                    <a:pt x="3022" y="951"/>
                  </a:cubicBezTo>
                  <a:cubicBezTo>
                    <a:pt x="3621" y="951"/>
                    <a:pt x="4217" y="936"/>
                    <a:pt x="4810" y="936"/>
                  </a:cubicBezTo>
                  <a:cubicBezTo>
                    <a:pt x="5044" y="936"/>
                    <a:pt x="5278" y="939"/>
                    <a:pt x="5511" y="945"/>
                  </a:cubicBezTo>
                  <a:lnTo>
                    <a:pt x="5511" y="746"/>
                  </a:lnTo>
                  <a:cubicBezTo>
                    <a:pt x="4439" y="649"/>
                    <a:pt x="3353" y="551"/>
                    <a:pt x="2266" y="551"/>
                  </a:cubicBezTo>
                  <a:cubicBezTo>
                    <a:pt x="2021" y="551"/>
                    <a:pt x="1777" y="556"/>
                    <a:pt x="1532" y="567"/>
                  </a:cubicBezTo>
                  <a:cubicBezTo>
                    <a:pt x="1313" y="567"/>
                    <a:pt x="1055" y="567"/>
                    <a:pt x="836" y="547"/>
                  </a:cubicBezTo>
                  <a:cubicBezTo>
                    <a:pt x="537" y="507"/>
                    <a:pt x="557" y="308"/>
                    <a:pt x="597" y="70"/>
                  </a:cubicBezTo>
                  <a:cubicBezTo>
                    <a:pt x="545" y="31"/>
                    <a:pt x="493" y="0"/>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2853400" y="3465875"/>
              <a:ext cx="17425" cy="121700"/>
            </a:xfrm>
            <a:custGeom>
              <a:avLst/>
              <a:gdLst/>
              <a:ahLst/>
              <a:cxnLst/>
              <a:rect l="l" t="t" r="r" b="b"/>
              <a:pathLst>
                <a:path w="697" h="4868" extrusionOk="0">
                  <a:moveTo>
                    <a:pt x="451" y="0"/>
                  </a:moveTo>
                  <a:cubicBezTo>
                    <a:pt x="381" y="0"/>
                    <a:pt x="329" y="51"/>
                    <a:pt x="319" y="213"/>
                  </a:cubicBezTo>
                  <a:cubicBezTo>
                    <a:pt x="319" y="372"/>
                    <a:pt x="319" y="511"/>
                    <a:pt x="160" y="610"/>
                  </a:cubicBezTo>
                  <a:cubicBezTo>
                    <a:pt x="120" y="790"/>
                    <a:pt x="120" y="988"/>
                    <a:pt x="199" y="1108"/>
                  </a:cubicBezTo>
                  <a:cubicBezTo>
                    <a:pt x="299" y="1207"/>
                    <a:pt x="299" y="1347"/>
                    <a:pt x="199" y="1466"/>
                  </a:cubicBezTo>
                  <a:lnTo>
                    <a:pt x="199" y="2003"/>
                  </a:lnTo>
                  <a:cubicBezTo>
                    <a:pt x="319" y="2301"/>
                    <a:pt x="339" y="2600"/>
                    <a:pt x="199" y="2898"/>
                  </a:cubicBezTo>
                  <a:cubicBezTo>
                    <a:pt x="140" y="2938"/>
                    <a:pt x="140" y="2978"/>
                    <a:pt x="140" y="3037"/>
                  </a:cubicBezTo>
                  <a:cubicBezTo>
                    <a:pt x="319" y="3634"/>
                    <a:pt x="0" y="4291"/>
                    <a:pt x="339" y="4868"/>
                  </a:cubicBezTo>
                  <a:cubicBezTo>
                    <a:pt x="418" y="4828"/>
                    <a:pt x="438" y="4768"/>
                    <a:pt x="438" y="4688"/>
                  </a:cubicBezTo>
                  <a:lnTo>
                    <a:pt x="438" y="4490"/>
                  </a:lnTo>
                  <a:cubicBezTo>
                    <a:pt x="438" y="4330"/>
                    <a:pt x="418" y="4151"/>
                    <a:pt x="498" y="3972"/>
                  </a:cubicBezTo>
                  <a:lnTo>
                    <a:pt x="498" y="3654"/>
                  </a:lnTo>
                  <a:cubicBezTo>
                    <a:pt x="418" y="3535"/>
                    <a:pt x="418" y="3395"/>
                    <a:pt x="498" y="3276"/>
                  </a:cubicBezTo>
                  <a:cubicBezTo>
                    <a:pt x="498" y="2500"/>
                    <a:pt x="498" y="1764"/>
                    <a:pt x="518" y="988"/>
                  </a:cubicBezTo>
                  <a:cubicBezTo>
                    <a:pt x="518" y="750"/>
                    <a:pt x="438" y="471"/>
                    <a:pt x="657" y="252"/>
                  </a:cubicBezTo>
                  <a:cubicBezTo>
                    <a:pt x="697" y="193"/>
                    <a:pt x="697" y="113"/>
                    <a:pt x="657" y="73"/>
                  </a:cubicBezTo>
                  <a:cubicBezTo>
                    <a:pt x="584" y="37"/>
                    <a:pt x="511" y="0"/>
                    <a:pt x="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861350" y="3582450"/>
              <a:ext cx="4500" cy="5625"/>
            </a:xfrm>
            <a:custGeom>
              <a:avLst/>
              <a:gdLst/>
              <a:ahLst/>
              <a:cxnLst/>
              <a:rect l="l" t="t" r="r" b="b"/>
              <a:pathLst>
                <a:path w="180" h="225" extrusionOk="0">
                  <a:moveTo>
                    <a:pt x="83" y="1"/>
                  </a:moveTo>
                  <a:cubicBezTo>
                    <a:pt x="50" y="1"/>
                    <a:pt x="21" y="16"/>
                    <a:pt x="1" y="45"/>
                  </a:cubicBezTo>
                  <a:lnTo>
                    <a:pt x="1" y="224"/>
                  </a:lnTo>
                  <a:lnTo>
                    <a:pt x="180" y="224"/>
                  </a:lnTo>
                  <a:lnTo>
                    <a:pt x="180" y="45"/>
                  </a:lnTo>
                  <a:cubicBezTo>
                    <a:pt x="150" y="16"/>
                    <a:pt x="115"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3075200" y="4848000"/>
              <a:ext cx="9975" cy="3250"/>
            </a:xfrm>
            <a:custGeom>
              <a:avLst/>
              <a:gdLst/>
              <a:ahLst/>
              <a:cxnLst/>
              <a:rect l="l" t="t" r="r" b="b"/>
              <a:pathLst>
                <a:path w="399" h="130" extrusionOk="0">
                  <a:moveTo>
                    <a:pt x="143" y="0"/>
                  </a:moveTo>
                  <a:cubicBezTo>
                    <a:pt x="86" y="0"/>
                    <a:pt x="34" y="21"/>
                    <a:pt x="20" y="90"/>
                  </a:cubicBezTo>
                  <a:cubicBezTo>
                    <a:pt x="1" y="90"/>
                    <a:pt x="100" y="130"/>
                    <a:pt x="140" y="130"/>
                  </a:cubicBezTo>
                  <a:lnTo>
                    <a:pt x="398" y="130"/>
                  </a:lnTo>
                  <a:cubicBezTo>
                    <a:pt x="319" y="90"/>
                    <a:pt x="279" y="11"/>
                    <a:pt x="219" y="11"/>
                  </a:cubicBezTo>
                  <a:cubicBezTo>
                    <a:pt x="195" y="4"/>
                    <a:pt x="168"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1540975" y="4101775"/>
              <a:ext cx="3500" cy="10975"/>
            </a:xfrm>
            <a:custGeom>
              <a:avLst/>
              <a:gdLst/>
              <a:ahLst/>
              <a:cxnLst/>
              <a:rect l="l" t="t" r="r" b="b"/>
              <a:pathLst>
                <a:path w="140" h="439" extrusionOk="0">
                  <a:moveTo>
                    <a:pt x="1" y="1"/>
                  </a:moveTo>
                  <a:cubicBezTo>
                    <a:pt x="1" y="180"/>
                    <a:pt x="20" y="319"/>
                    <a:pt x="120" y="438"/>
                  </a:cubicBezTo>
                  <a:cubicBezTo>
                    <a:pt x="140" y="299"/>
                    <a:pt x="140" y="12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337675" y="4812950"/>
              <a:ext cx="86075" cy="76600"/>
            </a:xfrm>
            <a:custGeom>
              <a:avLst/>
              <a:gdLst/>
              <a:ahLst/>
              <a:cxnLst/>
              <a:rect l="l" t="t" r="r" b="b"/>
              <a:pathLst>
                <a:path w="3443" h="3064" extrusionOk="0">
                  <a:moveTo>
                    <a:pt x="2348" y="0"/>
                  </a:moveTo>
                  <a:cubicBezTo>
                    <a:pt x="2149" y="0"/>
                    <a:pt x="1950" y="80"/>
                    <a:pt x="1771" y="139"/>
                  </a:cubicBezTo>
                  <a:cubicBezTo>
                    <a:pt x="1353" y="677"/>
                    <a:pt x="936" y="1174"/>
                    <a:pt x="259" y="1373"/>
                  </a:cubicBezTo>
                  <a:cubicBezTo>
                    <a:pt x="160" y="1472"/>
                    <a:pt x="80" y="1532"/>
                    <a:pt x="21" y="1671"/>
                  </a:cubicBezTo>
                  <a:cubicBezTo>
                    <a:pt x="1" y="1731"/>
                    <a:pt x="21" y="1810"/>
                    <a:pt x="100" y="1870"/>
                  </a:cubicBezTo>
                  <a:cubicBezTo>
                    <a:pt x="458" y="1930"/>
                    <a:pt x="438" y="2208"/>
                    <a:pt x="438" y="2467"/>
                  </a:cubicBezTo>
                  <a:cubicBezTo>
                    <a:pt x="510" y="2503"/>
                    <a:pt x="582" y="2531"/>
                    <a:pt x="653" y="2531"/>
                  </a:cubicBezTo>
                  <a:cubicBezTo>
                    <a:pt x="701" y="2531"/>
                    <a:pt x="749" y="2519"/>
                    <a:pt x="796" y="2487"/>
                  </a:cubicBezTo>
                  <a:cubicBezTo>
                    <a:pt x="881" y="2233"/>
                    <a:pt x="976" y="1989"/>
                    <a:pt x="1179" y="1989"/>
                  </a:cubicBezTo>
                  <a:cubicBezTo>
                    <a:pt x="1263" y="1989"/>
                    <a:pt x="1365" y="2030"/>
                    <a:pt x="1493" y="2129"/>
                  </a:cubicBezTo>
                  <a:cubicBezTo>
                    <a:pt x="1871" y="2407"/>
                    <a:pt x="2368" y="2407"/>
                    <a:pt x="2766" y="2626"/>
                  </a:cubicBezTo>
                  <a:cubicBezTo>
                    <a:pt x="2766" y="2745"/>
                    <a:pt x="2786" y="2845"/>
                    <a:pt x="2786" y="2944"/>
                  </a:cubicBezTo>
                  <a:cubicBezTo>
                    <a:pt x="2845" y="2984"/>
                    <a:pt x="2885" y="2984"/>
                    <a:pt x="2945" y="3004"/>
                  </a:cubicBezTo>
                  <a:cubicBezTo>
                    <a:pt x="3004" y="3044"/>
                    <a:pt x="3064" y="3064"/>
                    <a:pt x="3124" y="3064"/>
                  </a:cubicBezTo>
                  <a:cubicBezTo>
                    <a:pt x="3184" y="3064"/>
                    <a:pt x="3243" y="3044"/>
                    <a:pt x="3303" y="3004"/>
                  </a:cubicBezTo>
                  <a:cubicBezTo>
                    <a:pt x="3442" y="2586"/>
                    <a:pt x="3184" y="2308"/>
                    <a:pt x="2965" y="2029"/>
                  </a:cubicBezTo>
                  <a:lnTo>
                    <a:pt x="2965" y="1970"/>
                  </a:lnTo>
                  <a:cubicBezTo>
                    <a:pt x="3084" y="1751"/>
                    <a:pt x="3343" y="1612"/>
                    <a:pt x="3263" y="1313"/>
                  </a:cubicBezTo>
                  <a:cubicBezTo>
                    <a:pt x="3243" y="1194"/>
                    <a:pt x="3184" y="1094"/>
                    <a:pt x="3104" y="995"/>
                  </a:cubicBezTo>
                  <a:cubicBezTo>
                    <a:pt x="3064" y="935"/>
                    <a:pt x="3004" y="895"/>
                    <a:pt x="2945" y="875"/>
                  </a:cubicBezTo>
                  <a:cubicBezTo>
                    <a:pt x="2865" y="816"/>
                    <a:pt x="2786" y="736"/>
                    <a:pt x="2766" y="637"/>
                  </a:cubicBezTo>
                  <a:cubicBezTo>
                    <a:pt x="2786" y="318"/>
                    <a:pt x="2746" y="40"/>
                    <a:pt x="23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352600" y="4852725"/>
              <a:ext cx="53725" cy="25900"/>
            </a:xfrm>
            <a:custGeom>
              <a:avLst/>
              <a:gdLst/>
              <a:ahLst/>
              <a:cxnLst/>
              <a:rect l="l" t="t" r="r" b="b"/>
              <a:pathLst>
                <a:path w="2149" h="1036" extrusionOk="0">
                  <a:moveTo>
                    <a:pt x="399" y="1"/>
                  </a:moveTo>
                  <a:cubicBezTo>
                    <a:pt x="314" y="1"/>
                    <a:pt x="232" y="84"/>
                    <a:pt x="160" y="200"/>
                  </a:cubicBezTo>
                  <a:cubicBezTo>
                    <a:pt x="0" y="438"/>
                    <a:pt x="80" y="637"/>
                    <a:pt x="179" y="876"/>
                  </a:cubicBezTo>
                  <a:cubicBezTo>
                    <a:pt x="179" y="961"/>
                    <a:pt x="190" y="1036"/>
                    <a:pt x="253" y="1036"/>
                  </a:cubicBezTo>
                  <a:cubicBezTo>
                    <a:pt x="279" y="1036"/>
                    <a:pt x="313" y="1024"/>
                    <a:pt x="359" y="995"/>
                  </a:cubicBezTo>
                  <a:cubicBezTo>
                    <a:pt x="955" y="1015"/>
                    <a:pt x="1552" y="1015"/>
                    <a:pt x="2149" y="1015"/>
                  </a:cubicBezTo>
                  <a:cubicBezTo>
                    <a:pt x="1671" y="558"/>
                    <a:pt x="975" y="498"/>
                    <a:pt x="498" y="40"/>
                  </a:cubicBezTo>
                  <a:cubicBezTo>
                    <a:pt x="465" y="13"/>
                    <a:pt x="432" y="1"/>
                    <a:pt x="3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348625" y="4874600"/>
              <a:ext cx="13450" cy="12475"/>
            </a:xfrm>
            <a:custGeom>
              <a:avLst/>
              <a:gdLst/>
              <a:ahLst/>
              <a:cxnLst/>
              <a:rect l="l" t="t" r="r" b="b"/>
              <a:pathLst>
                <a:path w="538" h="499" extrusionOk="0">
                  <a:moveTo>
                    <a:pt x="0" y="1"/>
                  </a:moveTo>
                  <a:lnTo>
                    <a:pt x="0" y="498"/>
                  </a:lnTo>
                  <a:cubicBezTo>
                    <a:pt x="25" y="498"/>
                    <a:pt x="50" y="498"/>
                    <a:pt x="74" y="498"/>
                  </a:cubicBezTo>
                  <a:cubicBezTo>
                    <a:pt x="309" y="498"/>
                    <a:pt x="537" y="482"/>
                    <a:pt x="537" y="140"/>
                  </a:cubicBezTo>
                  <a:cubicBezTo>
                    <a:pt x="458" y="100"/>
                    <a:pt x="418" y="41"/>
                    <a:pt x="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326250" y="4883075"/>
              <a:ext cx="13450" cy="8675"/>
            </a:xfrm>
            <a:custGeom>
              <a:avLst/>
              <a:gdLst/>
              <a:ahLst/>
              <a:cxnLst/>
              <a:rect l="l" t="t" r="r" b="b"/>
              <a:pathLst>
                <a:path w="538" h="347" extrusionOk="0">
                  <a:moveTo>
                    <a:pt x="398" y="0"/>
                  </a:moveTo>
                  <a:cubicBezTo>
                    <a:pt x="239" y="80"/>
                    <a:pt x="119" y="119"/>
                    <a:pt x="0" y="179"/>
                  </a:cubicBezTo>
                  <a:cubicBezTo>
                    <a:pt x="90" y="313"/>
                    <a:pt x="235" y="347"/>
                    <a:pt x="386" y="347"/>
                  </a:cubicBezTo>
                  <a:cubicBezTo>
                    <a:pt x="437" y="347"/>
                    <a:pt x="488" y="343"/>
                    <a:pt x="537" y="338"/>
                  </a:cubicBezTo>
                  <a:cubicBezTo>
                    <a:pt x="497" y="219"/>
                    <a:pt x="438" y="119"/>
                    <a:pt x="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704200" y="3943250"/>
              <a:ext cx="10975" cy="50625"/>
            </a:xfrm>
            <a:custGeom>
              <a:avLst/>
              <a:gdLst/>
              <a:ahLst/>
              <a:cxnLst/>
              <a:rect l="l" t="t" r="r" b="b"/>
              <a:pathLst>
                <a:path w="439" h="2025" extrusionOk="0">
                  <a:moveTo>
                    <a:pt x="209" y="1"/>
                  </a:moveTo>
                  <a:cubicBezTo>
                    <a:pt x="160" y="1"/>
                    <a:pt x="110" y="26"/>
                    <a:pt x="60" y="75"/>
                  </a:cubicBezTo>
                  <a:cubicBezTo>
                    <a:pt x="20" y="672"/>
                    <a:pt x="1" y="1269"/>
                    <a:pt x="100" y="1866"/>
                  </a:cubicBezTo>
                  <a:cubicBezTo>
                    <a:pt x="219" y="1925"/>
                    <a:pt x="319" y="1985"/>
                    <a:pt x="438" y="2025"/>
                  </a:cubicBezTo>
                  <a:lnTo>
                    <a:pt x="438" y="1567"/>
                  </a:lnTo>
                  <a:lnTo>
                    <a:pt x="359" y="75"/>
                  </a:lnTo>
                  <a:cubicBezTo>
                    <a:pt x="309" y="26"/>
                    <a:pt x="259" y="1"/>
                    <a:pt x="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703700" y="3914775"/>
              <a:ext cx="10475" cy="30875"/>
            </a:xfrm>
            <a:custGeom>
              <a:avLst/>
              <a:gdLst/>
              <a:ahLst/>
              <a:cxnLst/>
              <a:rect l="l" t="t" r="r" b="b"/>
              <a:pathLst>
                <a:path w="419" h="1235" extrusionOk="0">
                  <a:moveTo>
                    <a:pt x="60" y="1"/>
                  </a:moveTo>
                  <a:cubicBezTo>
                    <a:pt x="1" y="419"/>
                    <a:pt x="1" y="817"/>
                    <a:pt x="80" y="1234"/>
                  </a:cubicBezTo>
                  <a:lnTo>
                    <a:pt x="379" y="1234"/>
                  </a:lnTo>
                  <a:cubicBezTo>
                    <a:pt x="418" y="936"/>
                    <a:pt x="418" y="657"/>
                    <a:pt x="399" y="399"/>
                  </a:cubicBezTo>
                  <a:cubicBezTo>
                    <a:pt x="399" y="140"/>
                    <a:pt x="299" y="2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3057800" y="4095325"/>
              <a:ext cx="6000" cy="6475"/>
            </a:xfrm>
            <a:custGeom>
              <a:avLst/>
              <a:gdLst/>
              <a:ahLst/>
              <a:cxnLst/>
              <a:rect l="l" t="t" r="r" b="b"/>
              <a:pathLst>
                <a:path w="240" h="259" extrusionOk="0">
                  <a:moveTo>
                    <a:pt x="80" y="0"/>
                  </a:moveTo>
                  <a:lnTo>
                    <a:pt x="80" y="0"/>
                  </a:lnTo>
                  <a:cubicBezTo>
                    <a:pt x="40" y="80"/>
                    <a:pt x="20" y="179"/>
                    <a:pt x="0" y="259"/>
                  </a:cubicBezTo>
                  <a:cubicBezTo>
                    <a:pt x="40" y="179"/>
                    <a:pt x="239" y="159"/>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2803675" y="3993250"/>
              <a:ext cx="206400" cy="17225"/>
            </a:xfrm>
            <a:custGeom>
              <a:avLst/>
              <a:gdLst/>
              <a:ahLst/>
              <a:cxnLst/>
              <a:rect l="l" t="t" r="r" b="b"/>
              <a:pathLst>
                <a:path w="8256" h="689" extrusionOk="0">
                  <a:moveTo>
                    <a:pt x="4645" y="0"/>
                  </a:moveTo>
                  <a:cubicBezTo>
                    <a:pt x="4590" y="0"/>
                    <a:pt x="4536" y="15"/>
                    <a:pt x="4476" y="45"/>
                  </a:cubicBezTo>
                  <a:cubicBezTo>
                    <a:pt x="4377" y="164"/>
                    <a:pt x="4237" y="204"/>
                    <a:pt x="4098" y="204"/>
                  </a:cubicBezTo>
                  <a:cubicBezTo>
                    <a:pt x="2904" y="204"/>
                    <a:pt x="1731" y="244"/>
                    <a:pt x="537" y="244"/>
                  </a:cubicBezTo>
                  <a:cubicBezTo>
                    <a:pt x="438" y="463"/>
                    <a:pt x="100" y="303"/>
                    <a:pt x="0" y="562"/>
                  </a:cubicBezTo>
                  <a:cubicBezTo>
                    <a:pt x="338" y="582"/>
                    <a:pt x="637" y="602"/>
                    <a:pt x="955" y="642"/>
                  </a:cubicBezTo>
                  <a:cubicBezTo>
                    <a:pt x="1492" y="642"/>
                    <a:pt x="1989" y="602"/>
                    <a:pt x="2507" y="582"/>
                  </a:cubicBezTo>
                  <a:cubicBezTo>
                    <a:pt x="2554" y="534"/>
                    <a:pt x="2606" y="510"/>
                    <a:pt x="2667" y="510"/>
                  </a:cubicBezTo>
                  <a:cubicBezTo>
                    <a:pt x="2734" y="510"/>
                    <a:pt x="2811" y="539"/>
                    <a:pt x="2904" y="602"/>
                  </a:cubicBezTo>
                  <a:cubicBezTo>
                    <a:pt x="2984" y="582"/>
                    <a:pt x="3024" y="582"/>
                    <a:pt x="3103" y="582"/>
                  </a:cubicBezTo>
                  <a:cubicBezTo>
                    <a:pt x="3255" y="524"/>
                    <a:pt x="3415" y="511"/>
                    <a:pt x="3577" y="511"/>
                  </a:cubicBezTo>
                  <a:cubicBezTo>
                    <a:pt x="3712" y="511"/>
                    <a:pt x="3848" y="520"/>
                    <a:pt x="3983" y="520"/>
                  </a:cubicBezTo>
                  <a:cubicBezTo>
                    <a:pt x="4131" y="520"/>
                    <a:pt x="4277" y="509"/>
                    <a:pt x="4416" y="463"/>
                  </a:cubicBezTo>
                  <a:lnTo>
                    <a:pt x="5670" y="463"/>
                  </a:lnTo>
                  <a:cubicBezTo>
                    <a:pt x="5819" y="522"/>
                    <a:pt x="5978" y="522"/>
                    <a:pt x="6140" y="522"/>
                  </a:cubicBezTo>
                  <a:cubicBezTo>
                    <a:pt x="6301" y="522"/>
                    <a:pt x="6465" y="522"/>
                    <a:pt x="6624" y="582"/>
                  </a:cubicBezTo>
                  <a:cubicBezTo>
                    <a:pt x="6865" y="630"/>
                    <a:pt x="7121" y="656"/>
                    <a:pt x="7373" y="656"/>
                  </a:cubicBezTo>
                  <a:cubicBezTo>
                    <a:pt x="7538" y="656"/>
                    <a:pt x="7701" y="645"/>
                    <a:pt x="7858" y="622"/>
                  </a:cubicBezTo>
                  <a:cubicBezTo>
                    <a:pt x="7932" y="666"/>
                    <a:pt x="8007" y="689"/>
                    <a:pt x="8090" y="689"/>
                  </a:cubicBezTo>
                  <a:cubicBezTo>
                    <a:pt x="8118" y="689"/>
                    <a:pt x="8146" y="686"/>
                    <a:pt x="8176" y="681"/>
                  </a:cubicBezTo>
                  <a:lnTo>
                    <a:pt x="8256" y="602"/>
                  </a:lnTo>
                  <a:cubicBezTo>
                    <a:pt x="8256" y="562"/>
                    <a:pt x="8216" y="502"/>
                    <a:pt x="8216" y="463"/>
                  </a:cubicBezTo>
                  <a:cubicBezTo>
                    <a:pt x="8146" y="444"/>
                    <a:pt x="8073" y="439"/>
                    <a:pt x="7999" y="439"/>
                  </a:cubicBezTo>
                  <a:cubicBezTo>
                    <a:pt x="7931" y="439"/>
                    <a:pt x="7861" y="443"/>
                    <a:pt x="7792" y="443"/>
                  </a:cubicBezTo>
                  <a:cubicBezTo>
                    <a:pt x="7619" y="443"/>
                    <a:pt x="7452" y="419"/>
                    <a:pt x="7321" y="244"/>
                  </a:cubicBezTo>
                  <a:cubicBezTo>
                    <a:pt x="7221" y="204"/>
                    <a:pt x="7102" y="204"/>
                    <a:pt x="7002" y="204"/>
                  </a:cubicBezTo>
                  <a:lnTo>
                    <a:pt x="6963" y="264"/>
                  </a:lnTo>
                  <a:cubicBezTo>
                    <a:pt x="6923" y="283"/>
                    <a:pt x="6888" y="293"/>
                    <a:pt x="6858" y="293"/>
                  </a:cubicBezTo>
                  <a:cubicBezTo>
                    <a:pt x="6828" y="293"/>
                    <a:pt x="6803" y="283"/>
                    <a:pt x="6784" y="264"/>
                  </a:cubicBezTo>
                  <a:cubicBezTo>
                    <a:pt x="6406" y="264"/>
                    <a:pt x="6008" y="264"/>
                    <a:pt x="5630" y="244"/>
                  </a:cubicBezTo>
                  <a:cubicBezTo>
                    <a:pt x="5591" y="238"/>
                    <a:pt x="5551" y="236"/>
                    <a:pt x="5509" y="236"/>
                  </a:cubicBezTo>
                  <a:cubicBezTo>
                    <a:pt x="5431" y="236"/>
                    <a:pt x="5349" y="243"/>
                    <a:pt x="5267" y="243"/>
                  </a:cubicBezTo>
                  <a:cubicBezTo>
                    <a:pt x="5102" y="243"/>
                    <a:pt x="4939" y="215"/>
                    <a:pt x="4814" y="45"/>
                  </a:cubicBezTo>
                  <a:cubicBezTo>
                    <a:pt x="4754" y="15"/>
                    <a:pt x="4700" y="0"/>
                    <a:pt x="4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2590325" y="4865150"/>
              <a:ext cx="12450" cy="8500"/>
            </a:xfrm>
            <a:custGeom>
              <a:avLst/>
              <a:gdLst/>
              <a:ahLst/>
              <a:cxnLst/>
              <a:rect l="l" t="t" r="r" b="b"/>
              <a:pathLst>
                <a:path w="498" h="340" extrusionOk="0">
                  <a:moveTo>
                    <a:pt x="497" y="1"/>
                  </a:moveTo>
                  <a:lnTo>
                    <a:pt x="497" y="1"/>
                  </a:lnTo>
                  <a:cubicBezTo>
                    <a:pt x="338" y="21"/>
                    <a:pt x="159" y="21"/>
                    <a:pt x="0" y="21"/>
                  </a:cubicBezTo>
                  <a:cubicBezTo>
                    <a:pt x="40" y="120"/>
                    <a:pt x="100" y="240"/>
                    <a:pt x="139" y="339"/>
                  </a:cubicBezTo>
                  <a:cubicBezTo>
                    <a:pt x="378" y="339"/>
                    <a:pt x="497" y="240"/>
                    <a:pt x="4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914075" y="3353925"/>
              <a:ext cx="117375" cy="24275"/>
            </a:xfrm>
            <a:custGeom>
              <a:avLst/>
              <a:gdLst/>
              <a:ahLst/>
              <a:cxnLst/>
              <a:rect l="l" t="t" r="r" b="b"/>
              <a:pathLst>
                <a:path w="4695" h="971" extrusionOk="0">
                  <a:moveTo>
                    <a:pt x="4162" y="1"/>
                  </a:moveTo>
                  <a:cubicBezTo>
                    <a:pt x="4089" y="1"/>
                    <a:pt x="4014" y="8"/>
                    <a:pt x="3939" y="16"/>
                  </a:cubicBezTo>
                  <a:cubicBezTo>
                    <a:pt x="3909" y="6"/>
                    <a:pt x="3889" y="1"/>
                    <a:pt x="3869" y="1"/>
                  </a:cubicBezTo>
                  <a:cubicBezTo>
                    <a:pt x="3850" y="1"/>
                    <a:pt x="3830" y="6"/>
                    <a:pt x="3800" y="16"/>
                  </a:cubicBezTo>
                  <a:cubicBezTo>
                    <a:pt x="3163" y="215"/>
                    <a:pt x="2487" y="274"/>
                    <a:pt x="1850" y="394"/>
                  </a:cubicBezTo>
                  <a:cubicBezTo>
                    <a:pt x="1820" y="434"/>
                    <a:pt x="1796" y="453"/>
                    <a:pt x="1771" y="453"/>
                  </a:cubicBezTo>
                  <a:cubicBezTo>
                    <a:pt x="1746" y="453"/>
                    <a:pt x="1721" y="434"/>
                    <a:pt x="1691" y="394"/>
                  </a:cubicBezTo>
                  <a:cubicBezTo>
                    <a:pt x="1651" y="414"/>
                    <a:pt x="1572" y="453"/>
                    <a:pt x="1512" y="453"/>
                  </a:cubicBezTo>
                  <a:cubicBezTo>
                    <a:pt x="1360" y="582"/>
                    <a:pt x="1181" y="594"/>
                    <a:pt x="998" y="594"/>
                  </a:cubicBezTo>
                  <a:cubicBezTo>
                    <a:pt x="957" y="594"/>
                    <a:pt x="915" y="593"/>
                    <a:pt x="874" y="593"/>
                  </a:cubicBezTo>
                  <a:cubicBezTo>
                    <a:pt x="787" y="593"/>
                    <a:pt x="700" y="596"/>
                    <a:pt x="617" y="613"/>
                  </a:cubicBezTo>
                  <a:cubicBezTo>
                    <a:pt x="478" y="851"/>
                    <a:pt x="179" y="692"/>
                    <a:pt x="0" y="891"/>
                  </a:cubicBezTo>
                  <a:cubicBezTo>
                    <a:pt x="159" y="911"/>
                    <a:pt x="299" y="951"/>
                    <a:pt x="418" y="971"/>
                  </a:cubicBezTo>
                  <a:cubicBezTo>
                    <a:pt x="557" y="971"/>
                    <a:pt x="657" y="951"/>
                    <a:pt x="776" y="951"/>
                  </a:cubicBezTo>
                  <a:cubicBezTo>
                    <a:pt x="935" y="820"/>
                    <a:pt x="1107" y="781"/>
                    <a:pt x="1284" y="781"/>
                  </a:cubicBezTo>
                  <a:cubicBezTo>
                    <a:pt x="1484" y="781"/>
                    <a:pt x="1690" y="830"/>
                    <a:pt x="1890" y="851"/>
                  </a:cubicBezTo>
                  <a:cubicBezTo>
                    <a:pt x="2646" y="812"/>
                    <a:pt x="3382" y="752"/>
                    <a:pt x="4138" y="593"/>
                  </a:cubicBezTo>
                  <a:cubicBezTo>
                    <a:pt x="4337" y="513"/>
                    <a:pt x="4496" y="473"/>
                    <a:pt x="4695" y="414"/>
                  </a:cubicBezTo>
                  <a:lnTo>
                    <a:pt x="4695" y="294"/>
                  </a:lnTo>
                  <a:lnTo>
                    <a:pt x="4496" y="95"/>
                  </a:lnTo>
                  <a:cubicBezTo>
                    <a:pt x="4397" y="21"/>
                    <a:pt x="4283" y="1"/>
                    <a:pt x="4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3195050" y="4781600"/>
              <a:ext cx="7000" cy="11975"/>
            </a:xfrm>
            <a:custGeom>
              <a:avLst/>
              <a:gdLst/>
              <a:ahLst/>
              <a:cxnLst/>
              <a:rect l="l" t="t" r="r" b="b"/>
              <a:pathLst>
                <a:path w="280" h="479" extrusionOk="0">
                  <a:moveTo>
                    <a:pt x="180" y="1"/>
                  </a:moveTo>
                  <a:lnTo>
                    <a:pt x="180" y="1"/>
                  </a:lnTo>
                  <a:cubicBezTo>
                    <a:pt x="21" y="81"/>
                    <a:pt x="60" y="240"/>
                    <a:pt x="1" y="359"/>
                  </a:cubicBezTo>
                  <a:cubicBezTo>
                    <a:pt x="21" y="399"/>
                    <a:pt x="21" y="419"/>
                    <a:pt x="60" y="478"/>
                  </a:cubicBezTo>
                  <a:cubicBezTo>
                    <a:pt x="279" y="359"/>
                    <a:pt x="220" y="160"/>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2861350" y="3565675"/>
              <a:ext cx="5500" cy="15050"/>
            </a:xfrm>
            <a:custGeom>
              <a:avLst/>
              <a:gdLst/>
              <a:ahLst/>
              <a:cxnLst/>
              <a:rect l="l" t="t" r="r" b="b"/>
              <a:pathLst>
                <a:path w="220" h="602" extrusionOk="0">
                  <a:moveTo>
                    <a:pt x="140" y="0"/>
                  </a:moveTo>
                  <a:cubicBezTo>
                    <a:pt x="1" y="159"/>
                    <a:pt x="21" y="358"/>
                    <a:pt x="21" y="557"/>
                  </a:cubicBezTo>
                  <a:cubicBezTo>
                    <a:pt x="50" y="587"/>
                    <a:pt x="80" y="602"/>
                    <a:pt x="110" y="602"/>
                  </a:cubicBezTo>
                  <a:cubicBezTo>
                    <a:pt x="140" y="602"/>
                    <a:pt x="170" y="587"/>
                    <a:pt x="200" y="557"/>
                  </a:cubicBezTo>
                  <a:cubicBezTo>
                    <a:pt x="200" y="458"/>
                    <a:pt x="220" y="319"/>
                    <a:pt x="220" y="219"/>
                  </a:cubicBezTo>
                  <a:lnTo>
                    <a:pt x="1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2861350" y="3548275"/>
              <a:ext cx="4500" cy="9450"/>
            </a:xfrm>
            <a:custGeom>
              <a:avLst/>
              <a:gdLst/>
              <a:ahLst/>
              <a:cxnLst/>
              <a:rect l="l" t="t" r="r" b="b"/>
              <a:pathLst>
                <a:path w="180" h="378" extrusionOk="0">
                  <a:moveTo>
                    <a:pt x="140" y="0"/>
                  </a:moveTo>
                  <a:cubicBezTo>
                    <a:pt x="1" y="139"/>
                    <a:pt x="1" y="259"/>
                    <a:pt x="140" y="378"/>
                  </a:cubicBezTo>
                  <a:cubicBezTo>
                    <a:pt x="140" y="259"/>
                    <a:pt x="180" y="99"/>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1511625" y="3396575"/>
              <a:ext cx="57725" cy="53925"/>
            </a:xfrm>
            <a:custGeom>
              <a:avLst/>
              <a:gdLst/>
              <a:ahLst/>
              <a:cxnLst/>
              <a:rect l="l" t="t" r="r" b="b"/>
              <a:pathLst>
                <a:path w="2309" h="2157" extrusionOk="0">
                  <a:moveTo>
                    <a:pt x="100" y="1"/>
                  </a:moveTo>
                  <a:cubicBezTo>
                    <a:pt x="100" y="239"/>
                    <a:pt x="80" y="478"/>
                    <a:pt x="41" y="717"/>
                  </a:cubicBezTo>
                  <a:cubicBezTo>
                    <a:pt x="200" y="1194"/>
                    <a:pt x="1" y="1692"/>
                    <a:pt x="240" y="2149"/>
                  </a:cubicBezTo>
                  <a:cubicBezTo>
                    <a:pt x="595" y="2153"/>
                    <a:pt x="877" y="2156"/>
                    <a:pt x="1104" y="2156"/>
                  </a:cubicBezTo>
                  <a:cubicBezTo>
                    <a:pt x="1985" y="2156"/>
                    <a:pt x="2040" y="2108"/>
                    <a:pt x="2308" y="1871"/>
                  </a:cubicBezTo>
                  <a:cubicBezTo>
                    <a:pt x="2062" y="1796"/>
                    <a:pt x="1810" y="1778"/>
                    <a:pt x="1555" y="1778"/>
                  </a:cubicBezTo>
                  <a:cubicBezTo>
                    <a:pt x="1337" y="1778"/>
                    <a:pt x="1116" y="1791"/>
                    <a:pt x="896" y="1791"/>
                  </a:cubicBezTo>
                  <a:cubicBezTo>
                    <a:pt x="854" y="1795"/>
                    <a:pt x="813" y="1797"/>
                    <a:pt x="775" y="1797"/>
                  </a:cubicBezTo>
                  <a:cubicBezTo>
                    <a:pt x="422" y="1797"/>
                    <a:pt x="260" y="1625"/>
                    <a:pt x="260" y="1194"/>
                  </a:cubicBezTo>
                  <a:cubicBezTo>
                    <a:pt x="260" y="796"/>
                    <a:pt x="399" y="379"/>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2410775" y="4885025"/>
              <a:ext cx="13450" cy="6025"/>
            </a:xfrm>
            <a:custGeom>
              <a:avLst/>
              <a:gdLst/>
              <a:ahLst/>
              <a:cxnLst/>
              <a:rect l="l" t="t" r="r" b="b"/>
              <a:pathLst>
                <a:path w="538" h="241" extrusionOk="0">
                  <a:moveTo>
                    <a:pt x="415" y="1"/>
                  </a:moveTo>
                  <a:cubicBezTo>
                    <a:pt x="385" y="1"/>
                    <a:pt x="354" y="15"/>
                    <a:pt x="319" y="41"/>
                  </a:cubicBezTo>
                  <a:cubicBezTo>
                    <a:pt x="220" y="81"/>
                    <a:pt x="80" y="81"/>
                    <a:pt x="1" y="101"/>
                  </a:cubicBezTo>
                  <a:cubicBezTo>
                    <a:pt x="1" y="141"/>
                    <a:pt x="1" y="201"/>
                    <a:pt x="21" y="240"/>
                  </a:cubicBezTo>
                  <a:lnTo>
                    <a:pt x="538" y="240"/>
                  </a:lnTo>
                  <a:lnTo>
                    <a:pt x="538" y="81"/>
                  </a:lnTo>
                  <a:cubicBezTo>
                    <a:pt x="493" y="25"/>
                    <a:pt x="455" y="1"/>
                    <a:pt x="4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2973250" y="3999450"/>
              <a:ext cx="4500" cy="2075"/>
            </a:xfrm>
            <a:custGeom>
              <a:avLst/>
              <a:gdLst/>
              <a:ahLst/>
              <a:cxnLst/>
              <a:rect l="l" t="t" r="r" b="b"/>
              <a:pathLst>
                <a:path w="180" h="83" extrusionOk="0">
                  <a:moveTo>
                    <a:pt x="75" y="1"/>
                  </a:moveTo>
                  <a:cubicBezTo>
                    <a:pt x="45" y="1"/>
                    <a:pt x="20" y="6"/>
                    <a:pt x="1" y="16"/>
                  </a:cubicBezTo>
                  <a:cubicBezTo>
                    <a:pt x="43" y="58"/>
                    <a:pt x="73" y="83"/>
                    <a:pt x="102" y="83"/>
                  </a:cubicBezTo>
                  <a:cubicBezTo>
                    <a:pt x="128" y="83"/>
                    <a:pt x="151" y="63"/>
                    <a:pt x="180" y="16"/>
                  </a:cubicBezTo>
                  <a:cubicBezTo>
                    <a:pt x="140" y="6"/>
                    <a:pt x="105"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536000" y="3994850"/>
              <a:ext cx="3500" cy="4500"/>
            </a:xfrm>
            <a:custGeom>
              <a:avLst/>
              <a:gdLst/>
              <a:ahLst/>
              <a:cxnLst/>
              <a:rect l="l" t="t" r="r" b="b"/>
              <a:pathLst>
                <a:path w="140" h="180" extrusionOk="0">
                  <a:moveTo>
                    <a:pt x="1" y="1"/>
                  </a:moveTo>
                  <a:lnTo>
                    <a:pt x="1" y="180"/>
                  </a:lnTo>
                  <a:cubicBezTo>
                    <a:pt x="140" y="100"/>
                    <a:pt x="120" y="4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2656950" y="4866150"/>
              <a:ext cx="12950" cy="11975"/>
            </a:xfrm>
            <a:custGeom>
              <a:avLst/>
              <a:gdLst/>
              <a:ahLst/>
              <a:cxnLst/>
              <a:rect l="l" t="t" r="r" b="b"/>
              <a:pathLst>
                <a:path w="518" h="479" extrusionOk="0">
                  <a:moveTo>
                    <a:pt x="319" y="1"/>
                  </a:moveTo>
                  <a:cubicBezTo>
                    <a:pt x="120" y="41"/>
                    <a:pt x="41" y="180"/>
                    <a:pt x="1" y="359"/>
                  </a:cubicBezTo>
                  <a:cubicBezTo>
                    <a:pt x="41" y="379"/>
                    <a:pt x="120" y="438"/>
                    <a:pt x="160" y="478"/>
                  </a:cubicBezTo>
                  <a:cubicBezTo>
                    <a:pt x="299" y="399"/>
                    <a:pt x="399" y="359"/>
                    <a:pt x="518" y="299"/>
                  </a:cubicBezTo>
                  <a:cubicBezTo>
                    <a:pt x="498" y="180"/>
                    <a:pt x="518"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2861350" y="3579600"/>
              <a:ext cx="5000" cy="4500"/>
            </a:xfrm>
            <a:custGeom>
              <a:avLst/>
              <a:gdLst/>
              <a:ahLst/>
              <a:cxnLst/>
              <a:rect l="l" t="t" r="r" b="b"/>
              <a:pathLst>
                <a:path w="200" h="180" extrusionOk="0">
                  <a:moveTo>
                    <a:pt x="21" y="0"/>
                  </a:moveTo>
                  <a:cubicBezTo>
                    <a:pt x="21" y="40"/>
                    <a:pt x="21" y="120"/>
                    <a:pt x="1" y="179"/>
                  </a:cubicBezTo>
                  <a:lnTo>
                    <a:pt x="200" y="179"/>
                  </a:lnTo>
                  <a:lnTo>
                    <a:pt x="2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3006575" y="4007775"/>
              <a:ext cx="16425" cy="6075"/>
            </a:xfrm>
            <a:custGeom>
              <a:avLst/>
              <a:gdLst/>
              <a:ahLst/>
              <a:cxnLst/>
              <a:rect l="l" t="t" r="r" b="b"/>
              <a:pathLst>
                <a:path w="657" h="243" extrusionOk="0">
                  <a:moveTo>
                    <a:pt x="80" y="1"/>
                  </a:moveTo>
                  <a:lnTo>
                    <a:pt x="40" y="61"/>
                  </a:lnTo>
                  <a:cubicBezTo>
                    <a:pt x="0" y="80"/>
                    <a:pt x="40" y="120"/>
                    <a:pt x="80" y="160"/>
                  </a:cubicBezTo>
                  <a:cubicBezTo>
                    <a:pt x="140" y="200"/>
                    <a:pt x="179" y="200"/>
                    <a:pt x="239" y="200"/>
                  </a:cubicBezTo>
                  <a:cubicBezTo>
                    <a:pt x="267" y="228"/>
                    <a:pt x="299" y="242"/>
                    <a:pt x="333" y="242"/>
                  </a:cubicBezTo>
                  <a:cubicBezTo>
                    <a:pt x="373" y="242"/>
                    <a:pt x="415" y="223"/>
                    <a:pt x="458" y="180"/>
                  </a:cubicBezTo>
                  <a:lnTo>
                    <a:pt x="597" y="180"/>
                  </a:lnTo>
                  <a:cubicBezTo>
                    <a:pt x="637" y="180"/>
                    <a:pt x="637" y="180"/>
                    <a:pt x="657" y="120"/>
                  </a:cubicBezTo>
                  <a:cubicBezTo>
                    <a:pt x="657" y="80"/>
                    <a:pt x="657" y="6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3022475" y="4007775"/>
              <a:ext cx="5500" cy="4500"/>
            </a:xfrm>
            <a:custGeom>
              <a:avLst/>
              <a:gdLst/>
              <a:ahLst/>
              <a:cxnLst/>
              <a:rect l="l" t="t" r="r" b="b"/>
              <a:pathLst>
                <a:path w="220" h="180" extrusionOk="0">
                  <a:moveTo>
                    <a:pt x="1" y="1"/>
                  </a:moveTo>
                  <a:lnTo>
                    <a:pt x="1" y="180"/>
                  </a:lnTo>
                  <a:cubicBezTo>
                    <a:pt x="61" y="180"/>
                    <a:pt x="140" y="180"/>
                    <a:pt x="220" y="160"/>
                  </a:cubicBezTo>
                  <a:cubicBezTo>
                    <a:pt x="200" y="100"/>
                    <a:pt x="200" y="6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1701125" y="3551750"/>
              <a:ext cx="41300" cy="361675"/>
            </a:xfrm>
            <a:custGeom>
              <a:avLst/>
              <a:gdLst/>
              <a:ahLst/>
              <a:cxnLst/>
              <a:rect l="l" t="t" r="r" b="b"/>
              <a:pathLst>
                <a:path w="1652" h="14467" extrusionOk="0">
                  <a:moveTo>
                    <a:pt x="840" y="13057"/>
                  </a:moveTo>
                  <a:lnTo>
                    <a:pt x="840" y="13057"/>
                  </a:lnTo>
                  <a:cubicBezTo>
                    <a:pt x="843" y="13084"/>
                    <a:pt x="845" y="13112"/>
                    <a:pt x="848" y="13140"/>
                  </a:cubicBezTo>
                  <a:lnTo>
                    <a:pt x="848" y="13140"/>
                  </a:lnTo>
                  <a:cubicBezTo>
                    <a:pt x="843" y="13125"/>
                    <a:pt x="839" y="13108"/>
                    <a:pt x="836" y="13090"/>
                  </a:cubicBezTo>
                  <a:cubicBezTo>
                    <a:pt x="837" y="13079"/>
                    <a:pt x="839" y="13068"/>
                    <a:pt x="840" y="13057"/>
                  </a:cubicBezTo>
                  <a:close/>
                  <a:moveTo>
                    <a:pt x="971" y="13281"/>
                  </a:moveTo>
                  <a:cubicBezTo>
                    <a:pt x="984" y="13281"/>
                    <a:pt x="979" y="13288"/>
                    <a:pt x="964" y="13288"/>
                  </a:cubicBezTo>
                  <a:cubicBezTo>
                    <a:pt x="960" y="13288"/>
                    <a:pt x="954" y="13287"/>
                    <a:pt x="947" y="13285"/>
                  </a:cubicBezTo>
                  <a:lnTo>
                    <a:pt x="947" y="13285"/>
                  </a:lnTo>
                  <a:cubicBezTo>
                    <a:pt x="958" y="13282"/>
                    <a:pt x="966" y="13281"/>
                    <a:pt x="971" y="13281"/>
                  </a:cubicBezTo>
                  <a:close/>
                  <a:moveTo>
                    <a:pt x="338" y="0"/>
                  </a:moveTo>
                  <a:cubicBezTo>
                    <a:pt x="239" y="0"/>
                    <a:pt x="159" y="40"/>
                    <a:pt x="99" y="140"/>
                  </a:cubicBezTo>
                  <a:cubicBezTo>
                    <a:pt x="99" y="1234"/>
                    <a:pt x="0" y="2348"/>
                    <a:pt x="159" y="3442"/>
                  </a:cubicBezTo>
                  <a:cubicBezTo>
                    <a:pt x="179" y="4576"/>
                    <a:pt x="139" y="5690"/>
                    <a:pt x="239" y="6804"/>
                  </a:cubicBezTo>
                  <a:cubicBezTo>
                    <a:pt x="438" y="8793"/>
                    <a:pt x="438" y="10762"/>
                    <a:pt x="537" y="12751"/>
                  </a:cubicBezTo>
                  <a:cubicBezTo>
                    <a:pt x="557" y="13090"/>
                    <a:pt x="458" y="13468"/>
                    <a:pt x="676" y="13786"/>
                  </a:cubicBezTo>
                  <a:cubicBezTo>
                    <a:pt x="855" y="13925"/>
                    <a:pt x="776" y="14104"/>
                    <a:pt x="796" y="14204"/>
                  </a:cubicBezTo>
                  <a:cubicBezTo>
                    <a:pt x="834" y="14355"/>
                    <a:pt x="888" y="14467"/>
                    <a:pt x="978" y="14467"/>
                  </a:cubicBezTo>
                  <a:cubicBezTo>
                    <a:pt x="1030" y="14467"/>
                    <a:pt x="1094" y="14430"/>
                    <a:pt x="1174" y="14343"/>
                  </a:cubicBezTo>
                  <a:cubicBezTo>
                    <a:pt x="1333" y="13468"/>
                    <a:pt x="1651" y="12553"/>
                    <a:pt x="935" y="11757"/>
                  </a:cubicBezTo>
                  <a:cubicBezTo>
                    <a:pt x="816" y="11986"/>
                    <a:pt x="785" y="12219"/>
                    <a:pt x="789" y="12452"/>
                  </a:cubicBezTo>
                  <a:lnTo>
                    <a:pt x="789" y="12452"/>
                  </a:lnTo>
                  <a:cubicBezTo>
                    <a:pt x="770" y="12198"/>
                    <a:pt x="793" y="11920"/>
                    <a:pt x="995" y="11657"/>
                  </a:cubicBezTo>
                  <a:cubicBezTo>
                    <a:pt x="1194" y="11319"/>
                    <a:pt x="1154" y="10981"/>
                    <a:pt x="1174" y="10623"/>
                  </a:cubicBezTo>
                  <a:cubicBezTo>
                    <a:pt x="1253" y="8773"/>
                    <a:pt x="1054" y="6883"/>
                    <a:pt x="935" y="5013"/>
                  </a:cubicBezTo>
                  <a:cubicBezTo>
                    <a:pt x="736" y="4456"/>
                    <a:pt x="776" y="3899"/>
                    <a:pt x="736" y="3322"/>
                  </a:cubicBezTo>
                  <a:cubicBezTo>
                    <a:pt x="736" y="3243"/>
                    <a:pt x="696" y="3143"/>
                    <a:pt x="676" y="3064"/>
                  </a:cubicBezTo>
                  <a:cubicBezTo>
                    <a:pt x="577" y="2805"/>
                    <a:pt x="517" y="2527"/>
                    <a:pt x="597" y="2248"/>
                  </a:cubicBezTo>
                  <a:cubicBezTo>
                    <a:pt x="597" y="2169"/>
                    <a:pt x="637" y="2109"/>
                    <a:pt x="597" y="2029"/>
                  </a:cubicBezTo>
                  <a:cubicBezTo>
                    <a:pt x="577" y="2009"/>
                    <a:pt x="577" y="1950"/>
                    <a:pt x="557" y="1930"/>
                  </a:cubicBezTo>
                  <a:cubicBezTo>
                    <a:pt x="438" y="1810"/>
                    <a:pt x="656" y="1771"/>
                    <a:pt x="637" y="1671"/>
                  </a:cubicBezTo>
                  <a:cubicBezTo>
                    <a:pt x="656" y="1612"/>
                    <a:pt x="656" y="1512"/>
                    <a:pt x="637" y="1433"/>
                  </a:cubicBezTo>
                  <a:cubicBezTo>
                    <a:pt x="497" y="955"/>
                    <a:pt x="756" y="418"/>
                    <a:pt x="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1679725" y="4119500"/>
              <a:ext cx="96500" cy="283525"/>
            </a:xfrm>
            <a:custGeom>
              <a:avLst/>
              <a:gdLst/>
              <a:ahLst/>
              <a:cxnLst/>
              <a:rect l="l" t="t" r="r" b="b"/>
              <a:pathLst>
                <a:path w="3860" h="11341" extrusionOk="0">
                  <a:moveTo>
                    <a:pt x="3622" y="1"/>
                  </a:moveTo>
                  <a:cubicBezTo>
                    <a:pt x="3471" y="1"/>
                    <a:pt x="3404" y="157"/>
                    <a:pt x="3323" y="286"/>
                  </a:cubicBezTo>
                  <a:cubicBezTo>
                    <a:pt x="3303" y="366"/>
                    <a:pt x="3263" y="406"/>
                    <a:pt x="3243" y="485"/>
                  </a:cubicBezTo>
                  <a:cubicBezTo>
                    <a:pt x="3223" y="605"/>
                    <a:pt x="3164" y="724"/>
                    <a:pt x="3124" y="863"/>
                  </a:cubicBezTo>
                  <a:cubicBezTo>
                    <a:pt x="3104" y="923"/>
                    <a:pt x="3064" y="982"/>
                    <a:pt x="3044" y="1062"/>
                  </a:cubicBezTo>
                  <a:cubicBezTo>
                    <a:pt x="3004" y="1221"/>
                    <a:pt x="2925" y="1380"/>
                    <a:pt x="2865" y="1559"/>
                  </a:cubicBezTo>
                  <a:cubicBezTo>
                    <a:pt x="2825" y="1758"/>
                    <a:pt x="2806" y="1957"/>
                    <a:pt x="2726" y="2116"/>
                  </a:cubicBezTo>
                  <a:cubicBezTo>
                    <a:pt x="2666" y="2256"/>
                    <a:pt x="2607" y="2375"/>
                    <a:pt x="2547" y="2514"/>
                  </a:cubicBezTo>
                  <a:cubicBezTo>
                    <a:pt x="2527" y="2614"/>
                    <a:pt x="2567" y="2753"/>
                    <a:pt x="2567" y="2852"/>
                  </a:cubicBezTo>
                  <a:cubicBezTo>
                    <a:pt x="2567" y="2992"/>
                    <a:pt x="2626" y="3151"/>
                    <a:pt x="2447" y="3210"/>
                  </a:cubicBezTo>
                  <a:lnTo>
                    <a:pt x="2447" y="3191"/>
                  </a:lnTo>
                  <a:lnTo>
                    <a:pt x="2447" y="3191"/>
                  </a:lnTo>
                  <a:cubicBezTo>
                    <a:pt x="2348" y="3350"/>
                    <a:pt x="2507" y="3608"/>
                    <a:pt x="2268" y="3748"/>
                  </a:cubicBezTo>
                  <a:cubicBezTo>
                    <a:pt x="2089" y="4265"/>
                    <a:pt x="1811" y="4762"/>
                    <a:pt x="1751" y="5339"/>
                  </a:cubicBezTo>
                  <a:cubicBezTo>
                    <a:pt x="1632" y="5697"/>
                    <a:pt x="1672" y="6135"/>
                    <a:pt x="1413" y="6433"/>
                  </a:cubicBezTo>
                  <a:cubicBezTo>
                    <a:pt x="1254" y="6831"/>
                    <a:pt x="1234" y="7269"/>
                    <a:pt x="1035" y="7666"/>
                  </a:cubicBezTo>
                  <a:cubicBezTo>
                    <a:pt x="936" y="8343"/>
                    <a:pt x="856" y="9039"/>
                    <a:pt x="498" y="9636"/>
                  </a:cubicBezTo>
                  <a:cubicBezTo>
                    <a:pt x="319" y="9855"/>
                    <a:pt x="558" y="10173"/>
                    <a:pt x="279" y="10352"/>
                  </a:cubicBezTo>
                  <a:lnTo>
                    <a:pt x="279" y="10332"/>
                  </a:lnTo>
                  <a:cubicBezTo>
                    <a:pt x="239" y="10451"/>
                    <a:pt x="259" y="10611"/>
                    <a:pt x="140" y="10710"/>
                  </a:cubicBezTo>
                  <a:cubicBezTo>
                    <a:pt x="60" y="10829"/>
                    <a:pt x="100" y="10969"/>
                    <a:pt x="21" y="11068"/>
                  </a:cubicBezTo>
                  <a:cubicBezTo>
                    <a:pt x="1" y="11128"/>
                    <a:pt x="1" y="11207"/>
                    <a:pt x="1" y="11247"/>
                  </a:cubicBezTo>
                  <a:cubicBezTo>
                    <a:pt x="70" y="11317"/>
                    <a:pt x="140" y="11341"/>
                    <a:pt x="216" y="11341"/>
                  </a:cubicBezTo>
                  <a:cubicBezTo>
                    <a:pt x="314" y="11341"/>
                    <a:pt x="423" y="11301"/>
                    <a:pt x="558" y="11267"/>
                  </a:cubicBezTo>
                  <a:cubicBezTo>
                    <a:pt x="617" y="11227"/>
                    <a:pt x="657" y="11168"/>
                    <a:pt x="677" y="11108"/>
                  </a:cubicBezTo>
                  <a:cubicBezTo>
                    <a:pt x="737" y="10949"/>
                    <a:pt x="757" y="10829"/>
                    <a:pt x="816" y="10710"/>
                  </a:cubicBezTo>
                  <a:cubicBezTo>
                    <a:pt x="856" y="10650"/>
                    <a:pt x="876" y="10571"/>
                    <a:pt x="916" y="10531"/>
                  </a:cubicBezTo>
                  <a:cubicBezTo>
                    <a:pt x="955" y="10432"/>
                    <a:pt x="1015" y="10352"/>
                    <a:pt x="1035" y="10253"/>
                  </a:cubicBezTo>
                  <a:cubicBezTo>
                    <a:pt x="1055" y="10173"/>
                    <a:pt x="1055" y="10133"/>
                    <a:pt x="1075" y="10054"/>
                  </a:cubicBezTo>
                  <a:cubicBezTo>
                    <a:pt x="1115" y="9934"/>
                    <a:pt x="1154" y="9815"/>
                    <a:pt x="1214" y="9676"/>
                  </a:cubicBezTo>
                  <a:cubicBezTo>
                    <a:pt x="1234" y="9616"/>
                    <a:pt x="1234" y="9556"/>
                    <a:pt x="1254" y="9477"/>
                  </a:cubicBezTo>
                  <a:cubicBezTo>
                    <a:pt x="1274" y="9357"/>
                    <a:pt x="1333" y="9238"/>
                    <a:pt x="1373" y="9119"/>
                  </a:cubicBezTo>
                  <a:cubicBezTo>
                    <a:pt x="1413" y="9039"/>
                    <a:pt x="1433" y="8979"/>
                    <a:pt x="1433" y="8920"/>
                  </a:cubicBezTo>
                  <a:cubicBezTo>
                    <a:pt x="1453" y="8780"/>
                    <a:pt x="1473" y="8641"/>
                    <a:pt x="1532" y="8522"/>
                  </a:cubicBezTo>
                  <a:cubicBezTo>
                    <a:pt x="1552" y="8442"/>
                    <a:pt x="1572" y="8383"/>
                    <a:pt x="1612" y="8323"/>
                  </a:cubicBezTo>
                  <a:cubicBezTo>
                    <a:pt x="1652" y="8223"/>
                    <a:pt x="1711" y="8124"/>
                    <a:pt x="1731" y="8025"/>
                  </a:cubicBezTo>
                  <a:cubicBezTo>
                    <a:pt x="1771" y="7925"/>
                    <a:pt x="1771" y="7826"/>
                    <a:pt x="1811" y="7686"/>
                  </a:cubicBezTo>
                  <a:cubicBezTo>
                    <a:pt x="1831" y="7487"/>
                    <a:pt x="1910" y="7328"/>
                    <a:pt x="2010" y="7149"/>
                  </a:cubicBezTo>
                  <a:cubicBezTo>
                    <a:pt x="2428" y="6254"/>
                    <a:pt x="2706" y="5299"/>
                    <a:pt x="2865" y="4344"/>
                  </a:cubicBezTo>
                  <a:cubicBezTo>
                    <a:pt x="2865" y="4165"/>
                    <a:pt x="2905" y="4006"/>
                    <a:pt x="2945" y="3867"/>
                  </a:cubicBezTo>
                  <a:cubicBezTo>
                    <a:pt x="2965" y="3787"/>
                    <a:pt x="2965" y="3708"/>
                    <a:pt x="3004" y="3648"/>
                  </a:cubicBezTo>
                  <a:cubicBezTo>
                    <a:pt x="3024" y="3509"/>
                    <a:pt x="3064" y="3370"/>
                    <a:pt x="3124" y="3250"/>
                  </a:cubicBezTo>
                  <a:cubicBezTo>
                    <a:pt x="3144" y="3191"/>
                    <a:pt x="3164" y="3111"/>
                    <a:pt x="3164" y="3051"/>
                  </a:cubicBezTo>
                  <a:cubicBezTo>
                    <a:pt x="3203" y="2872"/>
                    <a:pt x="3243" y="2713"/>
                    <a:pt x="3303" y="2554"/>
                  </a:cubicBezTo>
                  <a:lnTo>
                    <a:pt x="3363" y="2256"/>
                  </a:lnTo>
                  <a:cubicBezTo>
                    <a:pt x="3402" y="2096"/>
                    <a:pt x="3422" y="1977"/>
                    <a:pt x="3462" y="1858"/>
                  </a:cubicBezTo>
                  <a:cubicBezTo>
                    <a:pt x="3522" y="1758"/>
                    <a:pt x="3542" y="1659"/>
                    <a:pt x="3561" y="1559"/>
                  </a:cubicBezTo>
                  <a:cubicBezTo>
                    <a:pt x="3601" y="1460"/>
                    <a:pt x="3641" y="1360"/>
                    <a:pt x="3661" y="1261"/>
                  </a:cubicBezTo>
                  <a:lnTo>
                    <a:pt x="3740" y="963"/>
                  </a:lnTo>
                  <a:cubicBezTo>
                    <a:pt x="3760" y="823"/>
                    <a:pt x="3800" y="684"/>
                    <a:pt x="3840" y="565"/>
                  </a:cubicBezTo>
                  <a:cubicBezTo>
                    <a:pt x="3860" y="485"/>
                    <a:pt x="3860" y="406"/>
                    <a:pt x="3860" y="326"/>
                  </a:cubicBezTo>
                  <a:cubicBezTo>
                    <a:pt x="3860" y="207"/>
                    <a:pt x="3840" y="107"/>
                    <a:pt x="3740" y="28"/>
                  </a:cubicBezTo>
                  <a:cubicBezTo>
                    <a:pt x="3696" y="9"/>
                    <a:pt x="3657"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1660325" y="3742050"/>
              <a:ext cx="23900" cy="200100"/>
            </a:xfrm>
            <a:custGeom>
              <a:avLst/>
              <a:gdLst/>
              <a:ahLst/>
              <a:cxnLst/>
              <a:rect l="l" t="t" r="r" b="b"/>
              <a:pathLst>
                <a:path w="956" h="8004" extrusionOk="0">
                  <a:moveTo>
                    <a:pt x="496" y="0"/>
                  </a:moveTo>
                  <a:cubicBezTo>
                    <a:pt x="471" y="0"/>
                    <a:pt x="445" y="3"/>
                    <a:pt x="419" y="7"/>
                  </a:cubicBezTo>
                  <a:cubicBezTo>
                    <a:pt x="379" y="67"/>
                    <a:pt x="299" y="146"/>
                    <a:pt x="279" y="206"/>
                  </a:cubicBezTo>
                  <a:cubicBezTo>
                    <a:pt x="220" y="345"/>
                    <a:pt x="200" y="465"/>
                    <a:pt x="160" y="584"/>
                  </a:cubicBezTo>
                  <a:cubicBezTo>
                    <a:pt x="1" y="2971"/>
                    <a:pt x="220" y="5358"/>
                    <a:pt x="240" y="7726"/>
                  </a:cubicBezTo>
                  <a:cubicBezTo>
                    <a:pt x="297" y="7854"/>
                    <a:pt x="354" y="8003"/>
                    <a:pt x="470" y="8003"/>
                  </a:cubicBezTo>
                  <a:cubicBezTo>
                    <a:pt x="516" y="8003"/>
                    <a:pt x="570" y="7980"/>
                    <a:pt x="637" y="7924"/>
                  </a:cubicBezTo>
                  <a:cubicBezTo>
                    <a:pt x="936" y="7129"/>
                    <a:pt x="518" y="6273"/>
                    <a:pt x="896" y="5478"/>
                  </a:cubicBezTo>
                  <a:cubicBezTo>
                    <a:pt x="916" y="4543"/>
                    <a:pt x="956" y="3588"/>
                    <a:pt x="916" y="2653"/>
                  </a:cubicBezTo>
                  <a:cubicBezTo>
                    <a:pt x="876" y="1798"/>
                    <a:pt x="936" y="962"/>
                    <a:pt x="737" y="107"/>
                  </a:cubicBezTo>
                  <a:cubicBezTo>
                    <a:pt x="660" y="30"/>
                    <a:pt x="583" y="0"/>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1662825" y="3931200"/>
              <a:ext cx="29350" cy="212150"/>
            </a:xfrm>
            <a:custGeom>
              <a:avLst/>
              <a:gdLst/>
              <a:ahLst/>
              <a:cxnLst/>
              <a:rect l="l" t="t" r="r" b="b"/>
              <a:pathLst>
                <a:path w="1174" h="8486" extrusionOk="0">
                  <a:moveTo>
                    <a:pt x="677" y="2388"/>
                  </a:moveTo>
                  <a:lnTo>
                    <a:pt x="677" y="2388"/>
                  </a:lnTo>
                  <a:cubicBezTo>
                    <a:pt x="736" y="2407"/>
                    <a:pt x="776" y="2467"/>
                    <a:pt x="736" y="2547"/>
                  </a:cubicBezTo>
                  <a:lnTo>
                    <a:pt x="736" y="2567"/>
                  </a:lnTo>
                  <a:cubicBezTo>
                    <a:pt x="736" y="2487"/>
                    <a:pt x="716" y="2447"/>
                    <a:pt x="677" y="2388"/>
                  </a:cubicBezTo>
                  <a:close/>
                  <a:moveTo>
                    <a:pt x="279" y="0"/>
                  </a:moveTo>
                  <a:cubicBezTo>
                    <a:pt x="20" y="60"/>
                    <a:pt x="0" y="239"/>
                    <a:pt x="0" y="378"/>
                  </a:cubicBezTo>
                  <a:cubicBezTo>
                    <a:pt x="199" y="1194"/>
                    <a:pt x="40" y="2049"/>
                    <a:pt x="120" y="2865"/>
                  </a:cubicBezTo>
                  <a:cubicBezTo>
                    <a:pt x="179" y="2984"/>
                    <a:pt x="239" y="3084"/>
                    <a:pt x="239" y="3183"/>
                  </a:cubicBezTo>
                  <a:cubicBezTo>
                    <a:pt x="179" y="4059"/>
                    <a:pt x="378" y="4934"/>
                    <a:pt x="338" y="5789"/>
                  </a:cubicBezTo>
                  <a:cubicBezTo>
                    <a:pt x="319" y="6485"/>
                    <a:pt x="478" y="7182"/>
                    <a:pt x="438" y="7878"/>
                  </a:cubicBezTo>
                  <a:cubicBezTo>
                    <a:pt x="597" y="8037"/>
                    <a:pt x="478" y="8276"/>
                    <a:pt x="597" y="8455"/>
                  </a:cubicBezTo>
                  <a:cubicBezTo>
                    <a:pt x="626" y="8477"/>
                    <a:pt x="653" y="8485"/>
                    <a:pt x="679" y="8485"/>
                  </a:cubicBezTo>
                  <a:cubicBezTo>
                    <a:pt x="723" y="8485"/>
                    <a:pt x="766" y="8460"/>
                    <a:pt x="816" y="8435"/>
                  </a:cubicBezTo>
                  <a:cubicBezTo>
                    <a:pt x="895" y="7838"/>
                    <a:pt x="1074" y="7261"/>
                    <a:pt x="995" y="6645"/>
                  </a:cubicBezTo>
                  <a:cubicBezTo>
                    <a:pt x="677" y="6147"/>
                    <a:pt x="895" y="5570"/>
                    <a:pt x="816" y="5033"/>
                  </a:cubicBezTo>
                  <a:cubicBezTo>
                    <a:pt x="816" y="4635"/>
                    <a:pt x="836" y="4198"/>
                    <a:pt x="816" y="3800"/>
                  </a:cubicBezTo>
                  <a:cubicBezTo>
                    <a:pt x="776" y="3502"/>
                    <a:pt x="617" y="3203"/>
                    <a:pt x="736" y="2885"/>
                  </a:cubicBezTo>
                  <a:lnTo>
                    <a:pt x="736" y="2845"/>
                  </a:lnTo>
                  <a:lnTo>
                    <a:pt x="736" y="2845"/>
                  </a:lnTo>
                  <a:cubicBezTo>
                    <a:pt x="776" y="2984"/>
                    <a:pt x="697" y="3143"/>
                    <a:pt x="796" y="3263"/>
                  </a:cubicBezTo>
                  <a:cubicBezTo>
                    <a:pt x="816" y="3283"/>
                    <a:pt x="846" y="3293"/>
                    <a:pt x="881" y="3293"/>
                  </a:cubicBezTo>
                  <a:cubicBezTo>
                    <a:pt x="915" y="3293"/>
                    <a:pt x="955" y="3283"/>
                    <a:pt x="995" y="3263"/>
                  </a:cubicBezTo>
                  <a:cubicBezTo>
                    <a:pt x="1015" y="2905"/>
                    <a:pt x="1035" y="2547"/>
                    <a:pt x="1015" y="2189"/>
                  </a:cubicBezTo>
                  <a:cubicBezTo>
                    <a:pt x="995" y="1691"/>
                    <a:pt x="1174" y="1194"/>
                    <a:pt x="876" y="717"/>
                  </a:cubicBezTo>
                  <a:cubicBezTo>
                    <a:pt x="736" y="776"/>
                    <a:pt x="697" y="876"/>
                    <a:pt x="677" y="995"/>
                  </a:cubicBezTo>
                  <a:lnTo>
                    <a:pt x="677" y="1174"/>
                  </a:lnTo>
                  <a:cubicBezTo>
                    <a:pt x="637" y="1055"/>
                    <a:pt x="637" y="955"/>
                    <a:pt x="637" y="856"/>
                  </a:cubicBezTo>
                  <a:cubicBezTo>
                    <a:pt x="637" y="677"/>
                    <a:pt x="617" y="498"/>
                    <a:pt x="438" y="398"/>
                  </a:cubicBezTo>
                  <a:cubicBezTo>
                    <a:pt x="398" y="279"/>
                    <a:pt x="319" y="14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1656350" y="3458250"/>
              <a:ext cx="21425" cy="117675"/>
            </a:xfrm>
            <a:custGeom>
              <a:avLst/>
              <a:gdLst/>
              <a:ahLst/>
              <a:cxnLst/>
              <a:rect l="l" t="t" r="r" b="b"/>
              <a:pathLst>
                <a:path w="857" h="4707" extrusionOk="0">
                  <a:moveTo>
                    <a:pt x="438" y="0"/>
                  </a:moveTo>
                  <a:cubicBezTo>
                    <a:pt x="259" y="0"/>
                    <a:pt x="140" y="100"/>
                    <a:pt x="40" y="219"/>
                  </a:cubicBezTo>
                  <a:cubicBezTo>
                    <a:pt x="200" y="896"/>
                    <a:pt x="100" y="1592"/>
                    <a:pt x="80" y="2288"/>
                  </a:cubicBezTo>
                  <a:cubicBezTo>
                    <a:pt x="60" y="2905"/>
                    <a:pt x="1" y="3581"/>
                    <a:pt x="359" y="4158"/>
                  </a:cubicBezTo>
                  <a:cubicBezTo>
                    <a:pt x="359" y="4158"/>
                    <a:pt x="379" y="4158"/>
                    <a:pt x="399" y="4198"/>
                  </a:cubicBezTo>
                  <a:cubicBezTo>
                    <a:pt x="438" y="4238"/>
                    <a:pt x="399" y="4277"/>
                    <a:pt x="359" y="4297"/>
                  </a:cubicBezTo>
                  <a:cubicBezTo>
                    <a:pt x="343" y="4564"/>
                    <a:pt x="414" y="4707"/>
                    <a:pt x="600" y="4707"/>
                  </a:cubicBezTo>
                  <a:cubicBezTo>
                    <a:pt x="650" y="4707"/>
                    <a:pt x="709" y="4696"/>
                    <a:pt x="776" y="4675"/>
                  </a:cubicBezTo>
                  <a:cubicBezTo>
                    <a:pt x="856" y="4496"/>
                    <a:pt x="856" y="4297"/>
                    <a:pt x="776" y="4138"/>
                  </a:cubicBezTo>
                  <a:cubicBezTo>
                    <a:pt x="737" y="2766"/>
                    <a:pt x="657" y="1373"/>
                    <a:pt x="4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1717025" y="3896375"/>
              <a:ext cx="28875" cy="232300"/>
            </a:xfrm>
            <a:custGeom>
              <a:avLst/>
              <a:gdLst/>
              <a:ahLst/>
              <a:cxnLst/>
              <a:rect l="l" t="t" r="r" b="b"/>
              <a:pathLst>
                <a:path w="1155" h="9292" extrusionOk="0">
                  <a:moveTo>
                    <a:pt x="40" y="1"/>
                  </a:moveTo>
                  <a:cubicBezTo>
                    <a:pt x="50" y="5"/>
                    <a:pt x="59" y="9"/>
                    <a:pt x="68" y="13"/>
                  </a:cubicBezTo>
                  <a:lnTo>
                    <a:pt x="68" y="13"/>
                  </a:lnTo>
                  <a:lnTo>
                    <a:pt x="60" y="1"/>
                  </a:lnTo>
                  <a:close/>
                  <a:moveTo>
                    <a:pt x="68" y="13"/>
                  </a:moveTo>
                  <a:lnTo>
                    <a:pt x="100" y="61"/>
                  </a:lnTo>
                  <a:cubicBezTo>
                    <a:pt x="40" y="160"/>
                    <a:pt x="40" y="260"/>
                    <a:pt x="100" y="359"/>
                  </a:cubicBezTo>
                  <a:cubicBezTo>
                    <a:pt x="60" y="637"/>
                    <a:pt x="1" y="936"/>
                    <a:pt x="120" y="1194"/>
                  </a:cubicBezTo>
                  <a:cubicBezTo>
                    <a:pt x="339" y="1831"/>
                    <a:pt x="100" y="2468"/>
                    <a:pt x="259" y="3064"/>
                  </a:cubicBezTo>
                  <a:cubicBezTo>
                    <a:pt x="140" y="3542"/>
                    <a:pt x="200" y="3979"/>
                    <a:pt x="299" y="4437"/>
                  </a:cubicBezTo>
                  <a:cubicBezTo>
                    <a:pt x="498" y="4855"/>
                    <a:pt x="259" y="5352"/>
                    <a:pt x="438" y="5770"/>
                  </a:cubicBezTo>
                  <a:cubicBezTo>
                    <a:pt x="319" y="6048"/>
                    <a:pt x="398" y="6307"/>
                    <a:pt x="458" y="6566"/>
                  </a:cubicBezTo>
                  <a:cubicBezTo>
                    <a:pt x="558" y="6764"/>
                    <a:pt x="498" y="7003"/>
                    <a:pt x="597" y="7162"/>
                  </a:cubicBezTo>
                  <a:cubicBezTo>
                    <a:pt x="597" y="7859"/>
                    <a:pt x="617" y="8555"/>
                    <a:pt x="617" y="9251"/>
                  </a:cubicBezTo>
                  <a:cubicBezTo>
                    <a:pt x="669" y="9280"/>
                    <a:pt x="714" y="9292"/>
                    <a:pt x="754" y="9292"/>
                  </a:cubicBezTo>
                  <a:cubicBezTo>
                    <a:pt x="853" y="9292"/>
                    <a:pt x="924" y="9217"/>
                    <a:pt x="995" y="9132"/>
                  </a:cubicBezTo>
                  <a:cubicBezTo>
                    <a:pt x="1015" y="9092"/>
                    <a:pt x="1035" y="9012"/>
                    <a:pt x="1015" y="8933"/>
                  </a:cubicBezTo>
                  <a:cubicBezTo>
                    <a:pt x="995" y="8933"/>
                    <a:pt x="995" y="8913"/>
                    <a:pt x="955" y="8893"/>
                  </a:cubicBezTo>
                  <a:cubicBezTo>
                    <a:pt x="955" y="8853"/>
                    <a:pt x="955" y="8813"/>
                    <a:pt x="1015" y="8794"/>
                  </a:cubicBezTo>
                  <a:cubicBezTo>
                    <a:pt x="1035" y="8714"/>
                    <a:pt x="1055" y="8654"/>
                    <a:pt x="1055" y="8595"/>
                  </a:cubicBezTo>
                  <a:cubicBezTo>
                    <a:pt x="1055" y="8435"/>
                    <a:pt x="1095" y="8316"/>
                    <a:pt x="1115" y="8157"/>
                  </a:cubicBezTo>
                  <a:cubicBezTo>
                    <a:pt x="1115" y="8097"/>
                    <a:pt x="1134" y="8018"/>
                    <a:pt x="1134" y="7938"/>
                  </a:cubicBezTo>
                  <a:cubicBezTo>
                    <a:pt x="1154" y="7839"/>
                    <a:pt x="1134" y="7719"/>
                    <a:pt x="1115" y="7600"/>
                  </a:cubicBezTo>
                  <a:cubicBezTo>
                    <a:pt x="1095" y="7520"/>
                    <a:pt x="1095" y="7421"/>
                    <a:pt x="1055" y="7341"/>
                  </a:cubicBezTo>
                  <a:cubicBezTo>
                    <a:pt x="896" y="6307"/>
                    <a:pt x="836" y="5233"/>
                    <a:pt x="816" y="4178"/>
                  </a:cubicBezTo>
                  <a:cubicBezTo>
                    <a:pt x="796" y="4079"/>
                    <a:pt x="757" y="4019"/>
                    <a:pt x="737" y="3920"/>
                  </a:cubicBezTo>
                  <a:cubicBezTo>
                    <a:pt x="617" y="3025"/>
                    <a:pt x="717" y="2149"/>
                    <a:pt x="657" y="1254"/>
                  </a:cubicBezTo>
                  <a:cubicBezTo>
                    <a:pt x="637" y="1055"/>
                    <a:pt x="597" y="856"/>
                    <a:pt x="418" y="697"/>
                  </a:cubicBezTo>
                  <a:cubicBezTo>
                    <a:pt x="147" y="562"/>
                    <a:pt x="385" y="163"/>
                    <a:pt x="68" y="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1701125" y="3472025"/>
              <a:ext cx="19400" cy="166775"/>
            </a:xfrm>
            <a:custGeom>
              <a:avLst/>
              <a:gdLst/>
              <a:ahLst/>
              <a:cxnLst/>
              <a:rect l="l" t="t" r="r" b="b"/>
              <a:pathLst>
                <a:path w="776" h="6671" extrusionOk="0">
                  <a:moveTo>
                    <a:pt x="236" y="1"/>
                  </a:moveTo>
                  <a:cubicBezTo>
                    <a:pt x="86" y="1"/>
                    <a:pt x="104" y="260"/>
                    <a:pt x="0" y="364"/>
                  </a:cubicBezTo>
                  <a:lnTo>
                    <a:pt x="0" y="6173"/>
                  </a:lnTo>
                  <a:cubicBezTo>
                    <a:pt x="0" y="6332"/>
                    <a:pt x="0" y="6531"/>
                    <a:pt x="159" y="6670"/>
                  </a:cubicBezTo>
                  <a:cubicBezTo>
                    <a:pt x="159" y="5795"/>
                    <a:pt x="159" y="4900"/>
                    <a:pt x="179" y="4025"/>
                  </a:cubicBezTo>
                  <a:cubicBezTo>
                    <a:pt x="179" y="3726"/>
                    <a:pt x="80" y="3428"/>
                    <a:pt x="378" y="3209"/>
                  </a:cubicBezTo>
                  <a:cubicBezTo>
                    <a:pt x="696" y="2911"/>
                    <a:pt x="736" y="2513"/>
                    <a:pt x="756" y="2115"/>
                  </a:cubicBezTo>
                  <a:cubicBezTo>
                    <a:pt x="776" y="1419"/>
                    <a:pt x="696" y="742"/>
                    <a:pt x="458" y="106"/>
                  </a:cubicBezTo>
                  <a:cubicBezTo>
                    <a:pt x="357" y="30"/>
                    <a:pt x="287" y="1"/>
                    <a:pt x="2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1571800" y="4283825"/>
              <a:ext cx="110925" cy="10450"/>
            </a:xfrm>
            <a:custGeom>
              <a:avLst/>
              <a:gdLst/>
              <a:ahLst/>
              <a:cxnLst/>
              <a:rect l="l" t="t" r="r" b="b"/>
              <a:pathLst>
                <a:path w="4437" h="418" extrusionOk="0">
                  <a:moveTo>
                    <a:pt x="2891" y="0"/>
                  </a:moveTo>
                  <a:cubicBezTo>
                    <a:pt x="2503" y="0"/>
                    <a:pt x="2121" y="33"/>
                    <a:pt x="1751" y="79"/>
                  </a:cubicBezTo>
                  <a:cubicBezTo>
                    <a:pt x="1520" y="219"/>
                    <a:pt x="1275" y="240"/>
                    <a:pt x="1027" y="240"/>
                  </a:cubicBezTo>
                  <a:cubicBezTo>
                    <a:pt x="927" y="240"/>
                    <a:pt x="826" y="236"/>
                    <a:pt x="725" y="236"/>
                  </a:cubicBezTo>
                  <a:cubicBezTo>
                    <a:pt x="478" y="236"/>
                    <a:pt x="232" y="257"/>
                    <a:pt x="1" y="397"/>
                  </a:cubicBezTo>
                  <a:lnTo>
                    <a:pt x="4318" y="397"/>
                  </a:lnTo>
                  <a:lnTo>
                    <a:pt x="4357" y="417"/>
                  </a:lnTo>
                  <a:lnTo>
                    <a:pt x="4437" y="377"/>
                  </a:lnTo>
                  <a:cubicBezTo>
                    <a:pt x="4400" y="164"/>
                    <a:pt x="4281" y="128"/>
                    <a:pt x="4149" y="128"/>
                  </a:cubicBezTo>
                  <a:cubicBezTo>
                    <a:pt x="4080" y="128"/>
                    <a:pt x="4008" y="138"/>
                    <a:pt x="3941" y="138"/>
                  </a:cubicBezTo>
                  <a:cubicBezTo>
                    <a:pt x="3860" y="138"/>
                    <a:pt x="3788" y="123"/>
                    <a:pt x="3741" y="59"/>
                  </a:cubicBezTo>
                  <a:cubicBezTo>
                    <a:pt x="3457" y="17"/>
                    <a:pt x="3172" y="0"/>
                    <a:pt x="28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647900" y="3388125"/>
              <a:ext cx="20900" cy="69025"/>
            </a:xfrm>
            <a:custGeom>
              <a:avLst/>
              <a:gdLst/>
              <a:ahLst/>
              <a:cxnLst/>
              <a:rect l="l" t="t" r="r" b="b"/>
              <a:pathLst>
                <a:path w="836" h="2761" extrusionOk="0">
                  <a:moveTo>
                    <a:pt x="199" y="1"/>
                  </a:moveTo>
                  <a:lnTo>
                    <a:pt x="140" y="40"/>
                  </a:lnTo>
                  <a:cubicBezTo>
                    <a:pt x="120" y="100"/>
                    <a:pt x="140" y="120"/>
                    <a:pt x="199" y="180"/>
                  </a:cubicBezTo>
                  <a:cubicBezTo>
                    <a:pt x="160" y="219"/>
                    <a:pt x="160" y="299"/>
                    <a:pt x="160" y="339"/>
                  </a:cubicBezTo>
                  <a:cubicBezTo>
                    <a:pt x="20" y="518"/>
                    <a:pt x="100" y="717"/>
                    <a:pt x="100" y="916"/>
                  </a:cubicBezTo>
                  <a:cubicBezTo>
                    <a:pt x="100" y="1035"/>
                    <a:pt x="140" y="1134"/>
                    <a:pt x="120" y="1274"/>
                  </a:cubicBezTo>
                  <a:cubicBezTo>
                    <a:pt x="60" y="1433"/>
                    <a:pt x="1" y="1632"/>
                    <a:pt x="160" y="1791"/>
                  </a:cubicBezTo>
                  <a:cubicBezTo>
                    <a:pt x="518" y="2030"/>
                    <a:pt x="199" y="2408"/>
                    <a:pt x="319" y="2686"/>
                  </a:cubicBezTo>
                  <a:cubicBezTo>
                    <a:pt x="378" y="2736"/>
                    <a:pt x="438" y="2761"/>
                    <a:pt x="500" y="2761"/>
                  </a:cubicBezTo>
                  <a:cubicBezTo>
                    <a:pt x="562" y="2761"/>
                    <a:pt x="627" y="2736"/>
                    <a:pt x="697" y="2686"/>
                  </a:cubicBezTo>
                  <a:cubicBezTo>
                    <a:pt x="697" y="1831"/>
                    <a:pt x="836" y="995"/>
                    <a:pt x="538" y="180"/>
                  </a:cubicBezTo>
                  <a:cubicBezTo>
                    <a:pt x="481" y="37"/>
                    <a:pt x="404" y="17"/>
                    <a:pt x="313" y="17"/>
                  </a:cubicBezTo>
                  <a:cubicBezTo>
                    <a:pt x="277" y="17"/>
                    <a:pt x="239" y="20"/>
                    <a:pt x="199" y="20"/>
                  </a:cubicBezTo>
                  <a:lnTo>
                    <a:pt x="1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1673750" y="3878475"/>
              <a:ext cx="10975" cy="80875"/>
            </a:xfrm>
            <a:custGeom>
              <a:avLst/>
              <a:gdLst/>
              <a:ahLst/>
              <a:cxnLst/>
              <a:rect l="l" t="t" r="r" b="b"/>
              <a:pathLst>
                <a:path w="439" h="3235" extrusionOk="0">
                  <a:moveTo>
                    <a:pt x="359" y="1"/>
                  </a:moveTo>
                  <a:cubicBezTo>
                    <a:pt x="41" y="41"/>
                    <a:pt x="41" y="279"/>
                    <a:pt x="41" y="518"/>
                  </a:cubicBezTo>
                  <a:cubicBezTo>
                    <a:pt x="41" y="1194"/>
                    <a:pt x="1" y="1871"/>
                    <a:pt x="1" y="2527"/>
                  </a:cubicBezTo>
                  <a:cubicBezTo>
                    <a:pt x="41" y="2686"/>
                    <a:pt x="41" y="2865"/>
                    <a:pt x="61" y="3024"/>
                  </a:cubicBezTo>
                  <a:cubicBezTo>
                    <a:pt x="123" y="3118"/>
                    <a:pt x="160" y="3235"/>
                    <a:pt x="268" y="3235"/>
                  </a:cubicBezTo>
                  <a:cubicBezTo>
                    <a:pt x="299" y="3235"/>
                    <a:pt x="335" y="3225"/>
                    <a:pt x="379" y="3204"/>
                  </a:cubicBezTo>
                  <a:cubicBezTo>
                    <a:pt x="399" y="3084"/>
                    <a:pt x="399" y="2965"/>
                    <a:pt x="439" y="2845"/>
                  </a:cubicBezTo>
                  <a:cubicBezTo>
                    <a:pt x="399" y="2010"/>
                    <a:pt x="379" y="1194"/>
                    <a:pt x="379" y="359"/>
                  </a:cubicBezTo>
                  <a:cubicBezTo>
                    <a:pt x="379" y="359"/>
                    <a:pt x="359" y="359"/>
                    <a:pt x="359" y="299"/>
                  </a:cubicBezTo>
                  <a:cubicBezTo>
                    <a:pt x="339" y="239"/>
                    <a:pt x="359" y="220"/>
                    <a:pt x="379" y="180"/>
                  </a:cubicBezTo>
                  <a:cubicBezTo>
                    <a:pt x="399" y="100"/>
                    <a:pt x="379" y="41"/>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700125" y="3390425"/>
              <a:ext cx="17425" cy="90725"/>
            </a:xfrm>
            <a:custGeom>
              <a:avLst/>
              <a:gdLst/>
              <a:ahLst/>
              <a:cxnLst/>
              <a:rect l="l" t="t" r="r" b="b"/>
              <a:pathLst>
                <a:path w="697" h="3629" extrusionOk="0">
                  <a:moveTo>
                    <a:pt x="193" y="0"/>
                  </a:moveTo>
                  <a:cubicBezTo>
                    <a:pt x="144" y="0"/>
                    <a:pt x="95" y="15"/>
                    <a:pt x="40" y="48"/>
                  </a:cubicBezTo>
                  <a:lnTo>
                    <a:pt x="40" y="386"/>
                  </a:lnTo>
                  <a:cubicBezTo>
                    <a:pt x="0" y="446"/>
                    <a:pt x="0" y="525"/>
                    <a:pt x="40" y="605"/>
                  </a:cubicBezTo>
                  <a:lnTo>
                    <a:pt x="100" y="645"/>
                  </a:lnTo>
                  <a:cubicBezTo>
                    <a:pt x="120" y="704"/>
                    <a:pt x="120" y="724"/>
                    <a:pt x="80" y="784"/>
                  </a:cubicBezTo>
                  <a:lnTo>
                    <a:pt x="80" y="943"/>
                  </a:lnTo>
                  <a:cubicBezTo>
                    <a:pt x="179" y="1202"/>
                    <a:pt x="199" y="1440"/>
                    <a:pt x="40" y="1659"/>
                  </a:cubicBezTo>
                  <a:cubicBezTo>
                    <a:pt x="20" y="2316"/>
                    <a:pt x="0" y="2992"/>
                    <a:pt x="80" y="3628"/>
                  </a:cubicBezTo>
                  <a:cubicBezTo>
                    <a:pt x="179" y="3509"/>
                    <a:pt x="279" y="3410"/>
                    <a:pt x="378" y="3290"/>
                  </a:cubicBezTo>
                  <a:cubicBezTo>
                    <a:pt x="517" y="3211"/>
                    <a:pt x="557" y="3071"/>
                    <a:pt x="597" y="2873"/>
                  </a:cubicBezTo>
                  <a:cubicBezTo>
                    <a:pt x="677" y="2037"/>
                    <a:pt x="696" y="1221"/>
                    <a:pt x="577" y="406"/>
                  </a:cubicBezTo>
                  <a:cubicBezTo>
                    <a:pt x="537" y="247"/>
                    <a:pt x="438" y="127"/>
                    <a:pt x="319" y="28"/>
                  </a:cubicBezTo>
                  <a:cubicBezTo>
                    <a:pt x="274" y="10"/>
                    <a:pt x="23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656350" y="3667300"/>
              <a:ext cx="21900" cy="65625"/>
            </a:xfrm>
            <a:custGeom>
              <a:avLst/>
              <a:gdLst/>
              <a:ahLst/>
              <a:cxnLst/>
              <a:rect l="l" t="t" r="r" b="b"/>
              <a:pathLst>
                <a:path w="876" h="2625" extrusionOk="0">
                  <a:moveTo>
                    <a:pt x="350" y="1"/>
                  </a:moveTo>
                  <a:cubicBezTo>
                    <a:pt x="285" y="1"/>
                    <a:pt x="222" y="30"/>
                    <a:pt x="160" y="93"/>
                  </a:cubicBezTo>
                  <a:cubicBezTo>
                    <a:pt x="80" y="908"/>
                    <a:pt x="200" y="1744"/>
                    <a:pt x="1" y="2560"/>
                  </a:cubicBezTo>
                  <a:cubicBezTo>
                    <a:pt x="66" y="2592"/>
                    <a:pt x="117" y="2625"/>
                    <a:pt x="167" y="2625"/>
                  </a:cubicBezTo>
                  <a:cubicBezTo>
                    <a:pt x="178" y="2625"/>
                    <a:pt x="189" y="2623"/>
                    <a:pt x="200" y="2619"/>
                  </a:cubicBezTo>
                  <a:cubicBezTo>
                    <a:pt x="558" y="2579"/>
                    <a:pt x="578" y="2182"/>
                    <a:pt x="876" y="2062"/>
                  </a:cubicBezTo>
                  <a:cubicBezTo>
                    <a:pt x="538" y="1306"/>
                    <a:pt x="538" y="1306"/>
                    <a:pt x="538" y="252"/>
                  </a:cubicBezTo>
                  <a:lnTo>
                    <a:pt x="538" y="73"/>
                  </a:lnTo>
                  <a:cubicBezTo>
                    <a:pt x="471" y="25"/>
                    <a:pt x="409"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655850" y="3714225"/>
              <a:ext cx="22900" cy="43750"/>
            </a:xfrm>
            <a:custGeom>
              <a:avLst/>
              <a:gdLst/>
              <a:ahLst/>
              <a:cxnLst/>
              <a:rect l="l" t="t" r="r" b="b"/>
              <a:pathLst>
                <a:path w="916" h="1750" extrusionOk="0">
                  <a:moveTo>
                    <a:pt x="592" y="1"/>
                  </a:moveTo>
                  <a:cubicBezTo>
                    <a:pt x="531" y="1"/>
                    <a:pt x="486" y="58"/>
                    <a:pt x="478" y="245"/>
                  </a:cubicBezTo>
                  <a:cubicBezTo>
                    <a:pt x="478" y="484"/>
                    <a:pt x="279" y="523"/>
                    <a:pt x="220" y="683"/>
                  </a:cubicBezTo>
                  <a:cubicBezTo>
                    <a:pt x="1" y="961"/>
                    <a:pt x="120" y="1259"/>
                    <a:pt x="140" y="1498"/>
                  </a:cubicBezTo>
                  <a:cubicBezTo>
                    <a:pt x="160" y="1681"/>
                    <a:pt x="222" y="1749"/>
                    <a:pt x="298" y="1749"/>
                  </a:cubicBezTo>
                  <a:cubicBezTo>
                    <a:pt x="372" y="1749"/>
                    <a:pt x="460" y="1685"/>
                    <a:pt x="538" y="1598"/>
                  </a:cubicBezTo>
                  <a:lnTo>
                    <a:pt x="538" y="1180"/>
                  </a:lnTo>
                  <a:cubicBezTo>
                    <a:pt x="677" y="1200"/>
                    <a:pt x="796" y="1200"/>
                    <a:pt x="916" y="1200"/>
                  </a:cubicBezTo>
                  <a:cubicBezTo>
                    <a:pt x="896" y="842"/>
                    <a:pt x="896" y="503"/>
                    <a:pt x="896" y="145"/>
                  </a:cubicBezTo>
                  <a:cubicBezTo>
                    <a:pt x="802" y="122"/>
                    <a:pt x="680" y="1"/>
                    <a:pt x="5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727475" y="4119675"/>
              <a:ext cx="23400" cy="62800"/>
            </a:xfrm>
            <a:custGeom>
              <a:avLst/>
              <a:gdLst/>
              <a:ahLst/>
              <a:cxnLst/>
              <a:rect l="l" t="t" r="r" b="b"/>
              <a:pathLst>
                <a:path w="936" h="2512" extrusionOk="0">
                  <a:moveTo>
                    <a:pt x="577" y="1"/>
                  </a:moveTo>
                  <a:cubicBezTo>
                    <a:pt x="458" y="160"/>
                    <a:pt x="398" y="299"/>
                    <a:pt x="199" y="339"/>
                  </a:cubicBezTo>
                  <a:cubicBezTo>
                    <a:pt x="140" y="1095"/>
                    <a:pt x="0" y="1811"/>
                    <a:pt x="358" y="2507"/>
                  </a:cubicBezTo>
                  <a:cubicBezTo>
                    <a:pt x="381" y="2510"/>
                    <a:pt x="401" y="2512"/>
                    <a:pt x="420" y="2512"/>
                  </a:cubicBezTo>
                  <a:cubicBezTo>
                    <a:pt x="657" y="2512"/>
                    <a:pt x="663" y="2293"/>
                    <a:pt x="736" y="2109"/>
                  </a:cubicBezTo>
                  <a:cubicBezTo>
                    <a:pt x="836" y="1592"/>
                    <a:pt x="796" y="1055"/>
                    <a:pt x="836" y="518"/>
                  </a:cubicBezTo>
                  <a:cubicBezTo>
                    <a:pt x="856" y="319"/>
                    <a:pt x="935" y="2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678725" y="4194425"/>
              <a:ext cx="17750" cy="60550"/>
            </a:xfrm>
            <a:custGeom>
              <a:avLst/>
              <a:gdLst/>
              <a:ahLst/>
              <a:cxnLst/>
              <a:rect l="l" t="t" r="r" b="b"/>
              <a:pathLst>
                <a:path w="710" h="2422" extrusionOk="0">
                  <a:moveTo>
                    <a:pt x="113" y="0"/>
                  </a:moveTo>
                  <a:cubicBezTo>
                    <a:pt x="91" y="0"/>
                    <a:pt x="67" y="5"/>
                    <a:pt x="41" y="15"/>
                  </a:cubicBezTo>
                  <a:cubicBezTo>
                    <a:pt x="1" y="154"/>
                    <a:pt x="1" y="273"/>
                    <a:pt x="1" y="393"/>
                  </a:cubicBezTo>
                  <a:cubicBezTo>
                    <a:pt x="100" y="512"/>
                    <a:pt x="100" y="611"/>
                    <a:pt x="1" y="751"/>
                  </a:cubicBezTo>
                  <a:cubicBezTo>
                    <a:pt x="1" y="1308"/>
                    <a:pt x="279" y="1805"/>
                    <a:pt x="359" y="2362"/>
                  </a:cubicBezTo>
                  <a:cubicBezTo>
                    <a:pt x="444" y="2381"/>
                    <a:pt x="538" y="2422"/>
                    <a:pt x="602" y="2422"/>
                  </a:cubicBezTo>
                  <a:cubicBezTo>
                    <a:pt x="674" y="2422"/>
                    <a:pt x="710" y="2371"/>
                    <a:pt x="657" y="2183"/>
                  </a:cubicBezTo>
                  <a:cubicBezTo>
                    <a:pt x="438" y="1546"/>
                    <a:pt x="359" y="870"/>
                    <a:pt x="359" y="194"/>
                  </a:cubicBezTo>
                  <a:cubicBezTo>
                    <a:pt x="276" y="111"/>
                    <a:pt x="221" y="0"/>
                    <a:pt x="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657350" y="3565675"/>
              <a:ext cx="22400" cy="59475"/>
            </a:xfrm>
            <a:custGeom>
              <a:avLst/>
              <a:gdLst/>
              <a:ahLst/>
              <a:cxnLst/>
              <a:rect l="l" t="t" r="r" b="b"/>
              <a:pathLst>
                <a:path w="896" h="2379" extrusionOk="0">
                  <a:moveTo>
                    <a:pt x="319" y="0"/>
                  </a:moveTo>
                  <a:cubicBezTo>
                    <a:pt x="0" y="259"/>
                    <a:pt x="279" y="498"/>
                    <a:pt x="359" y="756"/>
                  </a:cubicBezTo>
                  <a:cubicBezTo>
                    <a:pt x="160" y="1194"/>
                    <a:pt x="736" y="1552"/>
                    <a:pt x="557" y="1990"/>
                  </a:cubicBezTo>
                  <a:cubicBezTo>
                    <a:pt x="538" y="2049"/>
                    <a:pt x="538" y="2109"/>
                    <a:pt x="557" y="2169"/>
                  </a:cubicBezTo>
                  <a:cubicBezTo>
                    <a:pt x="604" y="2262"/>
                    <a:pt x="651" y="2379"/>
                    <a:pt x="772" y="2379"/>
                  </a:cubicBezTo>
                  <a:cubicBezTo>
                    <a:pt x="807" y="2379"/>
                    <a:pt x="847" y="2370"/>
                    <a:pt x="896" y="2348"/>
                  </a:cubicBezTo>
                  <a:cubicBezTo>
                    <a:pt x="856" y="1910"/>
                    <a:pt x="856" y="1532"/>
                    <a:pt x="836" y="1094"/>
                  </a:cubicBezTo>
                  <a:cubicBezTo>
                    <a:pt x="717" y="876"/>
                    <a:pt x="896" y="597"/>
                    <a:pt x="697" y="378"/>
                  </a:cubicBezTo>
                  <a:cubicBezTo>
                    <a:pt x="518" y="299"/>
                    <a:pt x="398" y="179"/>
                    <a:pt x="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676450" y="4043525"/>
              <a:ext cx="11750" cy="53800"/>
            </a:xfrm>
            <a:custGeom>
              <a:avLst/>
              <a:gdLst/>
              <a:ahLst/>
              <a:cxnLst/>
              <a:rect l="l" t="t" r="r" b="b"/>
              <a:pathLst>
                <a:path w="470" h="2152" extrusionOk="0">
                  <a:moveTo>
                    <a:pt x="397" y="1"/>
                  </a:moveTo>
                  <a:cubicBezTo>
                    <a:pt x="0" y="1"/>
                    <a:pt x="321" y="445"/>
                    <a:pt x="92" y="540"/>
                  </a:cubicBezTo>
                  <a:lnTo>
                    <a:pt x="92" y="1754"/>
                  </a:lnTo>
                  <a:cubicBezTo>
                    <a:pt x="92" y="1973"/>
                    <a:pt x="191" y="2132"/>
                    <a:pt x="450" y="2152"/>
                  </a:cubicBezTo>
                  <a:cubicBezTo>
                    <a:pt x="470" y="2072"/>
                    <a:pt x="470" y="2032"/>
                    <a:pt x="450" y="1973"/>
                  </a:cubicBezTo>
                  <a:cubicBezTo>
                    <a:pt x="350" y="1853"/>
                    <a:pt x="350" y="1734"/>
                    <a:pt x="450" y="1595"/>
                  </a:cubicBezTo>
                  <a:lnTo>
                    <a:pt x="450" y="3"/>
                  </a:lnTo>
                  <a:cubicBezTo>
                    <a:pt x="431" y="2"/>
                    <a:pt x="413" y="1"/>
                    <a:pt x="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527050" y="3610425"/>
              <a:ext cx="75125" cy="9975"/>
            </a:xfrm>
            <a:custGeom>
              <a:avLst/>
              <a:gdLst/>
              <a:ahLst/>
              <a:cxnLst/>
              <a:rect l="l" t="t" r="r" b="b"/>
              <a:pathLst>
                <a:path w="3005" h="399" extrusionOk="0">
                  <a:moveTo>
                    <a:pt x="1" y="1"/>
                  </a:moveTo>
                  <a:lnTo>
                    <a:pt x="1" y="1"/>
                  </a:lnTo>
                  <a:cubicBezTo>
                    <a:pt x="40" y="140"/>
                    <a:pt x="40" y="259"/>
                    <a:pt x="20" y="398"/>
                  </a:cubicBezTo>
                  <a:cubicBezTo>
                    <a:pt x="1015" y="398"/>
                    <a:pt x="2010" y="379"/>
                    <a:pt x="3004" y="379"/>
                  </a:cubicBezTo>
                  <a:cubicBezTo>
                    <a:pt x="2965" y="180"/>
                    <a:pt x="2746" y="180"/>
                    <a:pt x="2646" y="40"/>
                  </a:cubicBezTo>
                  <a:cubicBezTo>
                    <a:pt x="2217" y="148"/>
                    <a:pt x="1784" y="207"/>
                    <a:pt x="1350" y="207"/>
                  </a:cubicBezTo>
                  <a:cubicBezTo>
                    <a:pt x="899" y="207"/>
                    <a:pt x="447" y="14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551925" y="4065475"/>
              <a:ext cx="42250" cy="39800"/>
            </a:xfrm>
            <a:custGeom>
              <a:avLst/>
              <a:gdLst/>
              <a:ahLst/>
              <a:cxnLst/>
              <a:rect l="l" t="t" r="r" b="b"/>
              <a:pathLst>
                <a:path w="1690" h="1592" extrusionOk="0">
                  <a:moveTo>
                    <a:pt x="100" y="0"/>
                  </a:moveTo>
                  <a:cubicBezTo>
                    <a:pt x="0" y="557"/>
                    <a:pt x="100" y="1095"/>
                    <a:pt x="80" y="1592"/>
                  </a:cubicBezTo>
                  <a:lnTo>
                    <a:pt x="219" y="1592"/>
                  </a:lnTo>
                  <a:cubicBezTo>
                    <a:pt x="219" y="1287"/>
                    <a:pt x="310" y="1073"/>
                    <a:pt x="668" y="1073"/>
                  </a:cubicBezTo>
                  <a:cubicBezTo>
                    <a:pt x="683" y="1073"/>
                    <a:pt x="700" y="1074"/>
                    <a:pt x="716" y="1075"/>
                  </a:cubicBezTo>
                  <a:cubicBezTo>
                    <a:pt x="815" y="1080"/>
                    <a:pt x="911" y="1083"/>
                    <a:pt x="1005" y="1083"/>
                  </a:cubicBezTo>
                  <a:cubicBezTo>
                    <a:pt x="1231" y="1083"/>
                    <a:pt x="1446" y="1069"/>
                    <a:pt x="1671" y="1055"/>
                  </a:cubicBezTo>
                  <a:cubicBezTo>
                    <a:pt x="1686" y="940"/>
                    <a:pt x="1690" y="856"/>
                    <a:pt x="1615" y="856"/>
                  </a:cubicBezTo>
                  <a:cubicBezTo>
                    <a:pt x="1587" y="856"/>
                    <a:pt x="1547" y="868"/>
                    <a:pt x="1492" y="896"/>
                  </a:cubicBezTo>
                  <a:cubicBezTo>
                    <a:pt x="438" y="876"/>
                    <a:pt x="438" y="876"/>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593700" y="3664150"/>
              <a:ext cx="60200" cy="8475"/>
            </a:xfrm>
            <a:custGeom>
              <a:avLst/>
              <a:gdLst/>
              <a:ahLst/>
              <a:cxnLst/>
              <a:rect l="l" t="t" r="r" b="b"/>
              <a:pathLst>
                <a:path w="2408" h="339" extrusionOk="0">
                  <a:moveTo>
                    <a:pt x="199" y="0"/>
                  </a:moveTo>
                  <a:cubicBezTo>
                    <a:pt x="120" y="80"/>
                    <a:pt x="80" y="119"/>
                    <a:pt x="0" y="159"/>
                  </a:cubicBezTo>
                  <a:cubicBezTo>
                    <a:pt x="80" y="219"/>
                    <a:pt x="120" y="298"/>
                    <a:pt x="199" y="338"/>
                  </a:cubicBezTo>
                  <a:cubicBezTo>
                    <a:pt x="895" y="298"/>
                    <a:pt x="1612" y="219"/>
                    <a:pt x="2328" y="159"/>
                  </a:cubicBezTo>
                  <a:cubicBezTo>
                    <a:pt x="2367" y="159"/>
                    <a:pt x="2387" y="139"/>
                    <a:pt x="2407" y="119"/>
                  </a:cubicBezTo>
                  <a:cubicBezTo>
                    <a:pt x="2407" y="99"/>
                    <a:pt x="2407" y="40"/>
                    <a:pt x="2328" y="20"/>
                  </a:cubicBezTo>
                  <a:cubicBezTo>
                    <a:pt x="1612" y="0"/>
                    <a:pt x="915" y="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692150" y="4311150"/>
              <a:ext cx="14950" cy="49250"/>
            </a:xfrm>
            <a:custGeom>
              <a:avLst/>
              <a:gdLst/>
              <a:ahLst/>
              <a:cxnLst/>
              <a:rect l="l" t="t" r="r" b="b"/>
              <a:pathLst>
                <a:path w="598" h="1970" extrusionOk="0">
                  <a:moveTo>
                    <a:pt x="538" y="0"/>
                  </a:moveTo>
                  <a:lnTo>
                    <a:pt x="538" y="0"/>
                  </a:lnTo>
                  <a:cubicBezTo>
                    <a:pt x="260" y="617"/>
                    <a:pt x="61" y="1293"/>
                    <a:pt x="1" y="1970"/>
                  </a:cubicBezTo>
                  <a:cubicBezTo>
                    <a:pt x="140" y="1950"/>
                    <a:pt x="220" y="1850"/>
                    <a:pt x="299" y="1691"/>
                  </a:cubicBezTo>
                  <a:cubicBezTo>
                    <a:pt x="538" y="1154"/>
                    <a:pt x="598" y="577"/>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678225" y="4011775"/>
              <a:ext cx="9475" cy="45275"/>
            </a:xfrm>
            <a:custGeom>
              <a:avLst/>
              <a:gdLst/>
              <a:ahLst/>
              <a:cxnLst/>
              <a:rect l="l" t="t" r="r" b="b"/>
              <a:pathLst>
                <a:path w="379" h="1811" extrusionOk="0">
                  <a:moveTo>
                    <a:pt x="200" y="0"/>
                  </a:moveTo>
                  <a:cubicBezTo>
                    <a:pt x="21" y="60"/>
                    <a:pt x="21" y="239"/>
                    <a:pt x="1" y="398"/>
                  </a:cubicBezTo>
                  <a:cubicBezTo>
                    <a:pt x="21" y="855"/>
                    <a:pt x="21" y="1333"/>
                    <a:pt x="21" y="1810"/>
                  </a:cubicBezTo>
                  <a:cubicBezTo>
                    <a:pt x="260" y="1711"/>
                    <a:pt x="160" y="1393"/>
                    <a:pt x="379" y="1293"/>
                  </a:cubicBezTo>
                  <a:cubicBezTo>
                    <a:pt x="379" y="855"/>
                    <a:pt x="379" y="458"/>
                    <a:pt x="359" y="40"/>
                  </a:cubicBezTo>
                  <a:cubicBezTo>
                    <a:pt x="299" y="20"/>
                    <a:pt x="260" y="2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660325" y="3619375"/>
              <a:ext cx="19925" cy="18250"/>
            </a:xfrm>
            <a:custGeom>
              <a:avLst/>
              <a:gdLst/>
              <a:ahLst/>
              <a:cxnLst/>
              <a:rect l="l" t="t" r="r" b="b"/>
              <a:pathLst>
                <a:path w="797" h="730" extrusionOk="0">
                  <a:moveTo>
                    <a:pt x="419" y="1"/>
                  </a:moveTo>
                  <a:cubicBezTo>
                    <a:pt x="299" y="200"/>
                    <a:pt x="1" y="279"/>
                    <a:pt x="41" y="538"/>
                  </a:cubicBezTo>
                  <a:cubicBezTo>
                    <a:pt x="56" y="584"/>
                    <a:pt x="84" y="714"/>
                    <a:pt x="114" y="714"/>
                  </a:cubicBezTo>
                  <a:cubicBezTo>
                    <a:pt x="122" y="714"/>
                    <a:pt x="131" y="704"/>
                    <a:pt x="140" y="677"/>
                  </a:cubicBezTo>
                  <a:cubicBezTo>
                    <a:pt x="221" y="504"/>
                    <a:pt x="285" y="445"/>
                    <a:pt x="340" y="445"/>
                  </a:cubicBezTo>
                  <a:cubicBezTo>
                    <a:pt x="462" y="445"/>
                    <a:pt x="543" y="730"/>
                    <a:pt x="670" y="730"/>
                  </a:cubicBezTo>
                  <a:cubicBezTo>
                    <a:pt x="685" y="730"/>
                    <a:pt x="700" y="726"/>
                    <a:pt x="717" y="717"/>
                  </a:cubicBezTo>
                  <a:cubicBezTo>
                    <a:pt x="797" y="578"/>
                    <a:pt x="797" y="379"/>
                    <a:pt x="737" y="180"/>
                  </a:cubicBezTo>
                  <a:cubicBezTo>
                    <a:pt x="637" y="120"/>
                    <a:pt x="518" y="40"/>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656350" y="3584575"/>
              <a:ext cx="19925" cy="30850"/>
            </a:xfrm>
            <a:custGeom>
              <a:avLst/>
              <a:gdLst/>
              <a:ahLst/>
              <a:cxnLst/>
              <a:rect l="l" t="t" r="r" b="b"/>
              <a:pathLst>
                <a:path w="797" h="1234" extrusionOk="0">
                  <a:moveTo>
                    <a:pt x="379" y="0"/>
                  </a:moveTo>
                  <a:lnTo>
                    <a:pt x="379" y="0"/>
                  </a:lnTo>
                  <a:cubicBezTo>
                    <a:pt x="1" y="478"/>
                    <a:pt x="319" y="836"/>
                    <a:pt x="578" y="1234"/>
                  </a:cubicBezTo>
                  <a:cubicBezTo>
                    <a:pt x="796" y="1015"/>
                    <a:pt x="776" y="796"/>
                    <a:pt x="637" y="537"/>
                  </a:cubicBezTo>
                  <a:cubicBezTo>
                    <a:pt x="498" y="358"/>
                    <a:pt x="379" y="219"/>
                    <a:pt x="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665800" y="4283850"/>
              <a:ext cx="32350" cy="11900"/>
            </a:xfrm>
            <a:custGeom>
              <a:avLst/>
              <a:gdLst/>
              <a:ahLst/>
              <a:cxnLst/>
              <a:rect l="l" t="t" r="r" b="b"/>
              <a:pathLst>
                <a:path w="1294" h="476" extrusionOk="0">
                  <a:moveTo>
                    <a:pt x="700" y="0"/>
                  </a:moveTo>
                  <a:cubicBezTo>
                    <a:pt x="462" y="0"/>
                    <a:pt x="232" y="14"/>
                    <a:pt x="1" y="58"/>
                  </a:cubicBezTo>
                  <a:cubicBezTo>
                    <a:pt x="160" y="317"/>
                    <a:pt x="558" y="98"/>
                    <a:pt x="697" y="376"/>
                  </a:cubicBezTo>
                  <a:cubicBezTo>
                    <a:pt x="916" y="317"/>
                    <a:pt x="1214" y="476"/>
                    <a:pt x="1294" y="18"/>
                  </a:cubicBezTo>
                  <a:cubicBezTo>
                    <a:pt x="1089" y="9"/>
                    <a:pt x="892" y="0"/>
                    <a:pt x="7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717025" y="3927725"/>
              <a:ext cx="11475" cy="46775"/>
            </a:xfrm>
            <a:custGeom>
              <a:avLst/>
              <a:gdLst/>
              <a:ahLst/>
              <a:cxnLst/>
              <a:rect l="l" t="t" r="r" b="b"/>
              <a:pathLst>
                <a:path w="459" h="1871" extrusionOk="0">
                  <a:moveTo>
                    <a:pt x="100" y="0"/>
                  </a:moveTo>
                  <a:lnTo>
                    <a:pt x="100" y="0"/>
                  </a:lnTo>
                  <a:cubicBezTo>
                    <a:pt x="40" y="617"/>
                    <a:pt x="1" y="1273"/>
                    <a:pt x="239" y="1870"/>
                  </a:cubicBezTo>
                  <a:cubicBezTo>
                    <a:pt x="219" y="1234"/>
                    <a:pt x="458" y="597"/>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589225" y="4082000"/>
              <a:ext cx="31850" cy="9850"/>
            </a:xfrm>
            <a:custGeom>
              <a:avLst/>
              <a:gdLst/>
              <a:ahLst/>
              <a:cxnLst/>
              <a:rect l="l" t="t" r="r" b="b"/>
              <a:pathLst>
                <a:path w="1274" h="394" extrusionOk="0">
                  <a:moveTo>
                    <a:pt x="1126" y="1"/>
                  </a:moveTo>
                  <a:cubicBezTo>
                    <a:pt x="1062" y="1"/>
                    <a:pt x="981" y="30"/>
                    <a:pt x="895" y="56"/>
                  </a:cubicBezTo>
                  <a:cubicBezTo>
                    <a:pt x="838" y="67"/>
                    <a:pt x="780" y="70"/>
                    <a:pt x="721" y="70"/>
                  </a:cubicBezTo>
                  <a:cubicBezTo>
                    <a:pt x="633" y="70"/>
                    <a:pt x="543" y="63"/>
                    <a:pt x="456" y="63"/>
                  </a:cubicBezTo>
                  <a:cubicBezTo>
                    <a:pt x="293" y="63"/>
                    <a:pt x="136" y="89"/>
                    <a:pt x="0" y="235"/>
                  </a:cubicBezTo>
                  <a:cubicBezTo>
                    <a:pt x="60" y="294"/>
                    <a:pt x="139" y="334"/>
                    <a:pt x="179" y="394"/>
                  </a:cubicBezTo>
                  <a:cubicBezTo>
                    <a:pt x="433" y="304"/>
                    <a:pt x="709" y="259"/>
                    <a:pt x="990" y="259"/>
                  </a:cubicBezTo>
                  <a:cubicBezTo>
                    <a:pt x="1084" y="259"/>
                    <a:pt x="1179" y="264"/>
                    <a:pt x="1273" y="274"/>
                  </a:cubicBezTo>
                  <a:lnTo>
                    <a:pt x="1253" y="235"/>
                  </a:lnTo>
                  <a:cubicBezTo>
                    <a:pt x="1265" y="53"/>
                    <a:pt x="1211" y="1"/>
                    <a:pt x="1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714050" y="4252475"/>
              <a:ext cx="12450" cy="27375"/>
            </a:xfrm>
            <a:custGeom>
              <a:avLst/>
              <a:gdLst/>
              <a:ahLst/>
              <a:cxnLst/>
              <a:rect l="l" t="t" r="r" b="b"/>
              <a:pathLst>
                <a:path w="498" h="1095" extrusionOk="0">
                  <a:moveTo>
                    <a:pt x="358" y="0"/>
                  </a:moveTo>
                  <a:lnTo>
                    <a:pt x="358" y="0"/>
                  </a:lnTo>
                  <a:cubicBezTo>
                    <a:pt x="139" y="338"/>
                    <a:pt x="60" y="736"/>
                    <a:pt x="0" y="1094"/>
                  </a:cubicBezTo>
                  <a:cubicBezTo>
                    <a:pt x="498" y="855"/>
                    <a:pt x="338" y="418"/>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705100" y="4280325"/>
              <a:ext cx="9975" cy="30850"/>
            </a:xfrm>
            <a:custGeom>
              <a:avLst/>
              <a:gdLst/>
              <a:ahLst/>
              <a:cxnLst/>
              <a:rect l="l" t="t" r="r" b="b"/>
              <a:pathLst>
                <a:path w="399" h="1234" extrusionOk="0">
                  <a:moveTo>
                    <a:pt x="358" y="0"/>
                  </a:moveTo>
                  <a:lnTo>
                    <a:pt x="358" y="0"/>
                  </a:lnTo>
                  <a:cubicBezTo>
                    <a:pt x="120" y="358"/>
                    <a:pt x="20" y="796"/>
                    <a:pt x="0" y="1233"/>
                  </a:cubicBezTo>
                  <a:cubicBezTo>
                    <a:pt x="318" y="895"/>
                    <a:pt x="398" y="438"/>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1723500" y="4007775"/>
              <a:ext cx="8475" cy="33350"/>
            </a:xfrm>
            <a:custGeom>
              <a:avLst/>
              <a:gdLst/>
              <a:ahLst/>
              <a:cxnLst/>
              <a:rect l="l" t="t" r="r" b="b"/>
              <a:pathLst>
                <a:path w="339" h="1334" extrusionOk="0">
                  <a:moveTo>
                    <a:pt x="0" y="1"/>
                  </a:moveTo>
                  <a:lnTo>
                    <a:pt x="0" y="1"/>
                  </a:lnTo>
                  <a:cubicBezTo>
                    <a:pt x="40" y="478"/>
                    <a:pt x="0" y="916"/>
                    <a:pt x="159" y="1334"/>
                  </a:cubicBezTo>
                  <a:cubicBezTo>
                    <a:pt x="120" y="896"/>
                    <a:pt x="338" y="41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1672275" y="4142050"/>
              <a:ext cx="11450" cy="22900"/>
            </a:xfrm>
            <a:custGeom>
              <a:avLst/>
              <a:gdLst/>
              <a:ahLst/>
              <a:cxnLst/>
              <a:rect l="l" t="t" r="r" b="b"/>
              <a:pathLst>
                <a:path w="458" h="916" extrusionOk="0">
                  <a:moveTo>
                    <a:pt x="259" y="1"/>
                  </a:moveTo>
                  <a:cubicBezTo>
                    <a:pt x="159" y="160"/>
                    <a:pt x="0" y="299"/>
                    <a:pt x="100" y="518"/>
                  </a:cubicBezTo>
                  <a:cubicBezTo>
                    <a:pt x="259" y="598"/>
                    <a:pt x="199" y="856"/>
                    <a:pt x="458" y="916"/>
                  </a:cubicBezTo>
                  <a:lnTo>
                    <a:pt x="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1698125" y="3360275"/>
              <a:ext cx="14450" cy="32350"/>
            </a:xfrm>
            <a:custGeom>
              <a:avLst/>
              <a:gdLst/>
              <a:ahLst/>
              <a:cxnLst/>
              <a:rect l="l" t="t" r="r" b="b"/>
              <a:pathLst>
                <a:path w="578" h="1294" extrusionOk="0">
                  <a:moveTo>
                    <a:pt x="319" y="1"/>
                  </a:moveTo>
                  <a:lnTo>
                    <a:pt x="160" y="160"/>
                  </a:lnTo>
                  <a:cubicBezTo>
                    <a:pt x="1" y="418"/>
                    <a:pt x="21" y="657"/>
                    <a:pt x="120" y="916"/>
                  </a:cubicBezTo>
                  <a:lnTo>
                    <a:pt x="120" y="1055"/>
                  </a:lnTo>
                  <a:cubicBezTo>
                    <a:pt x="80" y="1134"/>
                    <a:pt x="80" y="1214"/>
                    <a:pt x="120" y="1294"/>
                  </a:cubicBezTo>
                  <a:cubicBezTo>
                    <a:pt x="180" y="1254"/>
                    <a:pt x="259" y="1254"/>
                    <a:pt x="299" y="1254"/>
                  </a:cubicBezTo>
                  <a:cubicBezTo>
                    <a:pt x="418" y="1154"/>
                    <a:pt x="478" y="1035"/>
                    <a:pt x="518" y="836"/>
                  </a:cubicBezTo>
                  <a:cubicBezTo>
                    <a:pt x="558" y="538"/>
                    <a:pt x="578" y="219"/>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1672775" y="3560700"/>
              <a:ext cx="8475" cy="32350"/>
            </a:xfrm>
            <a:custGeom>
              <a:avLst/>
              <a:gdLst/>
              <a:ahLst/>
              <a:cxnLst/>
              <a:rect l="l" t="t" r="r" b="b"/>
              <a:pathLst>
                <a:path w="339" h="1294" extrusionOk="0">
                  <a:moveTo>
                    <a:pt x="80" y="0"/>
                  </a:moveTo>
                  <a:cubicBezTo>
                    <a:pt x="80" y="199"/>
                    <a:pt x="40" y="378"/>
                    <a:pt x="40" y="577"/>
                  </a:cubicBezTo>
                  <a:cubicBezTo>
                    <a:pt x="100" y="836"/>
                    <a:pt x="0" y="1094"/>
                    <a:pt x="199" y="1293"/>
                  </a:cubicBezTo>
                  <a:cubicBezTo>
                    <a:pt x="239" y="856"/>
                    <a:pt x="338" y="438"/>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1651875" y="3661150"/>
              <a:ext cx="18425" cy="8475"/>
            </a:xfrm>
            <a:custGeom>
              <a:avLst/>
              <a:gdLst/>
              <a:ahLst/>
              <a:cxnLst/>
              <a:rect l="l" t="t" r="r" b="b"/>
              <a:pathLst>
                <a:path w="737" h="339" extrusionOk="0">
                  <a:moveTo>
                    <a:pt x="523" y="0"/>
                  </a:moveTo>
                  <a:cubicBezTo>
                    <a:pt x="383" y="0"/>
                    <a:pt x="205" y="152"/>
                    <a:pt x="63" y="152"/>
                  </a:cubicBezTo>
                  <a:cubicBezTo>
                    <a:pt x="42" y="152"/>
                    <a:pt x="21" y="148"/>
                    <a:pt x="1" y="140"/>
                  </a:cubicBezTo>
                  <a:lnTo>
                    <a:pt x="1" y="279"/>
                  </a:lnTo>
                  <a:cubicBezTo>
                    <a:pt x="120" y="279"/>
                    <a:pt x="239" y="319"/>
                    <a:pt x="359" y="339"/>
                  </a:cubicBezTo>
                  <a:cubicBezTo>
                    <a:pt x="478" y="339"/>
                    <a:pt x="617" y="319"/>
                    <a:pt x="737" y="319"/>
                  </a:cubicBezTo>
                  <a:cubicBezTo>
                    <a:pt x="699" y="73"/>
                    <a:pt x="620" y="0"/>
                    <a:pt x="5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1589225" y="4109175"/>
              <a:ext cx="19400" cy="6200"/>
            </a:xfrm>
            <a:custGeom>
              <a:avLst/>
              <a:gdLst/>
              <a:ahLst/>
              <a:cxnLst/>
              <a:rect l="l" t="t" r="r" b="b"/>
              <a:pathLst>
                <a:path w="776" h="248" extrusionOk="0">
                  <a:moveTo>
                    <a:pt x="446" y="1"/>
                  </a:moveTo>
                  <a:cubicBezTo>
                    <a:pt x="296" y="1"/>
                    <a:pt x="152" y="83"/>
                    <a:pt x="0" y="83"/>
                  </a:cubicBezTo>
                  <a:lnTo>
                    <a:pt x="0" y="222"/>
                  </a:lnTo>
                  <a:cubicBezTo>
                    <a:pt x="148" y="222"/>
                    <a:pt x="296" y="248"/>
                    <a:pt x="443" y="248"/>
                  </a:cubicBezTo>
                  <a:cubicBezTo>
                    <a:pt x="554" y="248"/>
                    <a:pt x="665" y="233"/>
                    <a:pt x="776" y="182"/>
                  </a:cubicBezTo>
                  <a:cubicBezTo>
                    <a:pt x="661" y="42"/>
                    <a:pt x="552" y="1"/>
                    <a:pt x="4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678725" y="4185800"/>
              <a:ext cx="12900" cy="13475"/>
            </a:xfrm>
            <a:custGeom>
              <a:avLst/>
              <a:gdLst/>
              <a:ahLst/>
              <a:cxnLst/>
              <a:rect l="l" t="t" r="r" b="b"/>
              <a:pathLst>
                <a:path w="516" h="539" extrusionOk="0">
                  <a:moveTo>
                    <a:pt x="175" y="0"/>
                  </a:moveTo>
                  <a:cubicBezTo>
                    <a:pt x="128" y="0"/>
                    <a:pt x="71" y="7"/>
                    <a:pt x="1" y="21"/>
                  </a:cubicBezTo>
                  <a:cubicBezTo>
                    <a:pt x="1" y="121"/>
                    <a:pt x="41" y="240"/>
                    <a:pt x="41" y="360"/>
                  </a:cubicBezTo>
                  <a:cubicBezTo>
                    <a:pt x="140" y="439"/>
                    <a:pt x="259" y="499"/>
                    <a:pt x="359" y="539"/>
                  </a:cubicBezTo>
                  <a:cubicBezTo>
                    <a:pt x="306" y="346"/>
                    <a:pt x="515"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1651875" y="3454775"/>
              <a:ext cx="14450" cy="8475"/>
            </a:xfrm>
            <a:custGeom>
              <a:avLst/>
              <a:gdLst/>
              <a:ahLst/>
              <a:cxnLst/>
              <a:rect l="l" t="t" r="r" b="b"/>
              <a:pathLst>
                <a:path w="578" h="339" extrusionOk="0">
                  <a:moveTo>
                    <a:pt x="160" y="0"/>
                  </a:moveTo>
                  <a:cubicBezTo>
                    <a:pt x="160" y="120"/>
                    <a:pt x="1" y="239"/>
                    <a:pt x="180" y="338"/>
                  </a:cubicBezTo>
                  <a:cubicBezTo>
                    <a:pt x="359" y="338"/>
                    <a:pt x="498" y="299"/>
                    <a:pt x="578" y="120"/>
                  </a:cubicBezTo>
                  <a:cubicBezTo>
                    <a:pt x="578" y="60"/>
                    <a:pt x="578" y="2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736925" y="4172100"/>
              <a:ext cx="10950" cy="19325"/>
            </a:xfrm>
            <a:custGeom>
              <a:avLst/>
              <a:gdLst/>
              <a:ahLst/>
              <a:cxnLst/>
              <a:rect l="l" t="t" r="r" b="b"/>
              <a:pathLst>
                <a:path w="438" h="773" extrusionOk="0">
                  <a:moveTo>
                    <a:pt x="271" y="0"/>
                  </a:moveTo>
                  <a:cubicBezTo>
                    <a:pt x="246" y="0"/>
                    <a:pt x="221" y="5"/>
                    <a:pt x="199" y="12"/>
                  </a:cubicBezTo>
                  <a:cubicBezTo>
                    <a:pt x="140" y="172"/>
                    <a:pt x="199" y="351"/>
                    <a:pt x="0" y="410"/>
                  </a:cubicBezTo>
                  <a:cubicBezTo>
                    <a:pt x="60" y="549"/>
                    <a:pt x="120" y="649"/>
                    <a:pt x="199" y="709"/>
                  </a:cubicBezTo>
                  <a:cubicBezTo>
                    <a:pt x="225" y="752"/>
                    <a:pt x="251" y="772"/>
                    <a:pt x="273" y="772"/>
                  </a:cubicBezTo>
                  <a:cubicBezTo>
                    <a:pt x="303" y="772"/>
                    <a:pt x="327" y="737"/>
                    <a:pt x="338" y="669"/>
                  </a:cubicBezTo>
                  <a:cubicBezTo>
                    <a:pt x="358" y="569"/>
                    <a:pt x="358" y="470"/>
                    <a:pt x="398" y="370"/>
                  </a:cubicBezTo>
                  <a:cubicBezTo>
                    <a:pt x="438" y="271"/>
                    <a:pt x="438" y="152"/>
                    <a:pt x="398" y="52"/>
                  </a:cubicBezTo>
                  <a:cubicBezTo>
                    <a:pt x="360" y="14"/>
                    <a:pt x="314"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1678225" y="4396200"/>
              <a:ext cx="19425" cy="13950"/>
            </a:xfrm>
            <a:custGeom>
              <a:avLst/>
              <a:gdLst/>
              <a:ahLst/>
              <a:cxnLst/>
              <a:rect l="l" t="t" r="r" b="b"/>
              <a:pathLst>
                <a:path w="777" h="558" extrusionOk="0">
                  <a:moveTo>
                    <a:pt x="578" y="0"/>
                  </a:moveTo>
                  <a:lnTo>
                    <a:pt x="578" y="0"/>
                  </a:lnTo>
                  <a:cubicBezTo>
                    <a:pt x="399" y="60"/>
                    <a:pt x="220" y="139"/>
                    <a:pt x="61" y="179"/>
                  </a:cubicBezTo>
                  <a:cubicBezTo>
                    <a:pt x="1" y="239"/>
                    <a:pt x="1" y="279"/>
                    <a:pt x="1" y="338"/>
                  </a:cubicBezTo>
                  <a:cubicBezTo>
                    <a:pt x="180" y="358"/>
                    <a:pt x="319" y="378"/>
                    <a:pt x="399" y="557"/>
                  </a:cubicBezTo>
                  <a:cubicBezTo>
                    <a:pt x="777" y="478"/>
                    <a:pt x="717" y="259"/>
                    <a:pt x="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1695650" y="3365250"/>
              <a:ext cx="7475" cy="18425"/>
            </a:xfrm>
            <a:custGeom>
              <a:avLst/>
              <a:gdLst/>
              <a:ahLst/>
              <a:cxnLst/>
              <a:rect l="l" t="t" r="r" b="b"/>
              <a:pathLst>
                <a:path w="299" h="737" extrusionOk="0">
                  <a:moveTo>
                    <a:pt x="80" y="0"/>
                  </a:moveTo>
                  <a:cubicBezTo>
                    <a:pt x="100" y="239"/>
                    <a:pt x="0" y="518"/>
                    <a:pt x="199" y="737"/>
                  </a:cubicBezTo>
                  <a:cubicBezTo>
                    <a:pt x="299" y="498"/>
                    <a:pt x="219" y="239"/>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1701125" y="3414975"/>
              <a:ext cx="6475" cy="17925"/>
            </a:xfrm>
            <a:custGeom>
              <a:avLst/>
              <a:gdLst/>
              <a:ahLst/>
              <a:cxnLst/>
              <a:rect l="l" t="t" r="r" b="b"/>
              <a:pathLst>
                <a:path w="259" h="717" extrusionOk="0">
                  <a:moveTo>
                    <a:pt x="20" y="1"/>
                  </a:moveTo>
                  <a:cubicBezTo>
                    <a:pt x="20" y="220"/>
                    <a:pt x="0" y="458"/>
                    <a:pt x="0" y="717"/>
                  </a:cubicBezTo>
                  <a:cubicBezTo>
                    <a:pt x="259" y="458"/>
                    <a:pt x="259" y="239"/>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1686700" y="4360375"/>
              <a:ext cx="8475" cy="17925"/>
            </a:xfrm>
            <a:custGeom>
              <a:avLst/>
              <a:gdLst/>
              <a:ahLst/>
              <a:cxnLst/>
              <a:rect l="l" t="t" r="r" b="b"/>
              <a:pathLst>
                <a:path w="339" h="717" extrusionOk="0">
                  <a:moveTo>
                    <a:pt x="219" y="1"/>
                  </a:moveTo>
                  <a:lnTo>
                    <a:pt x="219" y="1"/>
                  </a:lnTo>
                  <a:cubicBezTo>
                    <a:pt x="20" y="200"/>
                    <a:pt x="20" y="438"/>
                    <a:pt x="0" y="717"/>
                  </a:cubicBezTo>
                  <a:cubicBezTo>
                    <a:pt x="338" y="538"/>
                    <a:pt x="219" y="240"/>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1735425" y="4199250"/>
              <a:ext cx="7000" cy="13950"/>
            </a:xfrm>
            <a:custGeom>
              <a:avLst/>
              <a:gdLst/>
              <a:ahLst/>
              <a:cxnLst/>
              <a:rect l="l" t="t" r="r" b="b"/>
              <a:pathLst>
                <a:path w="280" h="558" extrusionOk="0">
                  <a:moveTo>
                    <a:pt x="200" y="1"/>
                  </a:moveTo>
                  <a:lnTo>
                    <a:pt x="200" y="1"/>
                  </a:lnTo>
                  <a:cubicBezTo>
                    <a:pt x="21" y="120"/>
                    <a:pt x="1" y="359"/>
                    <a:pt x="21" y="558"/>
                  </a:cubicBezTo>
                  <a:cubicBezTo>
                    <a:pt x="279" y="458"/>
                    <a:pt x="219" y="219"/>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1727475" y="4062000"/>
              <a:ext cx="6000" cy="14925"/>
            </a:xfrm>
            <a:custGeom>
              <a:avLst/>
              <a:gdLst/>
              <a:ahLst/>
              <a:cxnLst/>
              <a:rect l="l" t="t" r="r" b="b"/>
              <a:pathLst>
                <a:path w="240" h="597" extrusionOk="0">
                  <a:moveTo>
                    <a:pt x="40" y="0"/>
                  </a:moveTo>
                  <a:lnTo>
                    <a:pt x="40" y="0"/>
                  </a:lnTo>
                  <a:cubicBezTo>
                    <a:pt x="0" y="199"/>
                    <a:pt x="80" y="398"/>
                    <a:pt x="179" y="597"/>
                  </a:cubicBezTo>
                  <a:cubicBezTo>
                    <a:pt x="199" y="378"/>
                    <a:pt x="239" y="139"/>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1665300" y="4434475"/>
              <a:ext cx="6000" cy="15450"/>
            </a:xfrm>
            <a:custGeom>
              <a:avLst/>
              <a:gdLst/>
              <a:ahLst/>
              <a:cxnLst/>
              <a:rect l="l" t="t" r="r" b="b"/>
              <a:pathLst>
                <a:path w="240" h="618" extrusionOk="0">
                  <a:moveTo>
                    <a:pt x="180" y="1"/>
                  </a:moveTo>
                  <a:lnTo>
                    <a:pt x="180" y="1"/>
                  </a:lnTo>
                  <a:cubicBezTo>
                    <a:pt x="21" y="160"/>
                    <a:pt x="21" y="399"/>
                    <a:pt x="1" y="618"/>
                  </a:cubicBezTo>
                  <a:cubicBezTo>
                    <a:pt x="239" y="458"/>
                    <a:pt x="180" y="220"/>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661475" y="3649725"/>
              <a:ext cx="2850" cy="3400"/>
            </a:xfrm>
            <a:custGeom>
              <a:avLst/>
              <a:gdLst/>
              <a:ahLst/>
              <a:cxnLst/>
              <a:rect l="l" t="t" r="r" b="b"/>
              <a:pathLst>
                <a:path w="114" h="136" extrusionOk="0">
                  <a:moveTo>
                    <a:pt x="74" y="0"/>
                  </a:moveTo>
                  <a:cubicBezTo>
                    <a:pt x="54" y="0"/>
                    <a:pt x="14" y="20"/>
                    <a:pt x="14" y="60"/>
                  </a:cubicBezTo>
                  <a:cubicBezTo>
                    <a:pt x="0" y="103"/>
                    <a:pt x="27" y="135"/>
                    <a:pt x="58" y="135"/>
                  </a:cubicBezTo>
                  <a:cubicBezTo>
                    <a:pt x="70" y="135"/>
                    <a:pt x="83" y="131"/>
                    <a:pt x="94" y="119"/>
                  </a:cubicBezTo>
                  <a:cubicBezTo>
                    <a:pt x="114" y="119"/>
                    <a:pt x="114" y="80"/>
                    <a:pt x="114" y="60"/>
                  </a:cubicBezTo>
                  <a:cubicBezTo>
                    <a:pt x="114" y="20"/>
                    <a:pt x="94"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1683200" y="4377800"/>
              <a:ext cx="4500" cy="9475"/>
            </a:xfrm>
            <a:custGeom>
              <a:avLst/>
              <a:gdLst/>
              <a:ahLst/>
              <a:cxnLst/>
              <a:rect l="l" t="t" r="r" b="b"/>
              <a:pathLst>
                <a:path w="180" h="379" extrusionOk="0">
                  <a:moveTo>
                    <a:pt x="160" y="0"/>
                  </a:moveTo>
                  <a:cubicBezTo>
                    <a:pt x="1" y="80"/>
                    <a:pt x="1" y="219"/>
                    <a:pt x="1" y="378"/>
                  </a:cubicBezTo>
                  <a:cubicBezTo>
                    <a:pt x="160" y="298"/>
                    <a:pt x="180" y="139"/>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1678725" y="4387250"/>
              <a:ext cx="5000" cy="8975"/>
            </a:xfrm>
            <a:custGeom>
              <a:avLst/>
              <a:gdLst/>
              <a:ahLst/>
              <a:cxnLst/>
              <a:rect l="l" t="t" r="r" b="b"/>
              <a:pathLst>
                <a:path w="200" h="359" extrusionOk="0">
                  <a:moveTo>
                    <a:pt x="180" y="0"/>
                  </a:moveTo>
                  <a:cubicBezTo>
                    <a:pt x="61" y="100"/>
                    <a:pt x="1" y="219"/>
                    <a:pt x="61" y="358"/>
                  </a:cubicBezTo>
                  <a:cubicBezTo>
                    <a:pt x="180" y="259"/>
                    <a:pt x="200" y="139"/>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558375" y="4258425"/>
              <a:ext cx="5000" cy="8475"/>
            </a:xfrm>
            <a:custGeom>
              <a:avLst/>
              <a:gdLst/>
              <a:ahLst/>
              <a:cxnLst/>
              <a:rect l="l" t="t" r="r" b="b"/>
              <a:pathLst>
                <a:path w="200" h="339" extrusionOk="0">
                  <a:moveTo>
                    <a:pt x="180" y="1"/>
                  </a:moveTo>
                  <a:lnTo>
                    <a:pt x="180" y="1"/>
                  </a:lnTo>
                  <a:cubicBezTo>
                    <a:pt x="1" y="120"/>
                    <a:pt x="1" y="220"/>
                    <a:pt x="200" y="339"/>
                  </a:cubicBezTo>
                  <a:cubicBezTo>
                    <a:pt x="200" y="220"/>
                    <a:pt x="200" y="100"/>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1739900" y="4189800"/>
              <a:ext cx="5500" cy="9975"/>
            </a:xfrm>
            <a:custGeom>
              <a:avLst/>
              <a:gdLst/>
              <a:ahLst/>
              <a:cxnLst/>
              <a:rect l="l" t="t" r="r" b="b"/>
              <a:pathLst>
                <a:path w="220" h="399" extrusionOk="0">
                  <a:moveTo>
                    <a:pt x="200" y="1"/>
                  </a:moveTo>
                  <a:lnTo>
                    <a:pt x="200" y="1"/>
                  </a:lnTo>
                  <a:cubicBezTo>
                    <a:pt x="140" y="21"/>
                    <a:pt x="100" y="60"/>
                    <a:pt x="40" y="60"/>
                  </a:cubicBezTo>
                  <a:cubicBezTo>
                    <a:pt x="40" y="160"/>
                    <a:pt x="21" y="279"/>
                    <a:pt x="1" y="398"/>
                  </a:cubicBezTo>
                  <a:cubicBezTo>
                    <a:pt x="200" y="319"/>
                    <a:pt x="219" y="180"/>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1682700" y="4083875"/>
              <a:ext cx="5000" cy="8975"/>
            </a:xfrm>
            <a:custGeom>
              <a:avLst/>
              <a:gdLst/>
              <a:ahLst/>
              <a:cxnLst/>
              <a:rect l="l" t="t" r="r" b="b"/>
              <a:pathLst>
                <a:path w="200" h="359" extrusionOk="0">
                  <a:moveTo>
                    <a:pt x="180" y="0"/>
                  </a:moveTo>
                  <a:cubicBezTo>
                    <a:pt x="1" y="120"/>
                    <a:pt x="1" y="239"/>
                    <a:pt x="180" y="359"/>
                  </a:cubicBezTo>
                  <a:cubicBezTo>
                    <a:pt x="200" y="239"/>
                    <a:pt x="200" y="12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1664300" y="3562200"/>
              <a:ext cx="4500" cy="3500"/>
            </a:xfrm>
            <a:custGeom>
              <a:avLst/>
              <a:gdLst/>
              <a:ahLst/>
              <a:cxnLst/>
              <a:rect l="l" t="t" r="r" b="b"/>
              <a:pathLst>
                <a:path w="180" h="140" extrusionOk="0">
                  <a:moveTo>
                    <a:pt x="41" y="0"/>
                  </a:moveTo>
                  <a:cubicBezTo>
                    <a:pt x="1" y="40"/>
                    <a:pt x="1" y="99"/>
                    <a:pt x="41" y="139"/>
                  </a:cubicBezTo>
                  <a:cubicBezTo>
                    <a:pt x="180" y="99"/>
                    <a:pt x="180" y="4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1698125" y="3400050"/>
              <a:ext cx="2525" cy="5500"/>
            </a:xfrm>
            <a:custGeom>
              <a:avLst/>
              <a:gdLst/>
              <a:ahLst/>
              <a:cxnLst/>
              <a:rect l="l" t="t" r="r" b="b"/>
              <a:pathLst>
                <a:path w="101" h="220" extrusionOk="0">
                  <a:moveTo>
                    <a:pt x="100" y="1"/>
                  </a:moveTo>
                  <a:cubicBezTo>
                    <a:pt x="21" y="100"/>
                    <a:pt x="1" y="160"/>
                    <a:pt x="100" y="220"/>
                  </a:cubicBezTo>
                  <a:lnTo>
                    <a:pt x="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1700625" y="3405525"/>
              <a:ext cx="4000" cy="4500"/>
            </a:xfrm>
            <a:custGeom>
              <a:avLst/>
              <a:gdLst/>
              <a:ahLst/>
              <a:cxnLst/>
              <a:rect l="l" t="t" r="r" b="b"/>
              <a:pathLst>
                <a:path w="160" h="180" extrusionOk="0">
                  <a:moveTo>
                    <a:pt x="0" y="1"/>
                  </a:moveTo>
                  <a:cubicBezTo>
                    <a:pt x="0" y="80"/>
                    <a:pt x="0" y="120"/>
                    <a:pt x="20" y="180"/>
                  </a:cubicBezTo>
                  <a:cubicBezTo>
                    <a:pt x="159" y="100"/>
                    <a:pt x="119" y="4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1697625" y="3386625"/>
              <a:ext cx="3025" cy="6000"/>
            </a:xfrm>
            <a:custGeom>
              <a:avLst/>
              <a:gdLst/>
              <a:ahLst/>
              <a:cxnLst/>
              <a:rect l="l" t="t" r="r" b="b"/>
              <a:pathLst>
                <a:path w="121" h="240" extrusionOk="0">
                  <a:moveTo>
                    <a:pt x="120" y="1"/>
                  </a:moveTo>
                  <a:cubicBezTo>
                    <a:pt x="1" y="80"/>
                    <a:pt x="1" y="160"/>
                    <a:pt x="120" y="240"/>
                  </a:cubicBezTo>
                  <a:lnTo>
                    <a:pt x="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1716025" y="3898875"/>
              <a:ext cx="2525" cy="7475"/>
            </a:xfrm>
            <a:custGeom>
              <a:avLst/>
              <a:gdLst/>
              <a:ahLst/>
              <a:cxnLst/>
              <a:rect l="l" t="t" r="r" b="b"/>
              <a:pathLst>
                <a:path w="101" h="299" extrusionOk="0">
                  <a:moveTo>
                    <a:pt x="100" y="0"/>
                  </a:moveTo>
                  <a:cubicBezTo>
                    <a:pt x="1" y="100"/>
                    <a:pt x="1" y="199"/>
                    <a:pt x="100" y="299"/>
                  </a:cubicBezTo>
                  <a:lnTo>
                    <a:pt x="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681225" y="3883450"/>
              <a:ext cx="1500" cy="4500"/>
            </a:xfrm>
            <a:custGeom>
              <a:avLst/>
              <a:gdLst/>
              <a:ahLst/>
              <a:cxnLst/>
              <a:rect l="l" t="t" r="r" b="b"/>
              <a:pathLst>
                <a:path w="60" h="180" extrusionOk="0">
                  <a:moveTo>
                    <a:pt x="60" y="1"/>
                  </a:moveTo>
                  <a:cubicBezTo>
                    <a:pt x="60" y="21"/>
                    <a:pt x="0" y="60"/>
                    <a:pt x="0" y="60"/>
                  </a:cubicBezTo>
                  <a:cubicBezTo>
                    <a:pt x="0" y="100"/>
                    <a:pt x="40" y="120"/>
                    <a:pt x="60" y="180"/>
                  </a:cubicBezTo>
                  <a:lnTo>
                    <a:pt x="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692150" y="4666475"/>
              <a:ext cx="98000" cy="19775"/>
            </a:xfrm>
            <a:custGeom>
              <a:avLst/>
              <a:gdLst/>
              <a:ahLst/>
              <a:cxnLst/>
              <a:rect l="l" t="t" r="r" b="b"/>
              <a:pathLst>
                <a:path w="3920" h="791" extrusionOk="0">
                  <a:moveTo>
                    <a:pt x="960" y="1"/>
                  </a:moveTo>
                  <a:cubicBezTo>
                    <a:pt x="768" y="1"/>
                    <a:pt x="575" y="19"/>
                    <a:pt x="379" y="70"/>
                  </a:cubicBezTo>
                  <a:cubicBezTo>
                    <a:pt x="160" y="90"/>
                    <a:pt x="1" y="190"/>
                    <a:pt x="1" y="468"/>
                  </a:cubicBezTo>
                  <a:cubicBezTo>
                    <a:pt x="1221" y="561"/>
                    <a:pt x="2425" y="791"/>
                    <a:pt x="3643" y="791"/>
                  </a:cubicBezTo>
                  <a:cubicBezTo>
                    <a:pt x="3735" y="791"/>
                    <a:pt x="3827" y="789"/>
                    <a:pt x="3920" y="787"/>
                  </a:cubicBezTo>
                  <a:cubicBezTo>
                    <a:pt x="3920" y="558"/>
                    <a:pt x="3791" y="493"/>
                    <a:pt x="3642" y="493"/>
                  </a:cubicBezTo>
                  <a:cubicBezTo>
                    <a:pt x="3596" y="493"/>
                    <a:pt x="3549" y="499"/>
                    <a:pt x="3502" y="508"/>
                  </a:cubicBezTo>
                  <a:cubicBezTo>
                    <a:pt x="3431" y="525"/>
                    <a:pt x="3383" y="532"/>
                    <a:pt x="3352" y="532"/>
                  </a:cubicBezTo>
                  <a:cubicBezTo>
                    <a:pt x="3175" y="532"/>
                    <a:pt x="3580" y="288"/>
                    <a:pt x="3420" y="288"/>
                  </a:cubicBezTo>
                  <a:cubicBezTo>
                    <a:pt x="3415" y="288"/>
                    <a:pt x="3409" y="289"/>
                    <a:pt x="3403" y="289"/>
                  </a:cubicBezTo>
                  <a:cubicBezTo>
                    <a:pt x="3265" y="115"/>
                    <a:pt x="3089" y="89"/>
                    <a:pt x="2913" y="89"/>
                  </a:cubicBezTo>
                  <a:cubicBezTo>
                    <a:pt x="2838" y="89"/>
                    <a:pt x="2764" y="93"/>
                    <a:pt x="2692" y="93"/>
                  </a:cubicBezTo>
                  <a:cubicBezTo>
                    <a:pt x="2663" y="93"/>
                    <a:pt x="2635" y="92"/>
                    <a:pt x="2607" y="90"/>
                  </a:cubicBezTo>
                  <a:cubicBezTo>
                    <a:pt x="2514" y="100"/>
                    <a:pt x="2422" y="104"/>
                    <a:pt x="2330" y="104"/>
                  </a:cubicBezTo>
                  <a:cubicBezTo>
                    <a:pt x="1868" y="104"/>
                    <a:pt x="1418" y="1"/>
                    <a:pt x="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1757800" y="4664250"/>
              <a:ext cx="77625" cy="22850"/>
            </a:xfrm>
            <a:custGeom>
              <a:avLst/>
              <a:gdLst/>
              <a:ahLst/>
              <a:cxnLst/>
              <a:rect l="l" t="t" r="r" b="b"/>
              <a:pathLst>
                <a:path w="3105" h="914" extrusionOk="0">
                  <a:moveTo>
                    <a:pt x="419" y="0"/>
                  </a:moveTo>
                  <a:cubicBezTo>
                    <a:pt x="359" y="0"/>
                    <a:pt x="299" y="20"/>
                    <a:pt x="220" y="20"/>
                  </a:cubicBezTo>
                  <a:cubicBezTo>
                    <a:pt x="100" y="100"/>
                    <a:pt x="1" y="179"/>
                    <a:pt x="60" y="319"/>
                  </a:cubicBezTo>
                  <a:cubicBezTo>
                    <a:pt x="299" y="378"/>
                    <a:pt x="578" y="299"/>
                    <a:pt x="796" y="498"/>
                  </a:cubicBezTo>
                  <a:cubicBezTo>
                    <a:pt x="1095" y="697"/>
                    <a:pt x="1473" y="677"/>
                    <a:pt x="1811" y="736"/>
                  </a:cubicBezTo>
                  <a:cubicBezTo>
                    <a:pt x="2048" y="774"/>
                    <a:pt x="2286" y="913"/>
                    <a:pt x="2523" y="913"/>
                  </a:cubicBezTo>
                  <a:cubicBezTo>
                    <a:pt x="2664" y="913"/>
                    <a:pt x="2804" y="864"/>
                    <a:pt x="2945" y="716"/>
                  </a:cubicBezTo>
                  <a:cubicBezTo>
                    <a:pt x="2905" y="518"/>
                    <a:pt x="3005" y="398"/>
                    <a:pt x="3104" y="239"/>
                  </a:cubicBezTo>
                  <a:cubicBezTo>
                    <a:pt x="2949" y="198"/>
                    <a:pt x="2791" y="186"/>
                    <a:pt x="2631" y="186"/>
                  </a:cubicBezTo>
                  <a:cubicBezTo>
                    <a:pt x="2423" y="186"/>
                    <a:pt x="2212" y="206"/>
                    <a:pt x="2004" y="206"/>
                  </a:cubicBezTo>
                  <a:cubicBezTo>
                    <a:pt x="1762" y="206"/>
                    <a:pt x="1523" y="179"/>
                    <a:pt x="1294" y="60"/>
                  </a:cubicBezTo>
                  <a:cubicBezTo>
                    <a:pt x="995" y="20"/>
                    <a:pt x="717" y="2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1792625" y="4678175"/>
              <a:ext cx="51250" cy="18925"/>
            </a:xfrm>
            <a:custGeom>
              <a:avLst/>
              <a:gdLst/>
              <a:ahLst/>
              <a:cxnLst/>
              <a:rect l="l" t="t" r="r" b="b"/>
              <a:pathLst>
                <a:path w="2050" h="757" extrusionOk="0">
                  <a:moveTo>
                    <a:pt x="458" y="0"/>
                  </a:moveTo>
                  <a:cubicBezTo>
                    <a:pt x="358" y="120"/>
                    <a:pt x="0" y="0"/>
                    <a:pt x="100" y="319"/>
                  </a:cubicBezTo>
                  <a:cubicBezTo>
                    <a:pt x="756" y="458"/>
                    <a:pt x="1373" y="617"/>
                    <a:pt x="2049" y="756"/>
                  </a:cubicBezTo>
                  <a:cubicBezTo>
                    <a:pt x="1990" y="418"/>
                    <a:pt x="1850" y="219"/>
                    <a:pt x="1552" y="140"/>
                  </a:cubicBezTo>
                  <a:cubicBezTo>
                    <a:pt x="1494" y="152"/>
                    <a:pt x="1436" y="157"/>
                    <a:pt x="1379" y="157"/>
                  </a:cubicBezTo>
                  <a:cubicBezTo>
                    <a:pt x="1064" y="157"/>
                    <a:pt x="761" y="0"/>
                    <a:pt x="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616075" y="4686125"/>
              <a:ext cx="55225" cy="24100"/>
            </a:xfrm>
            <a:custGeom>
              <a:avLst/>
              <a:gdLst/>
              <a:ahLst/>
              <a:cxnLst/>
              <a:rect l="l" t="t" r="r" b="b"/>
              <a:pathLst>
                <a:path w="2209" h="964" extrusionOk="0">
                  <a:moveTo>
                    <a:pt x="0" y="1"/>
                  </a:moveTo>
                  <a:lnTo>
                    <a:pt x="0" y="1"/>
                  </a:lnTo>
                  <a:cubicBezTo>
                    <a:pt x="60" y="359"/>
                    <a:pt x="265" y="370"/>
                    <a:pt x="490" y="370"/>
                  </a:cubicBezTo>
                  <a:cubicBezTo>
                    <a:pt x="505" y="370"/>
                    <a:pt x="520" y="370"/>
                    <a:pt x="535" y="370"/>
                  </a:cubicBezTo>
                  <a:cubicBezTo>
                    <a:pt x="596" y="370"/>
                    <a:pt x="657" y="371"/>
                    <a:pt x="717" y="379"/>
                  </a:cubicBezTo>
                  <a:cubicBezTo>
                    <a:pt x="995" y="379"/>
                    <a:pt x="1274" y="379"/>
                    <a:pt x="1274" y="737"/>
                  </a:cubicBezTo>
                  <a:cubicBezTo>
                    <a:pt x="1380" y="896"/>
                    <a:pt x="1539" y="913"/>
                    <a:pt x="1710" y="913"/>
                  </a:cubicBezTo>
                  <a:cubicBezTo>
                    <a:pt x="1759" y="913"/>
                    <a:pt x="1808" y="912"/>
                    <a:pt x="1858" y="912"/>
                  </a:cubicBezTo>
                  <a:cubicBezTo>
                    <a:pt x="1895" y="912"/>
                    <a:pt x="1933" y="913"/>
                    <a:pt x="1970" y="916"/>
                  </a:cubicBezTo>
                  <a:cubicBezTo>
                    <a:pt x="1992" y="948"/>
                    <a:pt x="2026" y="963"/>
                    <a:pt x="2065" y="963"/>
                  </a:cubicBezTo>
                  <a:cubicBezTo>
                    <a:pt x="2097" y="963"/>
                    <a:pt x="2133" y="953"/>
                    <a:pt x="2169" y="936"/>
                  </a:cubicBezTo>
                  <a:cubicBezTo>
                    <a:pt x="2208" y="896"/>
                    <a:pt x="2208" y="816"/>
                    <a:pt x="2189" y="737"/>
                  </a:cubicBezTo>
                  <a:cubicBezTo>
                    <a:pt x="2049" y="677"/>
                    <a:pt x="1970" y="577"/>
                    <a:pt x="2049" y="398"/>
                  </a:cubicBezTo>
                  <a:cubicBezTo>
                    <a:pt x="1990" y="279"/>
                    <a:pt x="1910" y="219"/>
                    <a:pt x="1791" y="199"/>
                  </a:cubicBezTo>
                  <a:cubicBezTo>
                    <a:pt x="1767" y="205"/>
                    <a:pt x="1748" y="208"/>
                    <a:pt x="1730" y="208"/>
                  </a:cubicBezTo>
                  <a:cubicBezTo>
                    <a:pt x="1686" y="208"/>
                    <a:pt x="1654" y="194"/>
                    <a:pt x="1612" y="180"/>
                  </a:cubicBezTo>
                  <a:cubicBezTo>
                    <a:pt x="1488" y="189"/>
                    <a:pt x="1363" y="194"/>
                    <a:pt x="1238" y="194"/>
                  </a:cubicBezTo>
                  <a:cubicBezTo>
                    <a:pt x="820" y="194"/>
                    <a:pt x="399" y="138"/>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1663325" y="4693025"/>
              <a:ext cx="38300" cy="22950"/>
            </a:xfrm>
            <a:custGeom>
              <a:avLst/>
              <a:gdLst/>
              <a:ahLst/>
              <a:cxnLst/>
              <a:rect l="l" t="t" r="r" b="b"/>
              <a:pathLst>
                <a:path w="1532" h="918" extrusionOk="0">
                  <a:moveTo>
                    <a:pt x="680" y="0"/>
                  </a:moveTo>
                  <a:cubicBezTo>
                    <a:pt x="612" y="0"/>
                    <a:pt x="543" y="7"/>
                    <a:pt x="475" y="7"/>
                  </a:cubicBezTo>
                  <a:cubicBezTo>
                    <a:pt x="449" y="7"/>
                    <a:pt x="423" y="6"/>
                    <a:pt x="398" y="3"/>
                  </a:cubicBezTo>
                  <a:lnTo>
                    <a:pt x="398" y="3"/>
                  </a:lnTo>
                  <a:cubicBezTo>
                    <a:pt x="0" y="142"/>
                    <a:pt x="537" y="461"/>
                    <a:pt x="279" y="640"/>
                  </a:cubicBezTo>
                  <a:cubicBezTo>
                    <a:pt x="312" y="848"/>
                    <a:pt x="399" y="918"/>
                    <a:pt x="511" y="918"/>
                  </a:cubicBezTo>
                  <a:cubicBezTo>
                    <a:pt x="602" y="918"/>
                    <a:pt x="709" y="872"/>
                    <a:pt x="816" y="819"/>
                  </a:cubicBezTo>
                  <a:cubicBezTo>
                    <a:pt x="1074" y="759"/>
                    <a:pt x="1333" y="858"/>
                    <a:pt x="1532" y="640"/>
                  </a:cubicBezTo>
                  <a:cubicBezTo>
                    <a:pt x="1512" y="620"/>
                    <a:pt x="1512" y="600"/>
                    <a:pt x="1492" y="560"/>
                  </a:cubicBezTo>
                  <a:cubicBezTo>
                    <a:pt x="1413" y="480"/>
                    <a:pt x="1393" y="401"/>
                    <a:pt x="1353" y="301"/>
                  </a:cubicBezTo>
                  <a:cubicBezTo>
                    <a:pt x="1253" y="222"/>
                    <a:pt x="1114" y="162"/>
                    <a:pt x="995" y="103"/>
                  </a:cubicBezTo>
                  <a:cubicBezTo>
                    <a:pt x="898" y="17"/>
                    <a:pt x="790"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1698625" y="4698550"/>
              <a:ext cx="48275" cy="13450"/>
            </a:xfrm>
            <a:custGeom>
              <a:avLst/>
              <a:gdLst/>
              <a:ahLst/>
              <a:cxnLst/>
              <a:rect l="l" t="t" r="r" b="b"/>
              <a:pathLst>
                <a:path w="1931" h="538" extrusionOk="0">
                  <a:moveTo>
                    <a:pt x="1015" y="1"/>
                  </a:moveTo>
                  <a:cubicBezTo>
                    <a:pt x="707" y="1"/>
                    <a:pt x="398" y="41"/>
                    <a:pt x="100" y="41"/>
                  </a:cubicBezTo>
                  <a:cubicBezTo>
                    <a:pt x="1" y="180"/>
                    <a:pt x="1" y="299"/>
                    <a:pt x="100" y="399"/>
                  </a:cubicBezTo>
                  <a:lnTo>
                    <a:pt x="140" y="419"/>
                  </a:lnTo>
                  <a:cubicBezTo>
                    <a:pt x="227" y="346"/>
                    <a:pt x="311" y="320"/>
                    <a:pt x="392" y="320"/>
                  </a:cubicBezTo>
                  <a:cubicBezTo>
                    <a:pt x="624" y="320"/>
                    <a:pt x="834" y="538"/>
                    <a:pt x="1055" y="538"/>
                  </a:cubicBezTo>
                  <a:cubicBezTo>
                    <a:pt x="1274" y="319"/>
                    <a:pt x="1691" y="518"/>
                    <a:pt x="1930" y="200"/>
                  </a:cubicBezTo>
                  <a:cubicBezTo>
                    <a:pt x="1632" y="41"/>
                    <a:pt x="1323"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1724975" y="4701550"/>
              <a:ext cx="25400" cy="11625"/>
            </a:xfrm>
            <a:custGeom>
              <a:avLst/>
              <a:gdLst/>
              <a:ahLst/>
              <a:cxnLst/>
              <a:rect l="l" t="t" r="r" b="b"/>
              <a:pathLst>
                <a:path w="1016" h="465" extrusionOk="0">
                  <a:moveTo>
                    <a:pt x="876" y="80"/>
                  </a:moveTo>
                  <a:cubicBezTo>
                    <a:pt x="538" y="159"/>
                    <a:pt x="180" y="0"/>
                    <a:pt x="1" y="418"/>
                  </a:cubicBezTo>
                  <a:cubicBezTo>
                    <a:pt x="100" y="418"/>
                    <a:pt x="200" y="418"/>
                    <a:pt x="299" y="458"/>
                  </a:cubicBezTo>
                  <a:cubicBezTo>
                    <a:pt x="339" y="428"/>
                    <a:pt x="369" y="413"/>
                    <a:pt x="399" y="413"/>
                  </a:cubicBezTo>
                  <a:cubicBezTo>
                    <a:pt x="429" y="413"/>
                    <a:pt x="458" y="428"/>
                    <a:pt x="498" y="458"/>
                  </a:cubicBezTo>
                  <a:cubicBezTo>
                    <a:pt x="550" y="461"/>
                    <a:pt x="601" y="465"/>
                    <a:pt x="649" y="465"/>
                  </a:cubicBezTo>
                  <a:cubicBezTo>
                    <a:pt x="857" y="465"/>
                    <a:pt x="1015" y="407"/>
                    <a:pt x="1015" y="100"/>
                  </a:cubicBezTo>
                  <a:cubicBezTo>
                    <a:pt x="976" y="80"/>
                    <a:pt x="916" y="80"/>
                    <a:pt x="876" y="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1660825" y="4687175"/>
              <a:ext cx="27375" cy="9550"/>
            </a:xfrm>
            <a:custGeom>
              <a:avLst/>
              <a:gdLst/>
              <a:ahLst/>
              <a:cxnLst/>
              <a:rect l="l" t="t" r="r" b="b"/>
              <a:pathLst>
                <a:path w="1095" h="382" extrusionOk="0">
                  <a:moveTo>
                    <a:pt x="377" y="0"/>
                  </a:moveTo>
                  <a:cubicBezTo>
                    <a:pt x="258" y="0"/>
                    <a:pt x="133" y="44"/>
                    <a:pt x="1" y="157"/>
                  </a:cubicBezTo>
                  <a:cubicBezTo>
                    <a:pt x="80" y="197"/>
                    <a:pt x="120" y="277"/>
                    <a:pt x="200" y="337"/>
                  </a:cubicBezTo>
                  <a:cubicBezTo>
                    <a:pt x="229" y="366"/>
                    <a:pt x="259" y="381"/>
                    <a:pt x="289" y="381"/>
                  </a:cubicBezTo>
                  <a:cubicBezTo>
                    <a:pt x="319" y="381"/>
                    <a:pt x="349" y="366"/>
                    <a:pt x="379" y="337"/>
                  </a:cubicBezTo>
                  <a:lnTo>
                    <a:pt x="1095" y="337"/>
                  </a:lnTo>
                  <a:cubicBezTo>
                    <a:pt x="864" y="201"/>
                    <a:pt x="633" y="0"/>
                    <a:pt x="3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1771600" y="4676175"/>
              <a:ext cx="32475" cy="9975"/>
            </a:xfrm>
            <a:custGeom>
              <a:avLst/>
              <a:gdLst/>
              <a:ahLst/>
              <a:cxnLst/>
              <a:rect l="l" t="t" r="r" b="b"/>
              <a:pathLst>
                <a:path w="1299" h="399" extrusionOk="0">
                  <a:moveTo>
                    <a:pt x="244" y="1"/>
                  </a:moveTo>
                  <a:cubicBezTo>
                    <a:pt x="165" y="41"/>
                    <a:pt x="65" y="80"/>
                    <a:pt x="46" y="120"/>
                  </a:cubicBezTo>
                  <a:cubicBezTo>
                    <a:pt x="1" y="210"/>
                    <a:pt x="68" y="221"/>
                    <a:pt x="138" y="221"/>
                  </a:cubicBezTo>
                  <a:cubicBezTo>
                    <a:pt x="161" y="221"/>
                    <a:pt x="185" y="220"/>
                    <a:pt x="205" y="220"/>
                  </a:cubicBezTo>
                  <a:cubicBezTo>
                    <a:pt x="256" y="220"/>
                    <a:pt x="310" y="216"/>
                    <a:pt x="365" y="216"/>
                  </a:cubicBezTo>
                  <a:cubicBezTo>
                    <a:pt x="502" y="216"/>
                    <a:pt x="642" y="237"/>
                    <a:pt x="742" y="379"/>
                  </a:cubicBezTo>
                  <a:lnTo>
                    <a:pt x="841" y="399"/>
                  </a:lnTo>
                  <a:lnTo>
                    <a:pt x="941" y="399"/>
                  </a:lnTo>
                  <a:cubicBezTo>
                    <a:pt x="1060" y="299"/>
                    <a:pt x="1160" y="180"/>
                    <a:pt x="1299" y="80"/>
                  </a:cubicBezTo>
                  <a:lnTo>
                    <a:pt x="2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1691175" y="4699800"/>
              <a:ext cx="9975" cy="9475"/>
            </a:xfrm>
            <a:custGeom>
              <a:avLst/>
              <a:gdLst/>
              <a:ahLst/>
              <a:cxnLst/>
              <a:rect l="l" t="t" r="r" b="b"/>
              <a:pathLst>
                <a:path w="399" h="379" extrusionOk="0">
                  <a:moveTo>
                    <a:pt x="311" y="1"/>
                  </a:moveTo>
                  <a:cubicBezTo>
                    <a:pt x="284" y="1"/>
                    <a:pt x="259" y="11"/>
                    <a:pt x="239" y="30"/>
                  </a:cubicBezTo>
                  <a:cubicBezTo>
                    <a:pt x="159" y="90"/>
                    <a:pt x="0" y="209"/>
                    <a:pt x="40" y="269"/>
                  </a:cubicBezTo>
                  <a:cubicBezTo>
                    <a:pt x="70" y="359"/>
                    <a:pt x="129" y="379"/>
                    <a:pt x="197" y="379"/>
                  </a:cubicBezTo>
                  <a:cubicBezTo>
                    <a:pt x="250" y="379"/>
                    <a:pt x="309" y="366"/>
                    <a:pt x="361" y="366"/>
                  </a:cubicBezTo>
                  <a:cubicBezTo>
                    <a:pt x="374" y="366"/>
                    <a:pt x="386" y="367"/>
                    <a:pt x="398" y="369"/>
                  </a:cubicBezTo>
                  <a:lnTo>
                    <a:pt x="398" y="30"/>
                  </a:lnTo>
                  <a:cubicBezTo>
                    <a:pt x="368" y="11"/>
                    <a:pt x="338" y="1"/>
                    <a:pt x="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1820475" y="4712225"/>
              <a:ext cx="5975" cy="4700"/>
            </a:xfrm>
            <a:custGeom>
              <a:avLst/>
              <a:gdLst/>
              <a:ahLst/>
              <a:cxnLst/>
              <a:rect l="l" t="t" r="r" b="b"/>
              <a:pathLst>
                <a:path w="239" h="188" extrusionOk="0">
                  <a:moveTo>
                    <a:pt x="162" y="1"/>
                  </a:moveTo>
                  <a:cubicBezTo>
                    <a:pt x="140" y="1"/>
                    <a:pt x="120" y="11"/>
                    <a:pt x="100" y="31"/>
                  </a:cubicBezTo>
                  <a:cubicBezTo>
                    <a:pt x="60" y="71"/>
                    <a:pt x="20" y="90"/>
                    <a:pt x="0" y="150"/>
                  </a:cubicBezTo>
                  <a:cubicBezTo>
                    <a:pt x="43" y="177"/>
                    <a:pt x="75" y="188"/>
                    <a:pt x="101" y="188"/>
                  </a:cubicBezTo>
                  <a:cubicBezTo>
                    <a:pt x="173" y="188"/>
                    <a:pt x="195" y="104"/>
                    <a:pt x="239" y="31"/>
                  </a:cubicBezTo>
                  <a:cubicBezTo>
                    <a:pt x="209" y="11"/>
                    <a:pt x="184"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1810025" y="4789800"/>
              <a:ext cx="108950" cy="30200"/>
            </a:xfrm>
            <a:custGeom>
              <a:avLst/>
              <a:gdLst/>
              <a:ahLst/>
              <a:cxnLst/>
              <a:rect l="l" t="t" r="r" b="b"/>
              <a:pathLst>
                <a:path w="4358" h="1208" extrusionOk="0">
                  <a:moveTo>
                    <a:pt x="607" y="1"/>
                  </a:moveTo>
                  <a:cubicBezTo>
                    <a:pt x="564" y="1"/>
                    <a:pt x="521" y="4"/>
                    <a:pt x="478" y="11"/>
                  </a:cubicBezTo>
                  <a:cubicBezTo>
                    <a:pt x="359" y="71"/>
                    <a:pt x="199" y="51"/>
                    <a:pt x="100" y="150"/>
                  </a:cubicBezTo>
                  <a:cubicBezTo>
                    <a:pt x="1" y="250"/>
                    <a:pt x="1" y="369"/>
                    <a:pt x="100" y="508"/>
                  </a:cubicBezTo>
                  <a:cubicBezTo>
                    <a:pt x="120" y="548"/>
                    <a:pt x="120" y="588"/>
                    <a:pt x="120" y="648"/>
                  </a:cubicBezTo>
                  <a:cubicBezTo>
                    <a:pt x="359" y="747"/>
                    <a:pt x="657" y="608"/>
                    <a:pt x="856" y="867"/>
                  </a:cubicBezTo>
                  <a:lnTo>
                    <a:pt x="995" y="867"/>
                  </a:lnTo>
                  <a:cubicBezTo>
                    <a:pt x="1386" y="837"/>
                    <a:pt x="1799" y="693"/>
                    <a:pt x="2158" y="693"/>
                  </a:cubicBezTo>
                  <a:cubicBezTo>
                    <a:pt x="2274" y="693"/>
                    <a:pt x="2385" y="708"/>
                    <a:pt x="2487" y="747"/>
                  </a:cubicBezTo>
                  <a:cubicBezTo>
                    <a:pt x="2925" y="926"/>
                    <a:pt x="3422" y="1006"/>
                    <a:pt x="3880" y="1185"/>
                  </a:cubicBezTo>
                  <a:cubicBezTo>
                    <a:pt x="3964" y="1185"/>
                    <a:pt x="4049" y="1207"/>
                    <a:pt x="4122" y="1207"/>
                  </a:cubicBezTo>
                  <a:cubicBezTo>
                    <a:pt x="4186" y="1207"/>
                    <a:pt x="4240" y="1190"/>
                    <a:pt x="4277" y="1125"/>
                  </a:cubicBezTo>
                  <a:cubicBezTo>
                    <a:pt x="4337" y="1026"/>
                    <a:pt x="4357" y="827"/>
                    <a:pt x="4238" y="727"/>
                  </a:cubicBezTo>
                  <a:cubicBezTo>
                    <a:pt x="4093" y="582"/>
                    <a:pt x="3914" y="404"/>
                    <a:pt x="3778" y="404"/>
                  </a:cubicBezTo>
                  <a:cubicBezTo>
                    <a:pt x="3765" y="404"/>
                    <a:pt x="3753" y="406"/>
                    <a:pt x="3740" y="409"/>
                  </a:cubicBezTo>
                  <a:cubicBezTo>
                    <a:pt x="3669" y="419"/>
                    <a:pt x="3598" y="424"/>
                    <a:pt x="3527" y="424"/>
                  </a:cubicBezTo>
                  <a:cubicBezTo>
                    <a:pt x="2970" y="424"/>
                    <a:pt x="2444" y="141"/>
                    <a:pt x="1886" y="141"/>
                  </a:cubicBezTo>
                  <a:cubicBezTo>
                    <a:pt x="1828" y="141"/>
                    <a:pt x="1770" y="144"/>
                    <a:pt x="1711" y="150"/>
                  </a:cubicBezTo>
                  <a:cubicBezTo>
                    <a:pt x="1612" y="210"/>
                    <a:pt x="1522" y="240"/>
                    <a:pt x="1435" y="240"/>
                  </a:cubicBezTo>
                  <a:cubicBezTo>
                    <a:pt x="1348" y="240"/>
                    <a:pt x="1264" y="210"/>
                    <a:pt x="1174" y="150"/>
                  </a:cubicBezTo>
                  <a:cubicBezTo>
                    <a:pt x="995" y="69"/>
                    <a:pt x="802" y="1"/>
                    <a:pt x="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2101450" y="4820400"/>
              <a:ext cx="127350" cy="29075"/>
            </a:xfrm>
            <a:custGeom>
              <a:avLst/>
              <a:gdLst/>
              <a:ahLst/>
              <a:cxnLst/>
              <a:rect l="l" t="t" r="r" b="b"/>
              <a:pathLst>
                <a:path w="5094" h="1163" extrusionOk="0">
                  <a:moveTo>
                    <a:pt x="717" y="1"/>
                  </a:moveTo>
                  <a:cubicBezTo>
                    <a:pt x="657" y="20"/>
                    <a:pt x="558" y="20"/>
                    <a:pt x="478" y="40"/>
                  </a:cubicBezTo>
                  <a:cubicBezTo>
                    <a:pt x="339" y="120"/>
                    <a:pt x="180" y="180"/>
                    <a:pt x="60" y="299"/>
                  </a:cubicBezTo>
                  <a:cubicBezTo>
                    <a:pt x="1" y="379"/>
                    <a:pt x="1" y="438"/>
                    <a:pt x="60" y="518"/>
                  </a:cubicBezTo>
                  <a:cubicBezTo>
                    <a:pt x="398" y="538"/>
                    <a:pt x="796" y="498"/>
                    <a:pt x="1135" y="697"/>
                  </a:cubicBezTo>
                  <a:cubicBezTo>
                    <a:pt x="1234" y="796"/>
                    <a:pt x="1333" y="876"/>
                    <a:pt x="1473" y="896"/>
                  </a:cubicBezTo>
                  <a:cubicBezTo>
                    <a:pt x="1632" y="936"/>
                    <a:pt x="1786" y="936"/>
                    <a:pt x="1943" y="936"/>
                  </a:cubicBezTo>
                  <a:cubicBezTo>
                    <a:pt x="2099" y="936"/>
                    <a:pt x="2258" y="936"/>
                    <a:pt x="2428" y="975"/>
                  </a:cubicBezTo>
                  <a:cubicBezTo>
                    <a:pt x="2451" y="971"/>
                    <a:pt x="2474" y="969"/>
                    <a:pt x="2497" y="969"/>
                  </a:cubicBezTo>
                  <a:cubicBezTo>
                    <a:pt x="2617" y="969"/>
                    <a:pt x="2736" y="1017"/>
                    <a:pt x="2856" y="1017"/>
                  </a:cubicBezTo>
                  <a:cubicBezTo>
                    <a:pt x="2932" y="1017"/>
                    <a:pt x="3008" y="998"/>
                    <a:pt x="3084" y="936"/>
                  </a:cubicBezTo>
                  <a:cubicBezTo>
                    <a:pt x="3220" y="936"/>
                    <a:pt x="3363" y="915"/>
                    <a:pt x="3504" y="915"/>
                  </a:cubicBezTo>
                  <a:cubicBezTo>
                    <a:pt x="3673" y="915"/>
                    <a:pt x="3838" y="945"/>
                    <a:pt x="3979" y="1075"/>
                  </a:cubicBezTo>
                  <a:lnTo>
                    <a:pt x="4158" y="1075"/>
                  </a:lnTo>
                  <a:cubicBezTo>
                    <a:pt x="4303" y="1129"/>
                    <a:pt x="4452" y="1163"/>
                    <a:pt x="4598" y="1163"/>
                  </a:cubicBezTo>
                  <a:cubicBezTo>
                    <a:pt x="4772" y="1163"/>
                    <a:pt x="4941" y="1114"/>
                    <a:pt x="5093" y="995"/>
                  </a:cubicBezTo>
                  <a:cubicBezTo>
                    <a:pt x="5093" y="896"/>
                    <a:pt x="5073" y="816"/>
                    <a:pt x="4994" y="737"/>
                  </a:cubicBezTo>
                  <a:cubicBezTo>
                    <a:pt x="4894" y="637"/>
                    <a:pt x="4775" y="597"/>
                    <a:pt x="4636" y="538"/>
                  </a:cubicBezTo>
                  <a:cubicBezTo>
                    <a:pt x="4158" y="438"/>
                    <a:pt x="3701" y="398"/>
                    <a:pt x="3263" y="299"/>
                  </a:cubicBezTo>
                  <a:cubicBezTo>
                    <a:pt x="2487" y="239"/>
                    <a:pt x="1751" y="100"/>
                    <a:pt x="995" y="20"/>
                  </a:cubicBezTo>
                  <a:cubicBezTo>
                    <a:pt x="896" y="1"/>
                    <a:pt x="836" y="1"/>
                    <a:pt x="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1991050" y="4809975"/>
              <a:ext cx="111925" cy="32100"/>
            </a:xfrm>
            <a:custGeom>
              <a:avLst/>
              <a:gdLst/>
              <a:ahLst/>
              <a:cxnLst/>
              <a:rect l="l" t="t" r="r" b="b"/>
              <a:pathLst>
                <a:path w="4477" h="1284" extrusionOk="0">
                  <a:moveTo>
                    <a:pt x="331" y="1"/>
                  </a:moveTo>
                  <a:cubicBezTo>
                    <a:pt x="70" y="1"/>
                    <a:pt x="27" y="143"/>
                    <a:pt x="0" y="537"/>
                  </a:cubicBezTo>
                  <a:cubicBezTo>
                    <a:pt x="35" y="539"/>
                    <a:pt x="71" y="540"/>
                    <a:pt x="106" y="540"/>
                  </a:cubicBezTo>
                  <a:cubicBezTo>
                    <a:pt x="214" y="540"/>
                    <a:pt x="324" y="532"/>
                    <a:pt x="428" y="532"/>
                  </a:cubicBezTo>
                  <a:cubicBezTo>
                    <a:pt x="567" y="532"/>
                    <a:pt x="697" y="547"/>
                    <a:pt x="796" y="617"/>
                  </a:cubicBezTo>
                  <a:cubicBezTo>
                    <a:pt x="1309" y="899"/>
                    <a:pt x="1806" y="915"/>
                    <a:pt x="2329" y="915"/>
                  </a:cubicBezTo>
                  <a:cubicBezTo>
                    <a:pt x="2395" y="915"/>
                    <a:pt x="2461" y="915"/>
                    <a:pt x="2527" y="915"/>
                  </a:cubicBezTo>
                  <a:cubicBezTo>
                    <a:pt x="2964" y="935"/>
                    <a:pt x="3402" y="855"/>
                    <a:pt x="3800" y="1193"/>
                  </a:cubicBezTo>
                  <a:cubicBezTo>
                    <a:pt x="3872" y="1259"/>
                    <a:pt x="3946" y="1283"/>
                    <a:pt x="4021" y="1283"/>
                  </a:cubicBezTo>
                  <a:cubicBezTo>
                    <a:pt x="4173" y="1283"/>
                    <a:pt x="4329" y="1181"/>
                    <a:pt x="4476" y="1114"/>
                  </a:cubicBezTo>
                  <a:lnTo>
                    <a:pt x="4476" y="915"/>
                  </a:lnTo>
                  <a:cubicBezTo>
                    <a:pt x="4476" y="855"/>
                    <a:pt x="4456" y="835"/>
                    <a:pt x="4417" y="796"/>
                  </a:cubicBezTo>
                  <a:cubicBezTo>
                    <a:pt x="4277" y="597"/>
                    <a:pt x="4059" y="557"/>
                    <a:pt x="3780" y="457"/>
                  </a:cubicBezTo>
                  <a:cubicBezTo>
                    <a:pt x="3745" y="461"/>
                    <a:pt x="3710" y="462"/>
                    <a:pt x="3675" y="462"/>
                  </a:cubicBezTo>
                  <a:cubicBezTo>
                    <a:pt x="3345" y="462"/>
                    <a:pt x="3025" y="328"/>
                    <a:pt x="2684" y="328"/>
                  </a:cubicBezTo>
                  <a:cubicBezTo>
                    <a:pt x="2632" y="328"/>
                    <a:pt x="2580" y="331"/>
                    <a:pt x="2527" y="338"/>
                  </a:cubicBezTo>
                  <a:cubicBezTo>
                    <a:pt x="2426" y="381"/>
                    <a:pt x="2316" y="414"/>
                    <a:pt x="2210" y="414"/>
                  </a:cubicBezTo>
                  <a:cubicBezTo>
                    <a:pt x="2169" y="414"/>
                    <a:pt x="2128" y="409"/>
                    <a:pt x="2089" y="398"/>
                  </a:cubicBezTo>
                  <a:cubicBezTo>
                    <a:pt x="2010" y="358"/>
                    <a:pt x="1930" y="338"/>
                    <a:pt x="1870" y="338"/>
                  </a:cubicBezTo>
                  <a:cubicBezTo>
                    <a:pt x="1532" y="318"/>
                    <a:pt x="1214" y="258"/>
                    <a:pt x="935" y="99"/>
                  </a:cubicBezTo>
                  <a:cubicBezTo>
                    <a:pt x="658" y="38"/>
                    <a:pt x="466" y="1"/>
                    <a:pt x="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692150" y="4780750"/>
              <a:ext cx="84575" cy="21775"/>
            </a:xfrm>
            <a:custGeom>
              <a:avLst/>
              <a:gdLst/>
              <a:ahLst/>
              <a:cxnLst/>
              <a:rect l="l" t="t" r="r" b="b"/>
              <a:pathLst>
                <a:path w="3383" h="871" extrusionOk="0">
                  <a:moveTo>
                    <a:pt x="2372" y="0"/>
                  </a:moveTo>
                  <a:cubicBezTo>
                    <a:pt x="2155" y="0"/>
                    <a:pt x="1937" y="60"/>
                    <a:pt x="1720" y="60"/>
                  </a:cubicBezTo>
                  <a:cubicBezTo>
                    <a:pt x="1624" y="60"/>
                    <a:pt x="1529" y="48"/>
                    <a:pt x="1433" y="15"/>
                  </a:cubicBezTo>
                  <a:cubicBezTo>
                    <a:pt x="1330" y="67"/>
                    <a:pt x="1216" y="82"/>
                    <a:pt x="1097" y="82"/>
                  </a:cubicBezTo>
                  <a:cubicBezTo>
                    <a:pt x="929" y="82"/>
                    <a:pt x="751" y="51"/>
                    <a:pt x="581" y="51"/>
                  </a:cubicBezTo>
                  <a:cubicBezTo>
                    <a:pt x="361" y="51"/>
                    <a:pt x="155" y="102"/>
                    <a:pt x="1" y="333"/>
                  </a:cubicBezTo>
                  <a:cubicBezTo>
                    <a:pt x="55" y="388"/>
                    <a:pt x="143" y="475"/>
                    <a:pt x="203" y="475"/>
                  </a:cubicBezTo>
                  <a:cubicBezTo>
                    <a:pt x="209" y="475"/>
                    <a:pt x="214" y="474"/>
                    <a:pt x="220" y="473"/>
                  </a:cubicBezTo>
                  <a:cubicBezTo>
                    <a:pt x="381" y="417"/>
                    <a:pt x="535" y="394"/>
                    <a:pt x="685" y="394"/>
                  </a:cubicBezTo>
                  <a:cubicBezTo>
                    <a:pt x="1074" y="394"/>
                    <a:pt x="1433" y="548"/>
                    <a:pt x="1791" y="691"/>
                  </a:cubicBezTo>
                  <a:cubicBezTo>
                    <a:pt x="1950" y="771"/>
                    <a:pt x="2129" y="870"/>
                    <a:pt x="2328" y="870"/>
                  </a:cubicBezTo>
                  <a:cubicBezTo>
                    <a:pt x="2587" y="433"/>
                    <a:pt x="3104" y="791"/>
                    <a:pt x="3383" y="493"/>
                  </a:cubicBezTo>
                  <a:cubicBezTo>
                    <a:pt x="3224" y="294"/>
                    <a:pt x="3005" y="234"/>
                    <a:pt x="2806" y="115"/>
                  </a:cubicBezTo>
                  <a:cubicBezTo>
                    <a:pt x="2661" y="27"/>
                    <a:pt x="2517" y="0"/>
                    <a:pt x="2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2123825" y="4837800"/>
              <a:ext cx="57150" cy="15050"/>
            </a:xfrm>
            <a:custGeom>
              <a:avLst/>
              <a:gdLst/>
              <a:ahLst/>
              <a:cxnLst/>
              <a:rect l="l" t="t" r="r" b="b"/>
              <a:pathLst>
                <a:path w="2286" h="602" extrusionOk="0">
                  <a:moveTo>
                    <a:pt x="259" y="1"/>
                  </a:moveTo>
                  <a:lnTo>
                    <a:pt x="259" y="1"/>
                  </a:lnTo>
                  <a:cubicBezTo>
                    <a:pt x="1" y="279"/>
                    <a:pt x="379" y="339"/>
                    <a:pt x="438" y="518"/>
                  </a:cubicBezTo>
                  <a:cubicBezTo>
                    <a:pt x="526" y="538"/>
                    <a:pt x="613" y="546"/>
                    <a:pt x="699" y="546"/>
                  </a:cubicBezTo>
                  <a:cubicBezTo>
                    <a:pt x="1013" y="546"/>
                    <a:pt x="1319" y="440"/>
                    <a:pt x="1629" y="440"/>
                  </a:cubicBezTo>
                  <a:cubicBezTo>
                    <a:pt x="1813" y="440"/>
                    <a:pt x="1999" y="477"/>
                    <a:pt x="2189" y="598"/>
                  </a:cubicBezTo>
                  <a:cubicBezTo>
                    <a:pt x="2196" y="600"/>
                    <a:pt x="2202" y="602"/>
                    <a:pt x="2208" y="602"/>
                  </a:cubicBezTo>
                  <a:cubicBezTo>
                    <a:pt x="2286" y="602"/>
                    <a:pt x="2266" y="369"/>
                    <a:pt x="2229" y="240"/>
                  </a:cubicBezTo>
                  <a:cubicBezTo>
                    <a:pt x="2057" y="197"/>
                    <a:pt x="1885" y="164"/>
                    <a:pt x="1720" y="164"/>
                  </a:cubicBezTo>
                  <a:cubicBezTo>
                    <a:pt x="1656" y="164"/>
                    <a:pt x="1594" y="169"/>
                    <a:pt x="1533" y="180"/>
                  </a:cubicBezTo>
                  <a:cubicBezTo>
                    <a:pt x="1430" y="125"/>
                    <a:pt x="1323" y="113"/>
                    <a:pt x="1214" y="113"/>
                  </a:cubicBezTo>
                  <a:cubicBezTo>
                    <a:pt x="1124" y="113"/>
                    <a:pt x="1032" y="121"/>
                    <a:pt x="942" y="121"/>
                  </a:cubicBezTo>
                  <a:cubicBezTo>
                    <a:pt x="824" y="121"/>
                    <a:pt x="708" y="107"/>
                    <a:pt x="598" y="41"/>
                  </a:cubicBezTo>
                  <a:cubicBezTo>
                    <a:pt x="478" y="21"/>
                    <a:pt x="379" y="21"/>
                    <a:pt x="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991050" y="4795700"/>
              <a:ext cx="35825" cy="18400"/>
            </a:xfrm>
            <a:custGeom>
              <a:avLst/>
              <a:gdLst/>
              <a:ahLst/>
              <a:cxnLst/>
              <a:rect l="l" t="t" r="r" b="b"/>
              <a:pathLst>
                <a:path w="1433" h="736" extrusionOk="0">
                  <a:moveTo>
                    <a:pt x="48" y="1"/>
                  </a:moveTo>
                  <a:cubicBezTo>
                    <a:pt x="33" y="1"/>
                    <a:pt x="17" y="6"/>
                    <a:pt x="0" y="14"/>
                  </a:cubicBezTo>
                  <a:lnTo>
                    <a:pt x="0" y="432"/>
                  </a:lnTo>
                  <a:cubicBezTo>
                    <a:pt x="40" y="491"/>
                    <a:pt x="120" y="531"/>
                    <a:pt x="199" y="571"/>
                  </a:cubicBezTo>
                  <a:cubicBezTo>
                    <a:pt x="339" y="611"/>
                    <a:pt x="518" y="670"/>
                    <a:pt x="677" y="690"/>
                  </a:cubicBezTo>
                  <a:cubicBezTo>
                    <a:pt x="796" y="701"/>
                    <a:pt x="910" y="736"/>
                    <a:pt x="1021" y="736"/>
                  </a:cubicBezTo>
                  <a:cubicBezTo>
                    <a:pt x="1113" y="736"/>
                    <a:pt x="1203" y="712"/>
                    <a:pt x="1293" y="631"/>
                  </a:cubicBezTo>
                  <a:cubicBezTo>
                    <a:pt x="1433" y="392"/>
                    <a:pt x="1333" y="213"/>
                    <a:pt x="1095" y="113"/>
                  </a:cubicBezTo>
                  <a:lnTo>
                    <a:pt x="717" y="113"/>
                  </a:lnTo>
                  <a:cubicBezTo>
                    <a:pt x="699" y="139"/>
                    <a:pt x="678" y="154"/>
                    <a:pt x="651" y="154"/>
                  </a:cubicBezTo>
                  <a:cubicBezTo>
                    <a:pt x="617" y="154"/>
                    <a:pt x="574" y="130"/>
                    <a:pt x="518" y="74"/>
                  </a:cubicBezTo>
                  <a:cubicBezTo>
                    <a:pt x="489" y="44"/>
                    <a:pt x="438" y="26"/>
                    <a:pt x="390" y="26"/>
                  </a:cubicBezTo>
                  <a:cubicBezTo>
                    <a:pt x="372" y="26"/>
                    <a:pt x="355" y="28"/>
                    <a:pt x="339" y="34"/>
                  </a:cubicBezTo>
                  <a:cubicBezTo>
                    <a:pt x="309" y="14"/>
                    <a:pt x="269" y="4"/>
                    <a:pt x="227" y="4"/>
                  </a:cubicBezTo>
                  <a:cubicBezTo>
                    <a:pt x="184" y="4"/>
                    <a:pt x="140" y="14"/>
                    <a:pt x="100" y="34"/>
                  </a:cubicBezTo>
                  <a:cubicBezTo>
                    <a:pt x="88" y="10"/>
                    <a:pt x="7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1745375" y="4790575"/>
              <a:ext cx="38225" cy="12100"/>
            </a:xfrm>
            <a:custGeom>
              <a:avLst/>
              <a:gdLst/>
              <a:ahLst/>
              <a:cxnLst/>
              <a:rect l="l" t="t" r="r" b="b"/>
              <a:pathLst>
                <a:path w="1529" h="484" extrusionOk="0">
                  <a:moveTo>
                    <a:pt x="577" y="0"/>
                  </a:moveTo>
                  <a:cubicBezTo>
                    <a:pt x="319" y="0"/>
                    <a:pt x="0" y="40"/>
                    <a:pt x="199" y="477"/>
                  </a:cubicBezTo>
                  <a:cubicBezTo>
                    <a:pt x="259" y="481"/>
                    <a:pt x="318" y="484"/>
                    <a:pt x="377" y="484"/>
                  </a:cubicBezTo>
                  <a:cubicBezTo>
                    <a:pt x="629" y="484"/>
                    <a:pt x="868" y="440"/>
                    <a:pt x="1095" y="279"/>
                  </a:cubicBezTo>
                  <a:cubicBezTo>
                    <a:pt x="1124" y="298"/>
                    <a:pt x="1154" y="308"/>
                    <a:pt x="1184" y="308"/>
                  </a:cubicBezTo>
                  <a:cubicBezTo>
                    <a:pt x="1214" y="308"/>
                    <a:pt x="1244" y="298"/>
                    <a:pt x="1274" y="279"/>
                  </a:cubicBezTo>
                  <a:cubicBezTo>
                    <a:pt x="1285" y="273"/>
                    <a:pt x="1300" y="271"/>
                    <a:pt x="1317" y="271"/>
                  </a:cubicBezTo>
                  <a:cubicBezTo>
                    <a:pt x="1352" y="271"/>
                    <a:pt x="1395" y="279"/>
                    <a:pt x="1430" y="279"/>
                  </a:cubicBezTo>
                  <a:cubicBezTo>
                    <a:pt x="1492" y="279"/>
                    <a:pt x="1529" y="252"/>
                    <a:pt x="1453" y="100"/>
                  </a:cubicBezTo>
                  <a:lnTo>
                    <a:pt x="1274" y="100"/>
                  </a:lnTo>
                  <a:cubicBezTo>
                    <a:pt x="1241" y="104"/>
                    <a:pt x="1210" y="107"/>
                    <a:pt x="1178" y="107"/>
                  </a:cubicBezTo>
                  <a:cubicBezTo>
                    <a:pt x="960" y="107"/>
                    <a:pt x="769" y="0"/>
                    <a:pt x="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977125" y="4807475"/>
              <a:ext cx="56225" cy="17925"/>
            </a:xfrm>
            <a:custGeom>
              <a:avLst/>
              <a:gdLst/>
              <a:ahLst/>
              <a:cxnLst/>
              <a:rect l="l" t="t" r="r" b="b"/>
              <a:pathLst>
                <a:path w="2249" h="717" extrusionOk="0">
                  <a:moveTo>
                    <a:pt x="577" y="0"/>
                  </a:moveTo>
                  <a:cubicBezTo>
                    <a:pt x="478" y="219"/>
                    <a:pt x="0" y="458"/>
                    <a:pt x="597" y="717"/>
                  </a:cubicBezTo>
                  <a:cubicBezTo>
                    <a:pt x="597" y="518"/>
                    <a:pt x="657" y="398"/>
                    <a:pt x="876" y="358"/>
                  </a:cubicBezTo>
                  <a:cubicBezTo>
                    <a:pt x="918" y="355"/>
                    <a:pt x="960" y="354"/>
                    <a:pt x="1002" y="354"/>
                  </a:cubicBezTo>
                  <a:cubicBezTo>
                    <a:pt x="1238" y="354"/>
                    <a:pt x="1469" y="405"/>
                    <a:pt x="1671" y="557"/>
                  </a:cubicBezTo>
                  <a:cubicBezTo>
                    <a:pt x="1691" y="557"/>
                    <a:pt x="1751" y="537"/>
                    <a:pt x="1771" y="537"/>
                  </a:cubicBezTo>
                  <a:cubicBezTo>
                    <a:pt x="1950" y="518"/>
                    <a:pt x="2149" y="478"/>
                    <a:pt x="2248" y="299"/>
                  </a:cubicBezTo>
                  <a:cubicBezTo>
                    <a:pt x="2248" y="219"/>
                    <a:pt x="2228" y="140"/>
                    <a:pt x="2149" y="100"/>
                  </a:cubicBezTo>
                  <a:cubicBezTo>
                    <a:pt x="2097" y="74"/>
                    <a:pt x="2048" y="59"/>
                    <a:pt x="2002" y="59"/>
                  </a:cubicBezTo>
                  <a:cubicBezTo>
                    <a:pt x="1943" y="59"/>
                    <a:pt x="1887" y="84"/>
                    <a:pt x="1831" y="140"/>
                  </a:cubicBezTo>
                  <a:lnTo>
                    <a:pt x="1095" y="140"/>
                  </a:lnTo>
                  <a:cubicBezTo>
                    <a:pt x="995" y="60"/>
                    <a:pt x="836" y="100"/>
                    <a:pt x="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946800" y="4803000"/>
              <a:ext cx="34825" cy="4475"/>
            </a:xfrm>
            <a:custGeom>
              <a:avLst/>
              <a:gdLst/>
              <a:ahLst/>
              <a:cxnLst/>
              <a:rect l="l" t="t" r="r" b="b"/>
              <a:pathLst>
                <a:path w="1393" h="179" extrusionOk="0">
                  <a:moveTo>
                    <a:pt x="0" y="0"/>
                  </a:moveTo>
                  <a:cubicBezTo>
                    <a:pt x="237" y="131"/>
                    <a:pt x="448" y="178"/>
                    <a:pt x="641" y="178"/>
                  </a:cubicBezTo>
                  <a:cubicBezTo>
                    <a:pt x="917" y="178"/>
                    <a:pt x="1158" y="82"/>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934350" y="4811450"/>
              <a:ext cx="15450" cy="9100"/>
            </a:xfrm>
            <a:custGeom>
              <a:avLst/>
              <a:gdLst/>
              <a:ahLst/>
              <a:cxnLst/>
              <a:rect l="l" t="t" r="r" b="b"/>
              <a:pathLst>
                <a:path w="618" h="364" extrusionOk="0">
                  <a:moveTo>
                    <a:pt x="319" y="1"/>
                  </a:moveTo>
                  <a:cubicBezTo>
                    <a:pt x="220" y="100"/>
                    <a:pt x="21" y="40"/>
                    <a:pt x="1" y="199"/>
                  </a:cubicBezTo>
                  <a:cubicBezTo>
                    <a:pt x="84" y="317"/>
                    <a:pt x="182" y="363"/>
                    <a:pt x="306" y="363"/>
                  </a:cubicBezTo>
                  <a:cubicBezTo>
                    <a:pt x="329" y="363"/>
                    <a:pt x="353" y="362"/>
                    <a:pt x="379" y="359"/>
                  </a:cubicBezTo>
                  <a:cubicBezTo>
                    <a:pt x="478" y="339"/>
                    <a:pt x="617" y="299"/>
                    <a:pt x="597" y="160"/>
                  </a:cubicBezTo>
                  <a:cubicBezTo>
                    <a:pt x="578" y="40"/>
                    <a:pt x="458" y="40"/>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1928875" y="4808200"/>
              <a:ext cx="13450" cy="8250"/>
            </a:xfrm>
            <a:custGeom>
              <a:avLst/>
              <a:gdLst/>
              <a:ahLst/>
              <a:cxnLst/>
              <a:rect l="l" t="t" r="r" b="b"/>
              <a:pathLst>
                <a:path w="538" h="330" extrusionOk="0">
                  <a:moveTo>
                    <a:pt x="224" y="1"/>
                  </a:moveTo>
                  <a:cubicBezTo>
                    <a:pt x="182" y="1"/>
                    <a:pt x="140" y="20"/>
                    <a:pt x="100" y="71"/>
                  </a:cubicBezTo>
                  <a:cubicBezTo>
                    <a:pt x="1" y="170"/>
                    <a:pt x="100" y="270"/>
                    <a:pt x="200" y="329"/>
                  </a:cubicBezTo>
                  <a:cubicBezTo>
                    <a:pt x="339" y="310"/>
                    <a:pt x="478" y="290"/>
                    <a:pt x="538" y="131"/>
                  </a:cubicBezTo>
                  <a:cubicBezTo>
                    <a:pt x="439" y="116"/>
                    <a:pt x="329" y="1"/>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839375" y="4793550"/>
              <a:ext cx="13450" cy="4125"/>
            </a:xfrm>
            <a:custGeom>
              <a:avLst/>
              <a:gdLst/>
              <a:ahLst/>
              <a:cxnLst/>
              <a:rect l="l" t="t" r="r" b="b"/>
              <a:pathLst>
                <a:path w="538" h="165" extrusionOk="0">
                  <a:moveTo>
                    <a:pt x="0" y="0"/>
                  </a:moveTo>
                  <a:cubicBezTo>
                    <a:pt x="100" y="110"/>
                    <a:pt x="194" y="165"/>
                    <a:pt x="284" y="165"/>
                  </a:cubicBezTo>
                  <a:cubicBezTo>
                    <a:pt x="373" y="165"/>
                    <a:pt x="458" y="110"/>
                    <a:pt x="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1809025" y="4793550"/>
              <a:ext cx="4000" cy="8975"/>
            </a:xfrm>
            <a:custGeom>
              <a:avLst/>
              <a:gdLst/>
              <a:ahLst/>
              <a:cxnLst/>
              <a:rect l="l" t="t" r="r" b="b"/>
              <a:pathLst>
                <a:path w="160" h="359" extrusionOk="0">
                  <a:moveTo>
                    <a:pt x="1" y="0"/>
                  </a:moveTo>
                  <a:cubicBezTo>
                    <a:pt x="1" y="160"/>
                    <a:pt x="21" y="279"/>
                    <a:pt x="160" y="358"/>
                  </a:cubicBezTo>
                  <a:lnTo>
                    <a:pt x="1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1813000" y="4789700"/>
              <a:ext cx="9475" cy="3875"/>
            </a:xfrm>
            <a:custGeom>
              <a:avLst/>
              <a:gdLst/>
              <a:ahLst/>
              <a:cxnLst/>
              <a:rect l="l" t="t" r="r" b="b"/>
              <a:pathLst>
                <a:path w="379" h="155" extrusionOk="0">
                  <a:moveTo>
                    <a:pt x="259" y="1"/>
                  </a:moveTo>
                  <a:cubicBezTo>
                    <a:pt x="144" y="1"/>
                    <a:pt x="61" y="49"/>
                    <a:pt x="1" y="154"/>
                  </a:cubicBezTo>
                  <a:cubicBezTo>
                    <a:pt x="160" y="154"/>
                    <a:pt x="279" y="135"/>
                    <a:pt x="379" y="15"/>
                  </a:cubicBezTo>
                  <a:cubicBezTo>
                    <a:pt x="335" y="5"/>
                    <a:pt x="295" y="1"/>
                    <a:pt x="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2102800" y="4838125"/>
              <a:ext cx="6150" cy="3200"/>
            </a:xfrm>
            <a:custGeom>
              <a:avLst/>
              <a:gdLst/>
              <a:ahLst/>
              <a:cxnLst/>
              <a:rect l="l" t="t" r="r" b="b"/>
              <a:pathLst>
                <a:path w="246" h="128" extrusionOk="0">
                  <a:moveTo>
                    <a:pt x="49" y="1"/>
                  </a:moveTo>
                  <a:cubicBezTo>
                    <a:pt x="1" y="1"/>
                    <a:pt x="1" y="27"/>
                    <a:pt x="46" y="87"/>
                  </a:cubicBezTo>
                  <a:cubicBezTo>
                    <a:pt x="106" y="107"/>
                    <a:pt x="146" y="107"/>
                    <a:pt x="205" y="127"/>
                  </a:cubicBezTo>
                  <a:cubicBezTo>
                    <a:pt x="225" y="127"/>
                    <a:pt x="225" y="87"/>
                    <a:pt x="245" y="67"/>
                  </a:cubicBezTo>
                  <a:cubicBezTo>
                    <a:pt x="205" y="28"/>
                    <a:pt x="146" y="8"/>
                    <a:pt x="106" y="8"/>
                  </a:cubicBezTo>
                  <a:cubicBezTo>
                    <a:pt x="82" y="3"/>
                    <a:pt x="63"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2218825" y="4806425"/>
              <a:ext cx="84075" cy="37900"/>
            </a:xfrm>
            <a:custGeom>
              <a:avLst/>
              <a:gdLst/>
              <a:ahLst/>
              <a:cxnLst/>
              <a:rect l="l" t="t" r="r" b="b"/>
              <a:pathLst>
                <a:path w="3363" h="1516" extrusionOk="0">
                  <a:moveTo>
                    <a:pt x="305" y="0"/>
                  </a:moveTo>
                  <a:cubicBezTo>
                    <a:pt x="276" y="0"/>
                    <a:pt x="248" y="1"/>
                    <a:pt x="219" y="3"/>
                  </a:cubicBezTo>
                  <a:cubicBezTo>
                    <a:pt x="80" y="142"/>
                    <a:pt x="0" y="261"/>
                    <a:pt x="219" y="361"/>
                  </a:cubicBezTo>
                  <a:cubicBezTo>
                    <a:pt x="478" y="500"/>
                    <a:pt x="816" y="579"/>
                    <a:pt x="1055" y="778"/>
                  </a:cubicBezTo>
                  <a:cubicBezTo>
                    <a:pt x="1214" y="878"/>
                    <a:pt x="955" y="878"/>
                    <a:pt x="876" y="938"/>
                  </a:cubicBezTo>
                  <a:cubicBezTo>
                    <a:pt x="902" y="1134"/>
                    <a:pt x="997" y="1201"/>
                    <a:pt x="1128" y="1201"/>
                  </a:cubicBezTo>
                  <a:cubicBezTo>
                    <a:pt x="1195" y="1201"/>
                    <a:pt x="1272" y="1183"/>
                    <a:pt x="1353" y="1156"/>
                  </a:cubicBezTo>
                  <a:cubicBezTo>
                    <a:pt x="1440" y="1098"/>
                    <a:pt x="1506" y="977"/>
                    <a:pt x="1612" y="977"/>
                  </a:cubicBezTo>
                  <a:cubicBezTo>
                    <a:pt x="1615" y="977"/>
                    <a:pt x="1618" y="977"/>
                    <a:pt x="1622" y="977"/>
                  </a:cubicBezTo>
                  <a:lnTo>
                    <a:pt x="1622" y="977"/>
                  </a:lnTo>
                  <a:cubicBezTo>
                    <a:pt x="1555" y="981"/>
                    <a:pt x="1494" y="1035"/>
                    <a:pt x="1433" y="1097"/>
                  </a:cubicBezTo>
                  <a:cubicBezTo>
                    <a:pt x="1481" y="1370"/>
                    <a:pt x="1660" y="1397"/>
                    <a:pt x="1853" y="1397"/>
                  </a:cubicBezTo>
                  <a:cubicBezTo>
                    <a:pt x="1898" y="1397"/>
                    <a:pt x="1944" y="1395"/>
                    <a:pt x="1990" y="1395"/>
                  </a:cubicBezTo>
                  <a:cubicBezTo>
                    <a:pt x="2069" y="1395"/>
                    <a:pt x="2149" y="1375"/>
                    <a:pt x="2228" y="1355"/>
                  </a:cubicBezTo>
                  <a:cubicBezTo>
                    <a:pt x="2289" y="1343"/>
                    <a:pt x="2371" y="1251"/>
                    <a:pt x="2435" y="1251"/>
                  </a:cubicBezTo>
                  <a:cubicBezTo>
                    <a:pt x="2477" y="1251"/>
                    <a:pt x="2511" y="1290"/>
                    <a:pt x="2527" y="1415"/>
                  </a:cubicBezTo>
                  <a:cubicBezTo>
                    <a:pt x="2621" y="1487"/>
                    <a:pt x="2698" y="1516"/>
                    <a:pt x="2764" y="1516"/>
                  </a:cubicBezTo>
                  <a:cubicBezTo>
                    <a:pt x="2936" y="1516"/>
                    <a:pt x="3034" y="1320"/>
                    <a:pt x="3163" y="1176"/>
                  </a:cubicBezTo>
                  <a:cubicBezTo>
                    <a:pt x="3243" y="1037"/>
                    <a:pt x="3322" y="878"/>
                    <a:pt x="3362" y="739"/>
                  </a:cubicBezTo>
                  <a:cubicBezTo>
                    <a:pt x="3362" y="579"/>
                    <a:pt x="3342" y="480"/>
                    <a:pt x="3243" y="381"/>
                  </a:cubicBezTo>
                  <a:lnTo>
                    <a:pt x="3044" y="381"/>
                  </a:lnTo>
                  <a:cubicBezTo>
                    <a:pt x="2885" y="480"/>
                    <a:pt x="2666" y="381"/>
                    <a:pt x="2527" y="560"/>
                  </a:cubicBezTo>
                  <a:cubicBezTo>
                    <a:pt x="2369" y="572"/>
                    <a:pt x="2216" y="585"/>
                    <a:pt x="2066" y="585"/>
                  </a:cubicBezTo>
                  <a:cubicBezTo>
                    <a:pt x="1742" y="585"/>
                    <a:pt x="1433" y="526"/>
                    <a:pt x="1134" y="281"/>
                  </a:cubicBezTo>
                  <a:cubicBezTo>
                    <a:pt x="934" y="99"/>
                    <a:pt x="616" y="0"/>
                    <a:pt x="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2299375" y="4803000"/>
              <a:ext cx="37325" cy="26450"/>
            </a:xfrm>
            <a:custGeom>
              <a:avLst/>
              <a:gdLst/>
              <a:ahLst/>
              <a:cxnLst/>
              <a:rect l="l" t="t" r="r" b="b"/>
              <a:pathLst>
                <a:path w="1493" h="1058" extrusionOk="0">
                  <a:moveTo>
                    <a:pt x="1075" y="0"/>
                  </a:moveTo>
                  <a:cubicBezTo>
                    <a:pt x="717" y="199"/>
                    <a:pt x="339" y="378"/>
                    <a:pt x="1" y="537"/>
                  </a:cubicBezTo>
                  <a:lnTo>
                    <a:pt x="1" y="896"/>
                  </a:lnTo>
                  <a:cubicBezTo>
                    <a:pt x="74" y="968"/>
                    <a:pt x="96" y="1057"/>
                    <a:pt x="175" y="1057"/>
                  </a:cubicBezTo>
                  <a:cubicBezTo>
                    <a:pt x="183" y="1057"/>
                    <a:pt x="191" y="1056"/>
                    <a:pt x="200" y="1055"/>
                  </a:cubicBezTo>
                  <a:cubicBezTo>
                    <a:pt x="419" y="697"/>
                    <a:pt x="737" y="518"/>
                    <a:pt x="1135" y="378"/>
                  </a:cubicBezTo>
                  <a:cubicBezTo>
                    <a:pt x="1493" y="239"/>
                    <a:pt x="1294" y="100"/>
                    <a:pt x="10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330225" y="4762525"/>
              <a:ext cx="22400" cy="27625"/>
            </a:xfrm>
            <a:custGeom>
              <a:avLst/>
              <a:gdLst/>
              <a:ahLst/>
              <a:cxnLst/>
              <a:rect l="l" t="t" r="r" b="b"/>
              <a:pathLst>
                <a:path w="896" h="1105" extrusionOk="0">
                  <a:moveTo>
                    <a:pt x="446" y="1"/>
                  </a:moveTo>
                  <a:cubicBezTo>
                    <a:pt x="419" y="1"/>
                    <a:pt x="390" y="3"/>
                    <a:pt x="358" y="8"/>
                  </a:cubicBezTo>
                  <a:cubicBezTo>
                    <a:pt x="279" y="167"/>
                    <a:pt x="159" y="346"/>
                    <a:pt x="179" y="545"/>
                  </a:cubicBezTo>
                  <a:cubicBezTo>
                    <a:pt x="140" y="645"/>
                    <a:pt x="60" y="764"/>
                    <a:pt x="0" y="903"/>
                  </a:cubicBezTo>
                  <a:cubicBezTo>
                    <a:pt x="199" y="923"/>
                    <a:pt x="438" y="863"/>
                    <a:pt x="557" y="1062"/>
                  </a:cubicBezTo>
                  <a:cubicBezTo>
                    <a:pt x="594" y="1090"/>
                    <a:pt x="635" y="1105"/>
                    <a:pt x="673" y="1105"/>
                  </a:cubicBezTo>
                  <a:cubicBezTo>
                    <a:pt x="716" y="1105"/>
                    <a:pt x="755" y="1085"/>
                    <a:pt x="776" y="1042"/>
                  </a:cubicBezTo>
                  <a:cubicBezTo>
                    <a:pt x="895" y="903"/>
                    <a:pt x="895" y="704"/>
                    <a:pt x="876" y="525"/>
                  </a:cubicBezTo>
                  <a:cubicBezTo>
                    <a:pt x="784" y="288"/>
                    <a:pt x="743" y="1"/>
                    <a:pt x="4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268550" y="4802300"/>
              <a:ext cx="26375" cy="18150"/>
            </a:xfrm>
            <a:custGeom>
              <a:avLst/>
              <a:gdLst/>
              <a:ahLst/>
              <a:cxnLst/>
              <a:rect l="l" t="t" r="r" b="b"/>
              <a:pathLst>
                <a:path w="1055" h="726" extrusionOk="0">
                  <a:moveTo>
                    <a:pt x="123" y="0"/>
                  </a:moveTo>
                  <a:cubicBezTo>
                    <a:pt x="83" y="0"/>
                    <a:pt x="43" y="3"/>
                    <a:pt x="1" y="8"/>
                  </a:cubicBezTo>
                  <a:cubicBezTo>
                    <a:pt x="80" y="227"/>
                    <a:pt x="239" y="327"/>
                    <a:pt x="458" y="367"/>
                  </a:cubicBezTo>
                  <a:cubicBezTo>
                    <a:pt x="717" y="426"/>
                    <a:pt x="538" y="605"/>
                    <a:pt x="538" y="725"/>
                  </a:cubicBezTo>
                  <a:cubicBezTo>
                    <a:pt x="568" y="725"/>
                    <a:pt x="598" y="725"/>
                    <a:pt x="630" y="725"/>
                  </a:cubicBezTo>
                  <a:cubicBezTo>
                    <a:pt x="787" y="725"/>
                    <a:pt x="955" y="711"/>
                    <a:pt x="1055" y="546"/>
                  </a:cubicBezTo>
                  <a:cubicBezTo>
                    <a:pt x="784" y="257"/>
                    <a:pt x="513" y="0"/>
                    <a:pt x="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252650" y="4794050"/>
              <a:ext cx="11450" cy="6925"/>
            </a:xfrm>
            <a:custGeom>
              <a:avLst/>
              <a:gdLst/>
              <a:ahLst/>
              <a:cxnLst/>
              <a:rect l="l" t="t" r="r" b="b"/>
              <a:pathLst>
                <a:path w="458" h="277" extrusionOk="0">
                  <a:moveTo>
                    <a:pt x="179" y="0"/>
                  </a:moveTo>
                  <a:cubicBezTo>
                    <a:pt x="99" y="0"/>
                    <a:pt x="0" y="40"/>
                    <a:pt x="0" y="140"/>
                  </a:cubicBezTo>
                  <a:cubicBezTo>
                    <a:pt x="0" y="238"/>
                    <a:pt x="50" y="277"/>
                    <a:pt x="122" y="277"/>
                  </a:cubicBezTo>
                  <a:cubicBezTo>
                    <a:pt x="151" y="277"/>
                    <a:pt x="184" y="270"/>
                    <a:pt x="219" y="259"/>
                  </a:cubicBezTo>
                  <a:cubicBezTo>
                    <a:pt x="298" y="239"/>
                    <a:pt x="378" y="179"/>
                    <a:pt x="458" y="159"/>
                  </a:cubicBezTo>
                  <a:cubicBezTo>
                    <a:pt x="378" y="60"/>
                    <a:pt x="279"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264075" y="4798025"/>
              <a:ext cx="4000" cy="4500"/>
            </a:xfrm>
            <a:custGeom>
              <a:avLst/>
              <a:gdLst/>
              <a:ahLst/>
              <a:cxnLst/>
              <a:rect l="l" t="t" r="r" b="b"/>
              <a:pathLst>
                <a:path w="160" h="180" extrusionOk="0">
                  <a:moveTo>
                    <a:pt x="1" y="0"/>
                  </a:moveTo>
                  <a:lnTo>
                    <a:pt x="1" y="0"/>
                  </a:lnTo>
                  <a:cubicBezTo>
                    <a:pt x="20" y="100"/>
                    <a:pt x="60" y="140"/>
                    <a:pt x="160" y="179"/>
                  </a:cubicBezTo>
                  <a:cubicBezTo>
                    <a:pt x="140" y="80"/>
                    <a:pt x="60" y="2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1642925" y="4744325"/>
              <a:ext cx="116900" cy="23875"/>
            </a:xfrm>
            <a:custGeom>
              <a:avLst/>
              <a:gdLst/>
              <a:ahLst/>
              <a:cxnLst/>
              <a:rect l="l" t="t" r="r" b="b"/>
              <a:pathLst>
                <a:path w="4676" h="955" extrusionOk="0">
                  <a:moveTo>
                    <a:pt x="1413" y="0"/>
                  </a:moveTo>
                  <a:cubicBezTo>
                    <a:pt x="1075" y="0"/>
                    <a:pt x="697" y="0"/>
                    <a:pt x="379" y="159"/>
                  </a:cubicBezTo>
                  <a:cubicBezTo>
                    <a:pt x="100" y="179"/>
                    <a:pt x="1" y="279"/>
                    <a:pt x="279" y="477"/>
                  </a:cubicBezTo>
                  <a:cubicBezTo>
                    <a:pt x="379" y="557"/>
                    <a:pt x="438" y="597"/>
                    <a:pt x="538" y="676"/>
                  </a:cubicBezTo>
                  <a:cubicBezTo>
                    <a:pt x="1831" y="955"/>
                    <a:pt x="3183" y="776"/>
                    <a:pt x="4417" y="935"/>
                  </a:cubicBezTo>
                  <a:cubicBezTo>
                    <a:pt x="4556" y="895"/>
                    <a:pt x="4616" y="836"/>
                    <a:pt x="4675" y="696"/>
                  </a:cubicBezTo>
                  <a:cubicBezTo>
                    <a:pt x="4675" y="637"/>
                    <a:pt x="4655" y="557"/>
                    <a:pt x="4596" y="477"/>
                  </a:cubicBezTo>
                  <a:cubicBezTo>
                    <a:pt x="4476" y="338"/>
                    <a:pt x="4278" y="239"/>
                    <a:pt x="4079" y="199"/>
                  </a:cubicBezTo>
                  <a:cubicBezTo>
                    <a:pt x="3701" y="179"/>
                    <a:pt x="3323" y="179"/>
                    <a:pt x="2965" y="179"/>
                  </a:cubicBezTo>
                  <a:cubicBezTo>
                    <a:pt x="2926" y="177"/>
                    <a:pt x="2887" y="176"/>
                    <a:pt x="2849" y="176"/>
                  </a:cubicBezTo>
                  <a:cubicBezTo>
                    <a:pt x="2618" y="176"/>
                    <a:pt x="2387" y="210"/>
                    <a:pt x="2148" y="210"/>
                  </a:cubicBezTo>
                  <a:cubicBezTo>
                    <a:pt x="2076" y="210"/>
                    <a:pt x="2004" y="207"/>
                    <a:pt x="1930" y="199"/>
                  </a:cubicBezTo>
                  <a:cubicBezTo>
                    <a:pt x="1910" y="199"/>
                    <a:pt x="1870" y="179"/>
                    <a:pt x="1831" y="179"/>
                  </a:cubicBezTo>
                  <a:cubicBezTo>
                    <a:pt x="1771" y="159"/>
                    <a:pt x="1711" y="99"/>
                    <a:pt x="1632" y="80"/>
                  </a:cubicBezTo>
                  <a:cubicBezTo>
                    <a:pt x="1572" y="40"/>
                    <a:pt x="1493" y="0"/>
                    <a:pt x="1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1749850" y="4748600"/>
              <a:ext cx="94525" cy="26375"/>
            </a:xfrm>
            <a:custGeom>
              <a:avLst/>
              <a:gdLst/>
              <a:ahLst/>
              <a:cxnLst/>
              <a:rect l="l" t="t" r="r" b="b"/>
              <a:pathLst>
                <a:path w="3781" h="1055" extrusionOk="0">
                  <a:moveTo>
                    <a:pt x="619" y="1"/>
                  </a:moveTo>
                  <a:cubicBezTo>
                    <a:pt x="410" y="1"/>
                    <a:pt x="202" y="85"/>
                    <a:pt x="1" y="267"/>
                  </a:cubicBezTo>
                  <a:cubicBezTo>
                    <a:pt x="100" y="386"/>
                    <a:pt x="299" y="386"/>
                    <a:pt x="359" y="565"/>
                  </a:cubicBezTo>
                  <a:cubicBezTo>
                    <a:pt x="319" y="625"/>
                    <a:pt x="239" y="684"/>
                    <a:pt x="199" y="764"/>
                  </a:cubicBezTo>
                  <a:cubicBezTo>
                    <a:pt x="281" y="846"/>
                    <a:pt x="369" y="875"/>
                    <a:pt x="458" y="875"/>
                  </a:cubicBezTo>
                  <a:cubicBezTo>
                    <a:pt x="594" y="875"/>
                    <a:pt x="734" y="806"/>
                    <a:pt x="863" y="757"/>
                  </a:cubicBezTo>
                  <a:lnTo>
                    <a:pt x="863" y="757"/>
                  </a:lnTo>
                  <a:cubicBezTo>
                    <a:pt x="927" y="872"/>
                    <a:pt x="1038" y="884"/>
                    <a:pt x="1139" y="884"/>
                  </a:cubicBezTo>
                  <a:cubicBezTo>
                    <a:pt x="1165" y="884"/>
                    <a:pt x="1190" y="883"/>
                    <a:pt x="1214" y="883"/>
                  </a:cubicBezTo>
                  <a:cubicBezTo>
                    <a:pt x="1308" y="841"/>
                    <a:pt x="1408" y="816"/>
                    <a:pt x="1511" y="816"/>
                  </a:cubicBezTo>
                  <a:cubicBezTo>
                    <a:pt x="1603" y="816"/>
                    <a:pt x="1697" y="836"/>
                    <a:pt x="1791" y="883"/>
                  </a:cubicBezTo>
                  <a:cubicBezTo>
                    <a:pt x="2245" y="883"/>
                    <a:pt x="2700" y="1055"/>
                    <a:pt x="3161" y="1055"/>
                  </a:cubicBezTo>
                  <a:cubicBezTo>
                    <a:pt x="3366" y="1055"/>
                    <a:pt x="3572" y="1021"/>
                    <a:pt x="3780" y="923"/>
                  </a:cubicBezTo>
                  <a:cubicBezTo>
                    <a:pt x="3621" y="704"/>
                    <a:pt x="3402" y="724"/>
                    <a:pt x="3183" y="704"/>
                  </a:cubicBezTo>
                  <a:cubicBezTo>
                    <a:pt x="3084" y="625"/>
                    <a:pt x="3044" y="505"/>
                    <a:pt x="3024" y="386"/>
                  </a:cubicBezTo>
                  <a:cubicBezTo>
                    <a:pt x="2989" y="388"/>
                    <a:pt x="2953" y="388"/>
                    <a:pt x="2917" y="388"/>
                  </a:cubicBezTo>
                  <a:cubicBezTo>
                    <a:pt x="2679" y="388"/>
                    <a:pt x="2429" y="357"/>
                    <a:pt x="2180" y="357"/>
                  </a:cubicBezTo>
                  <a:cubicBezTo>
                    <a:pt x="2003" y="357"/>
                    <a:pt x="1826" y="373"/>
                    <a:pt x="1652" y="426"/>
                  </a:cubicBezTo>
                  <a:cubicBezTo>
                    <a:pt x="1615" y="442"/>
                    <a:pt x="1582" y="449"/>
                    <a:pt x="1550" y="449"/>
                  </a:cubicBezTo>
                  <a:cubicBezTo>
                    <a:pt x="1424" y="449"/>
                    <a:pt x="1329" y="338"/>
                    <a:pt x="1234" y="227"/>
                  </a:cubicBezTo>
                  <a:cubicBezTo>
                    <a:pt x="1028" y="80"/>
                    <a:pt x="822"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1651875" y="4776150"/>
              <a:ext cx="76625" cy="13850"/>
            </a:xfrm>
            <a:custGeom>
              <a:avLst/>
              <a:gdLst/>
              <a:ahLst/>
              <a:cxnLst/>
              <a:rect l="l" t="t" r="r" b="b"/>
              <a:pathLst>
                <a:path w="3065" h="554" extrusionOk="0">
                  <a:moveTo>
                    <a:pt x="1" y="0"/>
                  </a:moveTo>
                  <a:cubicBezTo>
                    <a:pt x="1" y="219"/>
                    <a:pt x="160" y="338"/>
                    <a:pt x="379" y="338"/>
                  </a:cubicBezTo>
                  <a:cubicBezTo>
                    <a:pt x="450" y="427"/>
                    <a:pt x="553" y="501"/>
                    <a:pt x="688" y="501"/>
                  </a:cubicBezTo>
                  <a:cubicBezTo>
                    <a:pt x="704" y="501"/>
                    <a:pt x="720" y="500"/>
                    <a:pt x="737" y="497"/>
                  </a:cubicBezTo>
                  <a:cubicBezTo>
                    <a:pt x="856" y="497"/>
                    <a:pt x="955" y="517"/>
                    <a:pt x="1075" y="517"/>
                  </a:cubicBezTo>
                  <a:cubicBezTo>
                    <a:pt x="1107" y="544"/>
                    <a:pt x="1137" y="554"/>
                    <a:pt x="1168" y="554"/>
                  </a:cubicBezTo>
                  <a:cubicBezTo>
                    <a:pt x="1243" y="554"/>
                    <a:pt x="1316" y="495"/>
                    <a:pt x="1405" y="495"/>
                  </a:cubicBezTo>
                  <a:cubicBezTo>
                    <a:pt x="1414" y="495"/>
                    <a:pt x="1423" y="496"/>
                    <a:pt x="1433" y="497"/>
                  </a:cubicBezTo>
                  <a:lnTo>
                    <a:pt x="1532" y="497"/>
                  </a:lnTo>
                  <a:lnTo>
                    <a:pt x="1632" y="517"/>
                  </a:lnTo>
                  <a:cubicBezTo>
                    <a:pt x="1841" y="348"/>
                    <a:pt x="2089" y="343"/>
                    <a:pt x="2341" y="343"/>
                  </a:cubicBezTo>
                  <a:cubicBezTo>
                    <a:pt x="2356" y="343"/>
                    <a:pt x="2372" y="343"/>
                    <a:pt x="2388" y="343"/>
                  </a:cubicBezTo>
                  <a:cubicBezTo>
                    <a:pt x="2623" y="343"/>
                    <a:pt x="2859" y="339"/>
                    <a:pt x="3064" y="199"/>
                  </a:cubicBezTo>
                  <a:cubicBezTo>
                    <a:pt x="2050" y="120"/>
                    <a:pt x="1035" y="6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1780675" y="4767125"/>
              <a:ext cx="14450" cy="4575"/>
            </a:xfrm>
            <a:custGeom>
              <a:avLst/>
              <a:gdLst/>
              <a:ahLst/>
              <a:cxnLst/>
              <a:rect l="l" t="t" r="r" b="b"/>
              <a:pathLst>
                <a:path w="578" h="183" extrusionOk="0">
                  <a:moveTo>
                    <a:pt x="289" y="0"/>
                  </a:moveTo>
                  <a:cubicBezTo>
                    <a:pt x="195" y="0"/>
                    <a:pt x="98" y="45"/>
                    <a:pt x="1" y="142"/>
                  </a:cubicBezTo>
                  <a:cubicBezTo>
                    <a:pt x="80" y="142"/>
                    <a:pt x="160" y="162"/>
                    <a:pt x="200" y="182"/>
                  </a:cubicBezTo>
                  <a:cubicBezTo>
                    <a:pt x="339" y="162"/>
                    <a:pt x="458" y="162"/>
                    <a:pt x="578" y="142"/>
                  </a:cubicBezTo>
                  <a:cubicBezTo>
                    <a:pt x="486" y="50"/>
                    <a:pt x="389" y="0"/>
                    <a:pt x="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1630000" y="4772325"/>
              <a:ext cx="8475" cy="3850"/>
            </a:xfrm>
            <a:custGeom>
              <a:avLst/>
              <a:gdLst/>
              <a:ahLst/>
              <a:cxnLst/>
              <a:rect l="l" t="t" r="r" b="b"/>
              <a:pathLst>
                <a:path w="339" h="154" extrusionOk="0">
                  <a:moveTo>
                    <a:pt x="178" y="1"/>
                  </a:moveTo>
                  <a:cubicBezTo>
                    <a:pt x="125" y="1"/>
                    <a:pt x="65" y="42"/>
                    <a:pt x="0" y="133"/>
                  </a:cubicBezTo>
                  <a:cubicBezTo>
                    <a:pt x="120" y="133"/>
                    <a:pt x="219" y="153"/>
                    <a:pt x="339" y="153"/>
                  </a:cubicBezTo>
                  <a:cubicBezTo>
                    <a:pt x="296" y="57"/>
                    <a:pt x="241"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1702100" y="4663750"/>
              <a:ext cx="61200" cy="9575"/>
            </a:xfrm>
            <a:custGeom>
              <a:avLst/>
              <a:gdLst/>
              <a:ahLst/>
              <a:cxnLst/>
              <a:rect l="l" t="t" r="r" b="b"/>
              <a:pathLst>
                <a:path w="2448" h="383" extrusionOk="0">
                  <a:moveTo>
                    <a:pt x="120" y="0"/>
                  </a:moveTo>
                  <a:cubicBezTo>
                    <a:pt x="100" y="40"/>
                    <a:pt x="41" y="120"/>
                    <a:pt x="1" y="179"/>
                  </a:cubicBezTo>
                  <a:cubicBezTo>
                    <a:pt x="80" y="169"/>
                    <a:pt x="158" y="165"/>
                    <a:pt x="237" y="165"/>
                  </a:cubicBezTo>
                  <a:cubicBezTo>
                    <a:pt x="784" y="165"/>
                    <a:pt x="1331" y="382"/>
                    <a:pt x="1887" y="382"/>
                  </a:cubicBezTo>
                  <a:cubicBezTo>
                    <a:pt x="2020" y="382"/>
                    <a:pt x="2154" y="370"/>
                    <a:pt x="2288" y="339"/>
                  </a:cubicBezTo>
                  <a:cubicBezTo>
                    <a:pt x="2348" y="239"/>
                    <a:pt x="2408" y="140"/>
                    <a:pt x="2448" y="40"/>
                  </a:cubicBezTo>
                  <a:cubicBezTo>
                    <a:pt x="1692" y="20"/>
                    <a:pt x="916" y="0"/>
                    <a:pt x="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732450" y="4650925"/>
              <a:ext cx="17425" cy="8375"/>
            </a:xfrm>
            <a:custGeom>
              <a:avLst/>
              <a:gdLst/>
              <a:ahLst/>
              <a:cxnLst/>
              <a:rect l="l" t="t" r="r" b="b"/>
              <a:pathLst>
                <a:path w="697" h="335" extrusionOk="0">
                  <a:moveTo>
                    <a:pt x="292" y="0"/>
                  </a:moveTo>
                  <a:cubicBezTo>
                    <a:pt x="168" y="0"/>
                    <a:pt x="104" y="104"/>
                    <a:pt x="0" y="334"/>
                  </a:cubicBezTo>
                  <a:cubicBezTo>
                    <a:pt x="219" y="295"/>
                    <a:pt x="478" y="215"/>
                    <a:pt x="697" y="155"/>
                  </a:cubicBezTo>
                  <a:cubicBezTo>
                    <a:pt x="504" y="55"/>
                    <a:pt x="382" y="0"/>
                    <a:pt x="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1704600" y="4655400"/>
              <a:ext cx="9475" cy="3900"/>
            </a:xfrm>
            <a:custGeom>
              <a:avLst/>
              <a:gdLst/>
              <a:ahLst/>
              <a:cxnLst/>
              <a:rect l="l" t="t" r="r" b="b"/>
              <a:pathLst>
                <a:path w="379" h="156" extrusionOk="0">
                  <a:moveTo>
                    <a:pt x="140" y="0"/>
                  </a:moveTo>
                  <a:cubicBezTo>
                    <a:pt x="96" y="0"/>
                    <a:pt x="49" y="12"/>
                    <a:pt x="0" y="36"/>
                  </a:cubicBezTo>
                  <a:cubicBezTo>
                    <a:pt x="0" y="36"/>
                    <a:pt x="20" y="116"/>
                    <a:pt x="40" y="155"/>
                  </a:cubicBezTo>
                  <a:lnTo>
                    <a:pt x="378" y="155"/>
                  </a:lnTo>
                  <a:cubicBezTo>
                    <a:pt x="323" y="59"/>
                    <a:pt x="239" y="0"/>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1652875" y="4611025"/>
              <a:ext cx="5500" cy="5000"/>
            </a:xfrm>
            <a:custGeom>
              <a:avLst/>
              <a:gdLst/>
              <a:ahLst/>
              <a:cxnLst/>
              <a:rect l="l" t="t" r="r" b="b"/>
              <a:pathLst>
                <a:path w="220" h="200" extrusionOk="0">
                  <a:moveTo>
                    <a:pt x="0" y="1"/>
                  </a:moveTo>
                  <a:cubicBezTo>
                    <a:pt x="0" y="100"/>
                    <a:pt x="40" y="140"/>
                    <a:pt x="120" y="200"/>
                  </a:cubicBezTo>
                  <a:cubicBezTo>
                    <a:pt x="179" y="160"/>
                    <a:pt x="199" y="120"/>
                    <a:pt x="219" y="60"/>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1601650" y="4768675"/>
              <a:ext cx="14450" cy="15450"/>
            </a:xfrm>
            <a:custGeom>
              <a:avLst/>
              <a:gdLst/>
              <a:ahLst/>
              <a:cxnLst/>
              <a:rect l="l" t="t" r="r" b="b"/>
              <a:pathLst>
                <a:path w="578" h="618" extrusionOk="0">
                  <a:moveTo>
                    <a:pt x="20" y="1"/>
                  </a:moveTo>
                  <a:lnTo>
                    <a:pt x="20" y="1"/>
                  </a:lnTo>
                  <a:cubicBezTo>
                    <a:pt x="80" y="279"/>
                    <a:pt x="0" y="498"/>
                    <a:pt x="239" y="617"/>
                  </a:cubicBezTo>
                  <a:cubicBezTo>
                    <a:pt x="299" y="478"/>
                    <a:pt x="458" y="478"/>
                    <a:pt x="577" y="438"/>
                  </a:cubicBezTo>
                  <a:cubicBezTo>
                    <a:pt x="398" y="319"/>
                    <a:pt x="259" y="200"/>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1659825" y="4785100"/>
              <a:ext cx="10475" cy="8125"/>
            </a:xfrm>
            <a:custGeom>
              <a:avLst/>
              <a:gdLst/>
              <a:ahLst/>
              <a:cxnLst/>
              <a:rect l="l" t="t" r="r" b="b"/>
              <a:pathLst>
                <a:path w="419" h="325" extrusionOk="0">
                  <a:moveTo>
                    <a:pt x="61" y="0"/>
                  </a:moveTo>
                  <a:cubicBezTo>
                    <a:pt x="41" y="100"/>
                    <a:pt x="21" y="199"/>
                    <a:pt x="1" y="319"/>
                  </a:cubicBezTo>
                  <a:cubicBezTo>
                    <a:pt x="32" y="322"/>
                    <a:pt x="63" y="325"/>
                    <a:pt x="93" y="325"/>
                  </a:cubicBezTo>
                  <a:cubicBezTo>
                    <a:pt x="219" y="325"/>
                    <a:pt x="338" y="284"/>
                    <a:pt x="419" y="139"/>
                  </a:cubicBezTo>
                  <a:cubicBezTo>
                    <a:pt x="339" y="20"/>
                    <a:pt x="220" y="0"/>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1678725" y="4786600"/>
              <a:ext cx="8975" cy="5800"/>
            </a:xfrm>
            <a:custGeom>
              <a:avLst/>
              <a:gdLst/>
              <a:ahLst/>
              <a:cxnLst/>
              <a:rect l="l" t="t" r="r" b="b"/>
              <a:pathLst>
                <a:path w="359" h="232" extrusionOk="0">
                  <a:moveTo>
                    <a:pt x="246" y="1"/>
                  </a:moveTo>
                  <a:cubicBezTo>
                    <a:pt x="170" y="1"/>
                    <a:pt x="95" y="86"/>
                    <a:pt x="1" y="99"/>
                  </a:cubicBezTo>
                  <a:cubicBezTo>
                    <a:pt x="69" y="187"/>
                    <a:pt x="132" y="231"/>
                    <a:pt x="190" y="231"/>
                  </a:cubicBezTo>
                  <a:cubicBezTo>
                    <a:pt x="252" y="231"/>
                    <a:pt x="308" y="182"/>
                    <a:pt x="359" y="79"/>
                  </a:cubicBezTo>
                  <a:cubicBezTo>
                    <a:pt x="320" y="21"/>
                    <a:pt x="283" y="1"/>
                    <a:pt x="2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1630000" y="4784100"/>
              <a:ext cx="13450" cy="6000"/>
            </a:xfrm>
            <a:custGeom>
              <a:avLst/>
              <a:gdLst/>
              <a:ahLst/>
              <a:cxnLst/>
              <a:rect l="l" t="t" r="r" b="b"/>
              <a:pathLst>
                <a:path w="538" h="240" extrusionOk="0">
                  <a:moveTo>
                    <a:pt x="0" y="0"/>
                  </a:moveTo>
                  <a:lnTo>
                    <a:pt x="0" y="0"/>
                  </a:lnTo>
                  <a:cubicBezTo>
                    <a:pt x="120" y="239"/>
                    <a:pt x="339" y="179"/>
                    <a:pt x="537" y="199"/>
                  </a:cubicBezTo>
                  <a:cubicBezTo>
                    <a:pt x="378" y="0"/>
                    <a:pt x="199" y="4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1647900" y="4789000"/>
              <a:ext cx="9975" cy="4225"/>
            </a:xfrm>
            <a:custGeom>
              <a:avLst/>
              <a:gdLst/>
              <a:ahLst/>
              <a:cxnLst/>
              <a:rect l="l" t="t" r="r" b="b"/>
              <a:pathLst>
                <a:path w="399" h="169" extrusionOk="0">
                  <a:moveTo>
                    <a:pt x="44" y="0"/>
                  </a:moveTo>
                  <a:cubicBezTo>
                    <a:pt x="30" y="0"/>
                    <a:pt x="15" y="1"/>
                    <a:pt x="1" y="3"/>
                  </a:cubicBezTo>
                  <a:cubicBezTo>
                    <a:pt x="64" y="131"/>
                    <a:pt x="166" y="169"/>
                    <a:pt x="296" y="169"/>
                  </a:cubicBezTo>
                  <a:cubicBezTo>
                    <a:pt x="328" y="169"/>
                    <a:pt x="363" y="166"/>
                    <a:pt x="398" y="163"/>
                  </a:cubicBezTo>
                  <a:cubicBezTo>
                    <a:pt x="291" y="73"/>
                    <a:pt x="169"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1730450" y="4798025"/>
              <a:ext cx="7000" cy="3150"/>
            </a:xfrm>
            <a:custGeom>
              <a:avLst/>
              <a:gdLst/>
              <a:ahLst/>
              <a:cxnLst/>
              <a:rect l="l" t="t" r="r" b="b"/>
              <a:pathLst>
                <a:path w="280" h="126" extrusionOk="0">
                  <a:moveTo>
                    <a:pt x="279" y="0"/>
                  </a:moveTo>
                  <a:cubicBezTo>
                    <a:pt x="200" y="0"/>
                    <a:pt x="140" y="0"/>
                    <a:pt x="100" y="20"/>
                  </a:cubicBezTo>
                  <a:cubicBezTo>
                    <a:pt x="21" y="20"/>
                    <a:pt x="1" y="100"/>
                    <a:pt x="80" y="120"/>
                  </a:cubicBezTo>
                  <a:cubicBezTo>
                    <a:pt x="88" y="124"/>
                    <a:pt x="96" y="125"/>
                    <a:pt x="105" y="125"/>
                  </a:cubicBezTo>
                  <a:cubicBezTo>
                    <a:pt x="142" y="125"/>
                    <a:pt x="187" y="96"/>
                    <a:pt x="220" y="80"/>
                  </a:cubicBezTo>
                  <a:cubicBezTo>
                    <a:pt x="220" y="40"/>
                    <a:pt x="259" y="2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691650" y="4801000"/>
              <a:ext cx="5500" cy="5000"/>
            </a:xfrm>
            <a:custGeom>
              <a:avLst/>
              <a:gdLst/>
              <a:ahLst/>
              <a:cxnLst/>
              <a:rect l="l" t="t" r="r" b="b"/>
              <a:pathLst>
                <a:path w="220" h="200" extrusionOk="0">
                  <a:moveTo>
                    <a:pt x="89" y="1"/>
                  </a:moveTo>
                  <a:cubicBezTo>
                    <a:pt x="1" y="1"/>
                    <a:pt x="51" y="169"/>
                    <a:pt x="21" y="200"/>
                  </a:cubicBezTo>
                  <a:cubicBezTo>
                    <a:pt x="81" y="160"/>
                    <a:pt x="140" y="100"/>
                    <a:pt x="220" y="60"/>
                  </a:cubicBezTo>
                  <a:cubicBezTo>
                    <a:pt x="158" y="18"/>
                    <a:pt x="117" y="1"/>
                    <a:pt x="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786650" y="4806475"/>
              <a:ext cx="4000" cy="4000"/>
            </a:xfrm>
            <a:custGeom>
              <a:avLst/>
              <a:gdLst/>
              <a:ahLst/>
              <a:cxnLst/>
              <a:rect l="l" t="t" r="r" b="b"/>
              <a:pathLst>
                <a:path w="160" h="160" extrusionOk="0">
                  <a:moveTo>
                    <a:pt x="160" y="1"/>
                  </a:moveTo>
                  <a:cubicBezTo>
                    <a:pt x="100" y="60"/>
                    <a:pt x="40" y="100"/>
                    <a:pt x="1" y="160"/>
                  </a:cubicBezTo>
                  <a:cubicBezTo>
                    <a:pt x="40" y="100"/>
                    <a:pt x="120" y="60"/>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772725" y="4798025"/>
              <a:ext cx="4500" cy="1900"/>
            </a:xfrm>
            <a:custGeom>
              <a:avLst/>
              <a:gdLst/>
              <a:ahLst/>
              <a:cxnLst/>
              <a:rect l="l" t="t" r="r" b="b"/>
              <a:pathLst>
                <a:path w="180" h="76" extrusionOk="0">
                  <a:moveTo>
                    <a:pt x="1" y="0"/>
                  </a:moveTo>
                  <a:cubicBezTo>
                    <a:pt x="30" y="50"/>
                    <a:pt x="60" y="75"/>
                    <a:pt x="90" y="75"/>
                  </a:cubicBezTo>
                  <a:cubicBezTo>
                    <a:pt x="120" y="75"/>
                    <a:pt x="150" y="5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1630000" y="4803000"/>
              <a:ext cx="4000" cy="3500"/>
            </a:xfrm>
            <a:custGeom>
              <a:avLst/>
              <a:gdLst/>
              <a:ahLst/>
              <a:cxnLst/>
              <a:rect l="l" t="t" r="r" b="b"/>
              <a:pathLst>
                <a:path w="160" h="140" extrusionOk="0">
                  <a:moveTo>
                    <a:pt x="0" y="0"/>
                  </a:moveTo>
                  <a:lnTo>
                    <a:pt x="0" y="0"/>
                  </a:lnTo>
                  <a:cubicBezTo>
                    <a:pt x="40" y="40"/>
                    <a:pt x="120" y="100"/>
                    <a:pt x="160" y="140"/>
                  </a:cubicBezTo>
                  <a:cubicBezTo>
                    <a:pt x="120" y="80"/>
                    <a:pt x="60" y="2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665800" y="4804625"/>
              <a:ext cx="4500" cy="1875"/>
            </a:xfrm>
            <a:custGeom>
              <a:avLst/>
              <a:gdLst/>
              <a:ahLst/>
              <a:cxnLst/>
              <a:rect l="l" t="t" r="r" b="b"/>
              <a:pathLst>
                <a:path w="180" h="75" extrusionOk="0">
                  <a:moveTo>
                    <a:pt x="83" y="0"/>
                  </a:moveTo>
                  <a:cubicBezTo>
                    <a:pt x="55" y="0"/>
                    <a:pt x="30" y="25"/>
                    <a:pt x="1" y="75"/>
                  </a:cubicBezTo>
                  <a:lnTo>
                    <a:pt x="180" y="75"/>
                  </a:lnTo>
                  <a:cubicBezTo>
                    <a:pt x="140" y="25"/>
                    <a:pt x="110"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1710550" y="4802500"/>
              <a:ext cx="4525" cy="3500"/>
            </a:xfrm>
            <a:custGeom>
              <a:avLst/>
              <a:gdLst/>
              <a:ahLst/>
              <a:cxnLst/>
              <a:rect l="l" t="t" r="r" b="b"/>
              <a:pathLst>
                <a:path w="181" h="140" extrusionOk="0">
                  <a:moveTo>
                    <a:pt x="180" y="0"/>
                  </a:moveTo>
                  <a:lnTo>
                    <a:pt x="180" y="0"/>
                  </a:lnTo>
                  <a:cubicBezTo>
                    <a:pt x="100" y="40"/>
                    <a:pt x="61" y="100"/>
                    <a:pt x="1" y="140"/>
                  </a:cubicBezTo>
                  <a:cubicBezTo>
                    <a:pt x="61" y="100"/>
                    <a:pt x="120" y="4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2120850" y="4632400"/>
              <a:ext cx="17925" cy="4950"/>
            </a:xfrm>
            <a:custGeom>
              <a:avLst/>
              <a:gdLst/>
              <a:ahLst/>
              <a:cxnLst/>
              <a:rect l="l" t="t" r="r" b="b"/>
              <a:pathLst>
                <a:path w="717" h="198" extrusionOk="0">
                  <a:moveTo>
                    <a:pt x="128" y="1"/>
                  </a:moveTo>
                  <a:cubicBezTo>
                    <a:pt x="86" y="1"/>
                    <a:pt x="44" y="1"/>
                    <a:pt x="0" y="1"/>
                  </a:cubicBezTo>
                  <a:cubicBezTo>
                    <a:pt x="105" y="164"/>
                    <a:pt x="250" y="197"/>
                    <a:pt x="400" y="197"/>
                  </a:cubicBezTo>
                  <a:cubicBezTo>
                    <a:pt x="507" y="197"/>
                    <a:pt x="617" y="180"/>
                    <a:pt x="717" y="180"/>
                  </a:cubicBezTo>
                  <a:cubicBezTo>
                    <a:pt x="534" y="14"/>
                    <a:pt x="338"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1638450" y="4601075"/>
              <a:ext cx="2500" cy="2525"/>
            </a:xfrm>
            <a:custGeom>
              <a:avLst/>
              <a:gdLst/>
              <a:ahLst/>
              <a:cxnLst/>
              <a:rect l="l" t="t" r="r" b="b"/>
              <a:pathLst>
                <a:path w="100" h="101" extrusionOk="0">
                  <a:moveTo>
                    <a:pt x="1" y="1"/>
                  </a:moveTo>
                  <a:lnTo>
                    <a:pt x="1" y="1"/>
                  </a:lnTo>
                  <a:cubicBezTo>
                    <a:pt x="20" y="41"/>
                    <a:pt x="40" y="61"/>
                    <a:pt x="100" y="100"/>
                  </a:cubicBezTo>
                  <a:cubicBezTo>
                    <a:pt x="40" y="61"/>
                    <a:pt x="20" y="2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1633975" y="4724250"/>
              <a:ext cx="43800" cy="18600"/>
            </a:xfrm>
            <a:custGeom>
              <a:avLst/>
              <a:gdLst/>
              <a:ahLst/>
              <a:cxnLst/>
              <a:rect l="l" t="t" r="r" b="b"/>
              <a:pathLst>
                <a:path w="1752" h="744" extrusionOk="0">
                  <a:moveTo>
                    <a:pt x="1321" y="1"/>
                  </a:moveTo>
                  <a:cubicBezTo>
                    <a:pt x="1233" y="1"/>
                    <a:pt x="1158" y="36"/>
                    <a:pt x="1095" y="147"/>
                  </a:cubicBezTo>
                  <a:cubicBezTo>
                    <a:pt x="1095" y="166"/>
                    <a:pt x="1075" y="206"/>
                    <a:pt x="1075" y="266"/>
                  </a:cubicBezTo>
                  <a:cubicBezTo>
                    <a:pt x="1015" y="345"/>
                    <a:pt x="975" y="405"/>
                    <a:pt x="896" y="445"/>
                  </a:cubicBezTo>
                  <a:cubicBezTo>
                    <a:pt x="884" y="446"/>
                    <a:pt x="873" y="446"/>
                    <a:pt x="862" y="446"/>
                  </a:cubicBezTo>
                  <a:cubicBezTo>
                    <a:pt x="660" y="446"/>
                    <a:pt x="509" y="281"/>
                    <a:pt x="359" y="186"/>
                  </a:cubicBezTo>
                  <a:cubicBezTo>
                    <a:pt x="314" y="169"/>
                    <a:pt x="258" y="151"/>
                    <a:pt x="205" y="151"/>
                  </a:cubicBezTo>
                  <a:cubicBezTo>
                    <a:pt x="141" y="151"/>
                    <a:pt x="82" y="178"/>
                    <a:pt x="60" y="266"/>
                  </a:cubicBezTo>
                  <a:cubicBezTo>
                    <a:pt x="1" y="425"/>
                    <a:pt x="60" y="584"/>
                    <a:pt x="219" y="604"/>
                  </a:cubicBezTo>
                  <a:cubicBezTo>
                    <a:pt x="458" y="644"/>
                    <a:pt x="697" y="644"/>
                    <a:pt x="935" y="664"/>
                  </a:cubicBezTo>
                  <a:cubicBezTo>
                    <a:pt x="975" y="704"/>
                    <a:pt x="1055" y="743"/>
                    <a:pt x="1114" y="743"/>
                  </a:cubicBezTo>
                  <a:cubicBezTo>
                    <a:pt x="1194" y="743"/>
                    <a:pt x="1274" y="704"/>
                    <a:pt x="1353" y="684"/>
                  </a:cubicBezTo>
                  <a:cubicBezTo>
                    <a:pt x="1373" y="684"/>
                    <a:pt x="1413" y="664"/>
                    <a:pt x="1453" y="644"/>
                  </a:cubicBezTo>
                  <a:cubicBezTo>
                    <a:pt x="1751" y="405"/>
                    <a:pt x="1711" y="186"/>
                    <a:pt x="1393" y="7"/>
                  </a:cubicBezTo>
                  <a:cubicBezTo>
                    <a:pt x="1368" y="3"/>
                    <a:pt x="1344" y="1"/>
                    <a:pt x="1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1657350" y="4709500"/>
              <a:ext cx="27375" cy="19975"/>
            </a:xfrm>
            <a:custGeom>
              <a:avLst/>
              <a:gdLst/>
              <a:ahLst/>
              <a:cxnLst/>
              <a:rect l="l" t="t" r="r" b="b"/>
              <a:pathLst>
                <a:path w="1095" h="799" extrusionOk="0">
                  <a:moveTo>
                    <a:pt x="339" y="1"/>
                  </a:moveTo>
                  <a:cubicBezTo>
                    <a:pt x="279" y="180"/>
                    <a:pt x="140" y="279"/>
                    <a:pt x="0" y="359"/>
                  </a:cubicBezTo>
                  <a:lnTo>
                    <a:pt x="0" y="538"/>
                  </a:lnTo>
                  <a:cubicBezTo>
                    <a:pt x="40" y="577"/>
                    <a:pt x="100" y="597"/>
                    <a:pt x="140" y="657"/>
                  </a:cubicBezTo>
                  <a:lnTo>
                    <a:pt x="160" y="737"/>
                  </a:lnTo>
                  <a:lnTo>
                    <a:pt x="518" y="737"/>
                  </a:lnTo>
                  <a:cubicBezTo>
                    <a:pt x="611" y="768"/>
                    <a:pt x="710" y="799"/>
                    <a:pt x="812" y="799"/>
                  </a:cubicBezTo>
                  <a:cubicBezTo>
                    <a:pt x="904" y="799"/>
                    <a:pt x="1000" y="773"/>
                    <a:pt x="1095" y="697"/>
                  </a:cubicBezTo>
                  <a:cubicBezTo>
                    <a:pt x="955" y="538"/>
                    <a:pt x="955" y="359"/>
                    <a:pt x="1095" y="180"/>
                  </a:cubicBezTo>
                  <a:cubicBezTo>
                    <a:pt x="1061" y="180"/>
                    <a:pt x="1027" y="180"/>
                    <a:pt x="993" y="180"/>
                  </a:cubicBezTo>
                  <a:cubicBezTo>
                    <a:pt x="819" y="180"/>
                    <a:pt x="637" y="166"/>
                    <a:pt x="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1653375" y="4738350"/>
              <a:ext cx="32350" cy="11550"/>
            </a:xfrm>
            <a:custGeom>
              <a:avLst/>
              <a:gdLst/>
              <a:ahLst/>
              <a:cxnLst/>
              <a:rect l="l" t="t" r="r" b="b"/>
              <a:pathLst>
                <a:path w="1294" h="462" extrusionOk="0">
                  <a:moveTo>
                    <a:pt x="697" y="0"/>
                  </a:moveTo>
                  <a:cubicBezTo>
                    <a:pt x="617" y="0"/>
                    <a:pt x="557" y="0"/>
                    <a:pt x="498" y="40"/>
                  </a:cubicBezTo>
                  <a:lnTo>
                    <a:pt x="498" y="80"/>
                  </a:lnTo>
                  <a:cubicBezTo>
                    <a:pt x="448" y="104"/>
                    <a:pt x="414" y="121"/>
                    <a:pt x="377" y="121"/>
                  </a:cubicBezTo>
                  <a:cubicBezTo>
                    <a:pt x="354" y="121"/>
                    <a:pt x="329" y="115"/>
                    <a:pt x="299" y="100"/>
                  </a:cubicBezTo>
                  <a:lnTo>
                    <a:pt x="159" y="100"/>
                  </a:lnTo>
                  <a:cubicBezTo>
                    <a:pt x="80" y="199"/>
                    <a:pt x="20" y="299"/>
                    <a:pt x="0" y="398"/>
                  </a:cubicBezTo>
                  <a:cubicBezTo>
                    <a:pt x="119" y="446"/>
                    <a:pt x="240" y="461"/>
                    <a:pt x="362" y="461"/>
                  </a:cubicBezTo>
                  <a:cubicBezTo>
                    <a:pt x="590" y="461"/>
                    <a:pt x="821" y="407"/>
                    <a:pt x="1048" y="407"/>
                  </a:cubicBezTo>
                  <a:cubicBezTo>
                    <a:pt x="1103" y="407"/>
                    <a:pt x="1159" y="410"/>
                    <a:pt x="1214" y="418"/>
                  </a:cubicBezTo>
                  <a:cubicBezTo>
                    <a:pt x="1273" y="358"/>
                    <a:pt x="1293" y="299"/>
                    <a:pt x="1273" y="219"/>
                  </a:cubicBezTo>
                  <a:cubicBezTo>
                    <a:pt x="1214" y="159"/>
                    <a:pt x="1174" y="120"/>
                    <a:pt x="1094" y="100"/>
                  </a:cubicBezTo>
                  <a:cubicBezTo>
                    <a:pt x="975" y="40"/>
                    <a:pt x="816" y="20"/>
                    <a:pt x="6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656350" y="4730875"/>
              <a:ext cx="4500" cy="4500"/>
            </a:xfrm>
            <a:custGeom>
              <a:avLst/>
              <a:gdLst/>
              <a:ahLst/>
              <a:cxnLst/>
              <a:rect l="l" t="t" r="r" b="b"/>
              <a:pathLst>
                <a:path w="180" h="180" extrusionOk="0">
                  <a:moveTo>
                    <a:pt x="180" y="1"/>
                  </a:moveTo>
                  <a:lnTo>
                    <a:pt x="180" y="1"/>
                  </a:lnTo>
                  <a:cubicBezTo>
                    <a:pt x="100" y="41"/>
                    <a:pt x="60" y="100"/>
                    <a:pt x="1" y="180"/>
                  </a:cubicBezTo>
                  <a:cubicBezTo>
                    <a:pt x="100" y="140"/>
                    <a:pt x="160" y="100"/>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656350" y="4721925"/>
              <a:ext cx="4000" cy="3600"/>
            </a:xfrm>
            <a:custGeom>
              <a:avLst/>
              <a:gdLst/>
              <a:ahLst/>
              <a:cxnLst/>
              <a:rect l="l" t="t" r="r" b="b"/>
              <a:pathLst>
                <a:path w="160" h="144" extrusionOk="0">
                  <a:moveTo>
                    <a:pt x="1" y="1"/>
                  </a:moveTo>
                  <a:lnTo>
                    <a:pt x="1" y="1"/>
                  </a:lnTo>
                  <a:cubicBezTo>
                    <a:pt x="36" y="72"/>
                    <a:pt x="56" y="143"/>
                    <a:pt x="131" y="143"/>
                  </a:cubicBezTo>
                  <a:cubicBezTo>
                    <a:pt x="140" y="143"/>
                    <a:pt x="149" y="142"/>
                    <a:pt x="160" y="140"/>
                  </a:cubicBezTo>
                  <a:cubicBezTo>
                    <a:pt x="100" y="100"/>
                    <a:pt x="60" y="6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672775" y="4541775"/>
              <a:ext cx="32350" cy="19425"/>
            </a:xfrm>
            <a:custGeom>
              <a:avLst/>
              <a:gdLst/>
              <a:ahLst/>
              <a:cxnLst/>
              <a:rect l="l" t="t" r="r" b="b"/>
              <a:pathLst>
                <a:path w="1294" h="777" extrusionOk="0">
                  <a:moveTo>
                    <a:pt x="208" y="0"/>
                  </a:moveTo>
                  <a:cubicBezTo>
                    <a:pt x="150" y="0"/>
                    <a:pt x="88" y="24"/>
                    <a:pt x="20" y="85"/>
                  </a:cubicBezTo>
                  <a:cubicBezTo>
                    <a:pt x="20" y="85"/>
                    <a:pt x="0" y="105"/>
                    <a:pt x="0" y="145"/>
                  </a:cubicBezTo>
                  <a:cubicBezTo>
                    <a:pt x="0" y="205"/>
                    <a:pt x="20" y="224"/>
                    <a:pt x="100" y="244"/>
                  </a:cubicBezTo>
                  <a:cubicBezTo>
                    <a:pt x="239" y="284"/>
                    <a:pt x="338" y="324"/>
                    <a:pt x="418" y="443"/>
                  </a:cubicBezTo>
                  <a:cubicBezTo>
                    <a:pt x="636" y="472"/>
                    <a:pt x="800" y="777"/>
                    <a:pt x="1021" y="777"/>
                  </a:cubicBezTo>
                  <a:cubicBezTo>
                    <a:pt x="1102" y="777"/>
                    <a:pt x="1191" y="735"/>
                    <a:pt x="1293" y="622"/>
                  </a:cubicBezTo>
                  <a:cubicBezTo>
                    <a:pt x="1035" y="483"/>
                    <a:pt x="796" y="304"/>
                    <a:pt x="537" y="185"/>
                  </a:cubicBezTo>
                  <a:cubicBezTo>
                    <a:pt x="441" y="116"/>
                    <a:pt x="336" y="0"/>
                    <a:pt x="2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1660325" y="4537700"/>
              <a:ext cx="15450" cy="10200"/>
            </a:xfrm>
            <a:custGeom>
              <a:avLst/>
              <a:gdLst/>
              <a:ahLst/>
              <a:cxnLst/>
              <a:rect l="l" t="t" r="r" b="b"/>
              <a:pathLst>
                <a:path w="618" h="408" extrusionOk="0">
                  <a:moveTo>
                    <a:pt x="190" y="0"/>
                  </a:moveTo>
                  <a:cubicBezTo>
                    <a:pt x="174" y="0"/>
                    <a:pt x="158" y="3"/>
                    <a:pt x="140" y="10"/>
                  </a:cubicBezTo>
                  <a:cubicBezTo>
                    <a:pt x="1" y="69"/>
                    <a:pt x="80" y="268"/>
                    <a:pt x="100" y="387"/>
                  </a:cubicBezTo>
                  <a:cubicBezTo>
                    <a:pt x="279" y="387"/>
                    <a:pt x="438" y="407"/>
                    <a:pt x="617" y="407"/>
                  </a:cubicBezTo>
                  <a:cubicBezTo>
                    <a:pt x="598" y="348"/>
                    <a:pt x="558" y="288"/>
                    <a:pt x="538" y="248"/>
                  </a:cubicBezTo>
                  <a:cubicBezTo>
                    <a:pt x="414" y="195"/>
                    <a:pt x="321" y="0"/>
                    <a:pt x="1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1683200" y="4737375"/>
              <a:ext cx="112425" cy="16900"/>
            </a:xfrm>
            <a:custGeom>
              <a:avLst/>
              <a:gdLst/>
              <a:ahLst/>
              <a:cxnLst/>
              <a:rect l="l" t="t" r="r" b="b"/>
              <a:pathLst>
                <a:path w="4497" h="676" extrusionOk="0">
                  <a:moveTo>
                    <a:pt x="554" y="1"/>
                  </a:moveTo>
                  <a:cubicBezTo>
                    <a:pt x="358" y="1"/>
                    <a:pt x="189" y="123"/>
                    <a:pt x="21" y="278"/>
                  </a:cubicBezTo>
                  <a:cubicBezTo>
                    <a:pt x="1" y="358"/>
                    <a:pt x="1" y="417"/>
                    <a:pt x="1" y="477"/>
                  </a:cubicBezTo>
                  <a:cubicBezTo>
                    <a:pt x="80" y="517"/>
                    <a:pt x="120" y="576"/>
                    <a:pt x="200" y="636"/>
                  </a:cubicBezTo>
                  <a:cubicBezTo>
                    <a:pt x="214" y="637"/>
                    <a:pt x="227" y="637"/>
                    <a:pt x="241" y="637"/>
                  </a:cubicBezTo>
                  <a:cubicBezTo>
                    <a:pt x="466" y="637"/>
                    <a:pt x="699" y="537"/>
                    <a:pt x="928" y="537"/>
                  </a:cubicBezTo>
                  <a:cubicBezTo>
                    <a:pt x="1031" y="537"/>
                    <a:pt x="1134" y="557"/>
                    <a:pt x="1234" y="616"/>
                  </a:cubicBezTo>
                  <a:lnTo>
                    <a:pt x="2667" y="676"/>
                  </a:lnTo>
                  <a:cubicBezTo>
                    <a:pt x="3084" y="676"/>
                    <a:pt x="3482" y="656"/>
                    <a:pt x="3900" y="656"/>
                  </a:cubicBezTo>
                  <a:cubicBezTo>
                    <a:pt x="4139" y="636"/>
                    <a:pt x="4377" y="676"/>
                    <a:pt x="4497" y="437"/>
                  </a:cubicBezTo>
                  <a:cubicBezTo>
                    <a:pt x="4238" y="299"/>
                    <a:pt x="3965" y="266"/>
                    <a:pt x="3688" y="266"/>
                  </a:cubicBezTo>
                  <a:cubicBezTo>
                    <a:pt x="3428" y="266"/>
                    <a:pt x="3165" y="295"/>
                    <a:pt x="2908" y="295"/>
                  </a:cubicBezTo>
                  <a:cubicBezTo>
                    <a:pt x="2806" y="295"/>
                    <a:pt x="2706" y="291"/>
                    <a:pt x="2607" y="278"/>
                  </a:cubicBezTo>
                  <a:cubicBezTo>
                    <a:pt x="2499" y="267"/>
                    <a:pt x="2390" y="263"/>
                    <a:pt x="2281" y="263"/>
                  </a:cubicBezTo>
                  <a:cubicBezTo>
                    <a:pt x="2099" y="263"/>
                    <a:pt x="1917" y="273"/>
                    <a:pt x="1737" y="273"/>
                  </a:cubicBezTo>
                  <a:cubicBezTo>
                    <a:pt x="1448" y="273"/>
                    <a:pt x="1165" y="248"/>
                    <a:pt x="896" y="119"/>
                  </a:cubicBezTo>
                  <a:cubicBezTo>
                    <a:pt x="771" y="36"/>
                    <a:pt x="658" y="1"/>
                    <a:pt x="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1665300" y="4726400"/>
              <a:ext cx="57725" cy="17950"/>
            </a:xfrm>
            <a:custGeom>
              <a:avLst/>
              <a:gdLst/>
              <a:ahLst/>
              <a:cxnLst/>
              <a:rect l="l" t="t" r="r" b="b"/>
              <a:pathLst>
                <a:path w="2309" h="718" extrusionOk="0">
                  <a:moveTo>
                    <a:pt x="717" y="1"/>
                  </a:moveTo>
                  <a:cubicBezTo>
                    <a:pt x="538" y="21"/>
                    <a:pt x="339" y="21"/>
                    <a:pt x="180" y="61"/>
                  </a:cubicBezTo>
                  <a:cubicBezTo>
                    <a:pt x="418" y="299"/>
                    <a:pt x="80" y="379"/>
                    <a:pt x="1" y="518"/>
                  </a:cubicBezTo>
                  <a:cubicBezTo>
                    <a:pt x="80" y="518"/>
                    <a:pt x="120" y="558"/>
                    <a:pt x="180" y="558"/>
                  </a:cubicBezTo>
                  <a:cubicBezTo>
                    <a:pt x="279" y="618"/>
                    <a:pt x="438" y="598"/>
                    <a:pt x="538" y="697"/>
                  </a:cubicBezTo>
                  <a:cubicBezTo>
                    <a:pt x="598" y="697"/>
                    <a:pt x="677" y="717"/>
                    <a:pt x="717" y="717"/>
                  </a:cubicBezTo>
                  <a:cubicBezTo>
                    <a:pt x="1015" y="677"/>
                    <a:pt x="1294" y="598"/>
                    <a:pt x="1592" y="558"/>
                  </a:cubicBezTo>
                  <a:cubicBezTo>
                    <a:pt x="1650" y="545"/>
                    <a:pt x="1714" y="543"/>
                    <a:pt x="1779" y="543"/>
                  </a:cubicBezTo>
                  <a:cubicBezTo>
                    <a:pt x="1812" y="543"/>
                    <a:pt x="1846" y="544"/>
                    <a:pt x="1879" y="544"/>
                  </a:cubicBezTo>
                  <a:cubicBezTo>
                    <a:pt x="2094" y="544"/>
                    <a:pt x="2295" y="521"/>
                    <a:pt x="2308" y="180"/>
                  </a:cubicBezTo>
                  <a:cubicBezTo>
                    <a:pt x="2288" y="170"/>
                    <a:pt x="2264" y="165"/>
                    <a:pt x="2239" y="165"/>
                  </a:cubicBezTo>
                  <a:cubicBezTo>
                    <a:pt x="2214" y="165"/>
                    <a:pt x="2189" y="170"/>
                    <a:pt x="2169" y="180"/>
                  </a:cubicBezTo>
                  <a:cubicBezTo>
                    <a:pt x="1960" y="120"/>
                    <a:pt x="1756" y="95"/>
                    <a:pt x="1555" y="95"/>
                  </a:cubicBezTo>
                  <a:cubicBezTo>
                    <a:pt x="1353" y="95"/>
                    <a:pt x="1155" y="120"/>
                    <a:pt x="956" y="160"/>
                  </a:cubicBezTo>
                  <a:lnTo>
                    <a:pt x="896" y="1"/>
                  </a:lnTo>
                  <a:cubicBezTo>
                    <a:pt x="866" y="11"/>
                    <a:pt x="831" y="16"/>
                    <a:pt x="799" y="16"/>
                  </a:cubicBezTo>
                  <a:cubicBezTo>
                    <a:pt x="767" y="16"/>
                    <a:pt x="737" y="11"/>
                    <a:pt x="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2205400" y="4829850"/>
              <a:ext cx="68650" cy="23600"/>
            </a:xfrm>
            <a:custGeom>
              <a:avLst/>
              <a:gdLst/>
              <a:ahLst/>
              <a:cxnLst/>
              <a:rect l="l" t="t" r="r" b="b"/>
              <a:pathLst>
                <a:path w="2746" h="944" extrusionOk="0">
                  <a:moveTo>
                    <a:pt x="1074" y="1"/>
                  </a:moveTo>
                  <a:cubicBezTo>
                    <a:pt x="915" y="140"/>
                    <a:pt x="875" y="319"/>
                    <a:pt x="895" y="518"/>
                  </a:cubicBezTo>
                  <a:cubicBezTo>
                    <a:pt x="776" y="677"/>
                    <a:pt x="627" y="707"/>
                    <a:pt x="470" y="707"/>
                  </a:cubicBezTo>
                  <a:cubicBezTo>
                    <a:pt x="376" y="707"/>
                    <a:pt x="280" y="696"/>
                    <a:pt x="185" y="696"/>
                  </a:cubicBezTo>
                  <a:cubicBezTo>
                    <a:pt x="122" y="696"/>
                    <a:pt x="60" y="701"/>
                    <a:pt x="0" y="717"/>
                  </a:cubicBezTo>
                  <a:cubicBezTo>
                    <a:pt x="116" y="891"/>
                    <a:pt x="249" y="943"/>
                    <a:pt x="387" y="943"/>
                  </a:cubicBezTo>
                  <a:cubicBezTo>
                    <a:pt x="594" y="943"/>
                    <a:pt x="816" y="826"/>
                    <a:pt x="1018" y="826"/>
                  </a:cubicBezTo>
                  <a:cubicBezTo>
                    <a:pt x="1051" y="826"/>
                    <a:pt x="1083" y="829"/>
                    <a:pt x="1114" y="836"/>
                  </a:cubicBezTo>
                  <a:cubicBezTo>
                    <a:pt x="1181" y="776"/>
                    <a:pt x="1249" y="756"/>
                    <a:pt x="1319" y="756"/>
                  </a:cubicBezTo>
                  <a:cubicBezTo>
                    <a:pt x="1459" y="756"/>
                    <a:pt x="1605" y="836"/>
                    <a:pt x="1751" y="836"/>
                  </a:cubicBezTo>
                  <a:cubicBezTo>
                    <a:pt x="1850" y="836"/>
                    <a:pt x="1940" y="785"/>
                    <a:pt x="2040" y="785"/>
                  </a:cubicBezTo>
                  <a:cubicBezTo>
                    <a:pt x="2081" y="785"/>
                    <a:pt x="2123" y="793"/>
                    <a:pt x="2169" y="816"/>
                  </a:cubicBezTo>
                  <a:lnTo>
                    <a:pt x="2308" y="816"/>
                  </a:lnTo>
                  <a:cubicBezTo>
                    <a:pt x="2507" y="717"/>
                    <a:pt x="2745" y="637"/>
                    <a:pt x="2666" y="339"/>
                  </a:cubicBezTo>
                  <a:cubicBezTo>
                    <a:pt x="2447" y="259"/>
                    <a:pt x="2149" y="398"/>
                    <a:pt x="1970" y="140"/>
                  </a:cubicBezTo>
                  <a:cubicBezTo>
                    <a:pt x="1934" y="140"/>
                    <a:pt x="1896" y="141"/>
                    <a:pt x="1858" y="141"/>
                  </a:cubicBezTo>
                  <a:cubicBezTo>
                    <a:pt x="1705" y="141"/>
                    <a:pt x="1540" y="128"/>
                    <a:pt x="14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2240700" y="4847250"/>
              <a:ext cx="18425" cy="8500"/>
            </a:xfrm>
            <a:custGeom>
              <a:avLst/>
              <a:gdLst/>
              <a:ahLst/>
              <a:cxnLst/>
              <a:rect l="l" t="t" r="r" b="b"/>
              <a:pathLst>
                <a:path w="737" h="340" extrusionOk="0">
                  <a:moveTo>
                    <a:pt x="379" y="1"/>
                  </a:moveTo>
                  <a:cubicBezTo>
                    <a:pt x="279" y="120"/>
                    <a:pt x="80" y="41"/>
                    <a:pt x="1" y="200"/>
                  </a:cubicBezTo>
                  <a:cubicBezTo>
                    <a:pt x="128" y="327"/>
                    <a:pt x="281" y="340"/>
                    <a:pt x="439" y="340"/>
                  </a:cubicBezTo>
                  <a:cubicBezTo>
                    <a:pt x="478" y="340"/>
                    <a:pt x="518" y="339"/>
                    <a:pt x="558" y="339"/>
                  </a:cubicBezTo>
                  <a:cubicBezTo>
                    <a:pt x="597" y="259"/>
                    <a:pt x="677" y="220"/>
                    <a:pt x="737" y="140"/>
                  </a:cubicBezTo>
                  <a:cubicBezTo>
                    <a:pt x="657" y="21"/>
                    <a:pt x="538" y="1"/>
                    <a:pt x="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2233250" y="4846750"/>
              <a:ext cx="16925" cy="5500"/>
            </a:xfrm>
            <a:custGeom>
              <a:avLst/>
              <a:gdLst/>
              <a:ahLst/>
              <a:cxnLst/>
              <a:rect l="l" t="t" r="r" b="b"/>
              <a:pathLst>
                <a:path w="677" h="220" extrusionOk="0">
                  <a:moveTo>
                    <a:pt x="297" y="0"/>
                  </a:moveTo>
                  <a:cubicBezTo>
                    <a:pt x="187" y="0"/>
                    <a:pt x="83" y="31"/>
                    <a:pt x="0" y="160"/>
                  </a:cubicBezTo>
                  <a:cubicBezTo>
                    <a:pt x="100" y="180"/>
                    <a:pt x="199" y="180"/>
                    <a:pt x="299" y="220"/>
                  </a:cubicBezTo>
                  <a:cubicBezTo>
                    <a:pt x="458" y="160"/>
                    <a:pt x="597" y="180"/>
                    <a:pt x="677" y="21"/>
                  </a:cubicBezTo>
                  <a:lnTo>
                    <a:pt x="677" y="21"/>
                  </a:lnTo>
                  <a:cubicBezTo>
                    <a:pt x="653" y="25"/>
                    <a:pt x="628" y="27"/>
                    <a:pt x="603" y="27"/>
                  </a:cubicBezTo>
                  <a:cubicBezTo>
                    <a:pt x="504" y="27"/>
                    <a:pt x="398" y="0"/>
                    <a:pt x="2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2152175" y="4817425"/>
              <a:ext cx="80600" cy="25375"/>
            </a:xfrm>
            <a:custGeom>
              <a:avLst/>
              <a:gdLst/>
              <a:ahLst/>
              <a:cxnLst/>
              <a:rect l="l" t="t" r="r" b="b"/>
              <a:pathLst>
                <a:path w="3224" h="1015" extrusionOk="0">
                  <a:moveTo>
                    <a:pt x="1" y="0"/>
                  </a:moveTo>
                  <a:cubicBezTo>
                    <a:pt x="220" y="597"/>
                    <a:pt x="856" y="338"/>
                    <a:pt x="1234" y="637"/>
                  </a:cubicBezTo>
                  <a:cubicBezTo>
                    <a:pt x="1692" y="816"/>
                    <a:pt x="2189" y="816"/>
                    <a:pt x="2646" y="836"/>
                  </a:cubicBezTo>
                  <a:cubicBezTo>
                    <a:pt x="2706" y="895"/>
                    <a:pt x="2786" y="935"/>
                    <a:pt x="2845" y="955"/>
                  </a:cubicBezTo>
                  <a:cubicBezTo>
                    <a:pt x="2905" y="995"/>
                    <a:pt x="2985" y="1015"/>
                    <a:pt x="3024" y="1015"/>
                  </a:cubicBezTo>
                  <a:cubicBezTo>
                    <a:pt x="3223" y="895"/>
                    <a:pt x="3203" y="696"/>
                    <a:pt x="3203" y="498"/>
                  </a:cubicBezTo>
                  <a:cubicBezTo>
                    <a:pt x="2129" y="338"/>
                    <a:pt x="1095"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2105425" y="4808925"/>
              <a:ext cx="78100" cy="24425"/>
            </a:xfrm>
            <a:custGeom>
              <a:avLst/>
              <a:gdLst/>
              <a:ahLst/>
              <a:cxnLst/>
              <a:rect l="l" t="t" r="r" b="b"/>
              <a:pathLst>
                <a:path w="3124" h="977" extrusionOk="0">
                  <a:moveTo>
                    <a:pt x="343" y="0"/>
                  </a:moveTo>
                  <a:cubicBezTo>
                    <a:pt x="301" y="0"/>
                    <a:pt x="259" y="2"/>
                    <a:pt x="220" y="2"/>
                  </a:cubicBezTo>
                  <a:cubicBezTo>
                    <a:pt x="1" y="82"/>
                    <a:pt x="60" y="241"/>
                    <a:pt x="100" y="380"/>
                  </a:cubicBezTo>
                  <a:cubicBezTo>
                    <a:pt x="120" y="460"/>
                    <a:pt x="140" y="499"/>
                    <a:pt x="200" y="579"/>
                  </a:cubicBezTo>
                  <a:lnTo>
                    <a:pt x="279" y="659"/>
                  </a:lnTo>
                  <a:cubicBezTo>
                    <a:pt x="339" y="639"/>
                    <a:pt x="399" y="639"/>
                    <a:pt x="478" y="599"/>
                  </a:cubicBezTo>
                  <a:cubicBezTo>
                    <a:pt x="503" y="582"/>
                    <a:pt x="528" y="573"/>
                    <a:pt x="551" y="573"/>
                  </a:cubicBezTo>
                  <a:cubicBezTo>
                    <a:pt x="584" y="573"/>
                    <a:pt x="614" y="592"/>
                    <a:pt x="637" y="639"/>
                  </a:cubicBezTo>
                  <a:cubicBezTo>
                    <a:pt x="1433" y="857"/>
                    <a:pt x="2288" y="937"/>
                    <a:pt x="3124" y="977"/>
                  </a:cubicBezTo>
                  <a:cubicBezTo>
                    <a:pt x="2865" y="479"/>
                    <a:pt x="2269" y="659"/>
                    <a:pt x="1891" y="340"/>
                  </a:cubicBezTo>
                  <a:cubicBezTo>
                    <a:pt x="1771" y="300"/>
                    <a:pt x="1672" y="281"/>
                    <a:pt x="1592" y="261"/>
                  </a:cubicBezTo>
                  <a:cubicBezTo>
                    <a:pt x="1492" y="189"/>
                    <a:pt x="1379" y="174"/>
                    <a:pt x="1264" y="174"/>
                  </a:cubicBezTo>
                  <a:cubicBezTo>
                    <a:pt x="1180" y="174"/>
                    <a:pt x="1095" y="182"/>
                    <a:pt x="1013" y="182"/>
                  </a:cubicBezTo>
                  <a:cubicBezTo>
                    <a:pt x="892" y="182"/>
                    <a:pt x="776" y="165"/>
                    <a:pt x="677" y="82"/>
                  </a:cubicBezTo>
                  <a:cubicBezTo>
                    <a:pt x="563" y="11"/>
                    <a:pt x="450"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2120850" y="4810950"/>
              <a:ext cx="22900" cy="5250"/>
            </a:xfrm>
            <a:custGeom>
              <a:avLst/>
              <a:gdLst/>
              <a:ahLst/>
              <a:cxnLst/>
              <a:rect l="l" t="t" r="r" b="b"/>
              <a:pathLst>
                <a:path w="916" h="210" extrusionOk="0">
                  <a:moveTo>
                    <a:pt x="0" y="1"/>
                  </a:moveTo>
                  <a:cubicBezTo>
                    <a:pt x="138" y="170"/>
                    <a:pt x="299" y="210"/>
                    <a:pt x="467" y="210"/>
                  </a:cubicBezTo>
                  <a:cubicBezTo>
                    <a:pt x="614" y="210"/>
                    <a:pt x="767" y="180"/>
                    <a:pt x="916" y="180"/>
                  </a:cubicBezTo>
                  <a:lnTo>
                    <a:pt x="856" y="21"/>
                  </a:lnTo>
                  <a:cubicBezTo>
                    <a:pt x="577" y="21"/>
                    <a:pt x="27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2279500" y="4728900"/>
              <a:ext cx="2000" cy="2000"/>
            </a:xfrm>
            <a:custGeom>
              <a:avLst/>
              <a:gdLst/>
              <a:ahLst/>
              <a:cxnLst/>
              <a:rect l="l" t="t" r="r" b="b"/>
              <a:pathLst>
                <a:path w="80" h="80" extrusionOk="0">
                  <a:moveTo>
                    <a:pt x="21" y="0"/>
                  </a:moveTo>
                  <a:cubicBezTo>
                    <a:pt x="13" y="0"/>
                    <a:pt x="7" y="7"/>
                    <a:pt x="0" y="20"/>
                  </a:cubicBezTo>
                  <a:cubicBezTo>
                    <a:pt x="0" y="60"/>
                    <a:pt x="40" y="60"/>
                    <a:pt x="80" y="80"/>
                  </a:cubicBezTo>
                  <a:cubicBezTo>
                    <a:pt x="53" y="27"/>
                    <a:pt x="36"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1616575" y="4660775"/>
              <a:ext cx="2500" cy="2500"/>
            </a:xfrm>
            <a:custGeom>
              <a:avLst/>
              <a:gdLst/>
              <a:ahLst/>
              <a:cxnLst/>
              <a:rect l="l" t="t" r="r" b="b"/>
              <a:pathLst>
                <a:path w="100" h="100" extrusionOk="0">
                  <a:moveTo>
                    <a:pt x="40" y="0"/>
                  </a:moveTo>
                  <a:lnTo>
                    <a:pt x="0" y="100"/>
                  </a:lnTo>
                  <a:lnTo>
                    <a:pt x="100" y="40"/>
                  </a:lnTo>
                  <a:lnTo>
                    <a:pt x="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1628000" y="4661975"/>
              <a:ext cx="2025" cy="1800"/>
            </a:xfrm>
            <a:custGeom>
              <a:avLst/>
              <a:gdLst/>
              <a:ahLst/>
              <a:cxnLst/>
              <a:rect l="l" t="t" r="r" b="b"/>
              <a:pathLst>
                <a:path w="81" h="72" extrusionOk="0">
                  <a:moveTo>
                    <a:pt x="21" y="1"/>
                  </a:moveTo>
                  <a:cubicBezTo>
                    <a:pt x="14" y="1"/>
                    <a:pt x="7" y="5"/>
                    <a:pt x="1" y="12"/>
                  </a:cubicBezTo>
                  <a:cubicBezTo>
                    <a:pt x="1" y="52"/>
                    <a:pt x="41" y="52"/>
                    <a:pt x="80" y="71"/>
                  </a:cubicBezTo>
                  <a:cubicBezTo>
                    <a:pt x="54" y="18"/>
                    <a:pt x="36"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1954750" y="4600175"/>
              <a:ext cx="41800" cy="8225"/>
            </a:xfrm>
            <a:custGeom>
              <a:avLst/>
              <a:gdLst/>
              <a:ahLst/>
              <a:cxnLst/>
              <a:rect l="l" t="t" r="r" b="b"/>
              <a:pathLst>
                <a:path w="1672" h="329" extrusionOk="0">
                  <a:moveTo>
                    <a:pt x="435" y="1"/>
                  </a:moveTo>
                  <a:cubicBezTo>
                    <a:pt x="292" y="1"/>
                    <a:pt x="147" y="12"/>
                    <a:pt x="0" y="37"/>
                  </a:cubicBezTo>
                  <a:cubicBezTo>
                    <a:pt x="358" y="196"/>
                    <a:pt x="716" y="329"/>
                    <a:pt x="1092" y="329"/>
                  </a:cubicBezTo>
                  <a:cubicBezTo>
                    <a:pt x="1280" y="329"/>
                    <a:pt x="1472" y="296"/>
                    <a:pt x="1671" y="216"/>
                  </a:cubicBezTo>
                  <a:cubicBezTo>
                    <a:pt x="1270" y="97"/>
                    <a:pt x="858"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1933850" y="4596450"/>
              <a:ext cx="18425" cy="6900"/>
            </a:xfrm>
            <a:custGeom>
              <a:avLst/>
              <a:gdLst/>
              <a:ahLst/>
              <a:cxnLst/>
              <a:rect l="l" t="t" r="r" b="b"/>
              <a:pathLst>
                <a:path w="737" h="276" extrusionOk="0">
                  <a:moveTo>
                    <a:pt x="169" y="0"/>
                  </a:moveTo>
                  <a:cubicBezTo>
                    <a:pt x="114" y="0"/>
                    <a:pt x="58" y="3"/>
                    <a:pt x="1" y="7"/>
                  </a:cubicBezTo>
                  <a:cubicBezTo>
                    <a:pt x="116" y="191"/>
                    <a:pt x="244" y="275"/>
                    <a:pt x="389" y="275"/>
                  </a:cubicBezTo>
                  <a:cubicBezTo>
                    <a:pt x="496" y="275"/>
                    <a:pt x="611" y="230"/>
                    <a:pt x="737" y="146"/>
                  </a:cubicBezTo>
                  <a:cubicBezTo>
                    <a:pt x="563" y="36"/>
                    <a:pt x="377"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1864225" y="4718800"/>
              <a:ext cx="3525" cy="2175"/>
            </a:xfrm>
            <a:custGeom>
              <a:avLst/>
              <a:gdLst/>
              <a:ahLst/>
              <a:cxnLst/>
              <a:rect l="l" t="t" r="r" b="b"/>
              <a:pathLst>
                <a:path w="141" h="87" extrusionOk="0">
                  <a:moveTo>
                    <a:pt x="81" y="0"/>
                  </a:moveTo>
                  <a:cubicBezTo>
                    <a:pt x="60" y="0"/>
                    <a:pt x="34" y="10"/>
                    <a:pt x="1" y="26"/>
                  </a:cubicBezTo>
                  <a:cubicBezTo>
                    <a:pt x="21" y="66"/>
                    <a:pt x="41" y="86"/>
                    <a:pt x="80" y="86"/>
                  </a:cubicBezTo>
                  <a:cubicBezTo>
                    <a:pt x="100" y="86"/>
                    <a:pt x="120" y="66"/>
                    <a:pt x="140" y="66"/>
                  </a:cubicBezTo>
                  <a:cubicBezTo>
                    <a:pt x="128" y="20"/>
                    <a:pt x="110"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1829925" y="4762025"/>
              <a:ext cx="23400" cy="9675"/>
            </a:xfrm>
            <a:custGeom>
              <a:avLst/>
              <a:gdLst/>
              <a:ahLst/>
              <a:cxnLst/>
              <a:rect l="l" t="t" r="r" b="b"/>
              <a:pathLst>
                <a:path w="936" h="387" extrusionOk="0">
                  <a:moveTo>
                    <a:pt x="297" y="1"/>
                  </a:moveTo>
                  <a:cubicBezTo>
                    <a:pt x="187" y="1"/>
                    <a:pt x="80" y="41"/>
                    <a:pt x="0" y="167"/>
                  </a:cubicBezTo>
                  <a:cubicBezTo>
                    <a:pt x="139" y="386"/>
                    <a:pt x="398" y="326"/>
                    <a:pt x="597" y="386"/>
                  </a:cubicBezTo>
                  <a:lnTo>
                    <a:pt x="935" y="386"/>
                  </a:lnTo>
                  <a:cubicBezTo>
                    <a:pt x="876" y="187"/>
                    <a:pt x="637" y="187"/>
                    <a:pt x="537" y="48"/>
                  </a:cubicBezTo>
                  <a:cubicBezTo>
                    <a:pt x="462" y="23"/>
                    <a:pt x="379" y="1"/>
                    <a:pt x="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1664300" y="4467800"/>
              <a:ext cx="6000" cy="13950"/>
            </a:xfrm>
            <a:custGeom>
              <a:avLst/>
              <a:gdLst/>
              <a:ahLst/>
              <a:cxnLst/>
              <a:rect l="l" t="t" r="r" b="b"/>
              <a:pathLst>
                <a:path w="240" h="558" extrusionOk="0">
                  <a:moveTo>
                    <a:pt x="240" y="1"/>
                  </a:moveTo>
                  <a:cubicBezTo>
                    <a:pt x="1" y="120"/>
                    <a:pt x="61" y="359"/>
                    <a:pt x="61" y="558"/>
                  </a:cubicBezTo>
                  <a:cubicBezTo>
                    <a:pt x="220" y="399"/>
                    <a:pt x="240" y="200"/>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670275" y="4454375"/>
              <a:ext cx="5000" cy="10975"/>
            </a:xfrm>
            <a:custGeom>
              <a:avLst/>
              <a:gdLst/>
              <a:ahLst/>
              <a:cxnLst/>
              <a:rect l="l" t="t" r="r" b="b"/>
              <a:pathLst>
                <a:path w="200" h="439" extrusionOk="0">
                  <a:moveTo>
                    <a:pt x="180" y="1"/>
                  </a:moveTo>
                  <a:lnTo>
                    <a:pt x="180" y="1"/>
                  </a:lnTo>
                  <a:cubicBezTo>
                    <a:pt x="1" y="120"/>
                    <a:pt x="1" y="259"/>
                    <a:pt x="21" y="438"/>
                  </a:cubicBezTo>
                  <a:cubicBezTo>
                    <a:pt x="140" y="319"/>
                    <a:pt x="200" y="160"/>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732450" y="4711125"/>
              <a:ext cx="5000" cy="1875"/>
            </a:xfrm>
            <a:custGeom>
              <a:avLst/>
              <a:gdLst/>
              <a:ahLst/>
              <a:cxnLst/>
              <a:rect l="l" t="t" r="r" b="b"/>
              <a:pathLst>
                <a:path w="200" h="75" extrusionOk="0">
                  <a:moveTo>
                    <a:pt x="107" y="0"/>
                  </a:moveTo>
                  <a:cubicBezTo>
                    <a:pt x="75" y="0"/>
                    <a:pt x="40" y="25"/>
                    <a:pt x="0" y="75"/>
                  </a:cubicBezTo>
                  <a:lnTo>
                    <a:pt x="199" y="75"/>
                  </a:lnTo>
                  <a:cubicBezTo>
                    <a:pt x="169" y="25"/>
                    <a:pt x="140" y="0"/>
                    <a:pt x="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954650" y="4721925"/>
              <a:ext cx="5100" cy="3750"/>
            </a:xfrm>
            <a:custGeom>
              <a:avLst/>
              <a:gdLst/>
              <a:ahLst/>
              <a:cxnLst/>
              <a:rect l="l" t="t" r="r" b="b"/>
              <a:pathLst>
                <a:path w="204" h="150" extrusionOk="0">
                  <a:moveTo>
                    <a:pt x="203" y="1"/>
                  </a:moveTo>
                  <a:cubicBezTo>
                    <a:pt x="193" y="16"/>
                    <a:pt x="171" y="20"/>
                    <a:pt x="147" y="20"/>
                  </a:cubicBezTo>
                  <a:cubicBezTo>
                    <a:pt x="129" y="20"/>
                    <a:pt x="109" y="18"/>
                    <a:pt x="90" y="18"/>
                  </a:cubicBezTo>
                  <a:cubicBezTo>
                    <a:pt x="40" y="18"/>
                    <a:pt x="1" y="32"/>
                    <a:pt x="44" y="140"/>
                  </a:cubicBezTo>
                  <a:cubicBezTo>
                    <a:pt x="47" y="146"/>
                    <a:pt x="52" y="149"/>
                    <a:pt x="59" y="149"/>
                  </a:cubicBezTo>
                  <a:cubicBezTo>
                    <a:pt x="94" y="149"/>
                    <a:pt x="170" y="68"/>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2245675" y="4677175"/>
              <a:ext cx="8975" cy="4625"/>
            </a:xfrm>
            <a:custGeom>
              <a:avLst/>
              <a:gdLst/>
              <a:ahLst/>
              <a:cxnLst/>
              <a:rect l="l" t="t" r="r" b="b"/>
              <a:pathLst>
                <a:path w="359" h="185" extrusionOk="0">
                  <a:moveTo>
                    <a:pt x="1" y="1"/>
                  </a:moveTo>
                  <a:cubicBezTo>
                    <a:pt x="68" y="135"/>
                    <a:pt x="163" y="184"/>
                    <a:pt x="288" y="184"/>
                  </a:cubicBezTo>
                  <a:cubicBezTo>
                    <a:pt x="310" y="184"/>
                    <a:pt x="334" y="183"/>
                    <a:pt x="359" y="180"/>
                  </a:cubicBezTo>
                  <a:cubicBezTo>
                    <a:pt x="279" y="60"/>
                    <a:pt x="160"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2237225" y="4672200"/>
              <a:ext cx="8475" cy="5000"/>
            </a:xfrm>
            <a:custGeom>
              <a:avLst/>
              <a:gdLst/>
              <a:ahLst/>
              <a:cxnLst/>
              <a:rect l="l" t="t" r="r" b="b"/>
              <a:pathLst>
                <a:path w="339" h="200" extrusionOk="0">
                  <a:moveTo>
                    <a:pt x="0" y="1"/>
                  </a:moveTo>
                  <a:cubicBezTo>
                    <a:pt x="40" y="180"/>
                    <a:pt x="179" y="200"/>
                    <a:pt x="339" y="200"/>
                  </a:cubicBezTo>
                  <a:cubicBezTo>
                    <a:pt x="279" y="60"/>
                    <a:pt x="14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2205400" y="4659700"/>
              <a:ext cx="8975" cy="4575"/>
            </a:xfrm>
            <a:custGeom>
              <a:avLst/>
              <a:gdLst/>
              <a:ahLst/>
              <a:cxnLst/>
              <a:rect l="l" t="t" r="r" b="b"/>
              <a:pathLst>
                <a:path w="359" h="183" extrusionOk="0">
                  <a:moveTo>
                    <a:pt x="48" y="0"/>
                  </a:moveTo>
                  <a:cubicBezTo>
                    <a:pt x="33" y="0"/>
                    <a:pt x="17" y="1"/>
                    <a:pt x="0" y="3"/>
                  </a:cubicBezTo>
                  <a:cubicBezTo>
                    <a:pt x="100" y="143"/>
                    <a:pt x="219" y="182"/>
                    <a:pt x="358" y="182"/>
                  </a:cubicBezTo>
                  <a:cubicBezTo>
                    <a:pt x="287" y="75"/>
                    <a:pt x="184" y="0"/>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1813000" y="4800900"/>
              <a:ext cx="18425" cy="10425"/>
            </a:xfrm>
            <a:custGeom>
              <a:avLst/>
              <a:gdLst/>
              <a:ahLst/>
              <a:cxnLst/>
              <a:rect l="l" t="t" r="r" b="b"/>
              <a:pathLst>
                <a:path w="737" h="417" extrusionOk="0">
                  <a:moveTo>
                    <a:pt x="391" y="0"/>
                  </a:moveTo>
                  <a:cubicBezTo>
                    <a:pt x="303" y="0"/>
                    <a:pt x="192" y="73"/>
                    <a:pt x="1" y="204"/>
                  </a:cubicBezTo>
                  <a:cubicBezTo>
                    <a:pt x="101" y="381"/>
                    <a:pt x="237" y="416"/>
                    <a:pt x="383" y="416"/>
                  </a:cubicBezTo>
                  <a:cubicBezTo>
                    <a:pt x="481" y="416"/>
                    <a:pt x="582" y="401"/>
                    <a:pt x="680" y="401"/>
                  </a:cubicBezTo>
                  <a:cubicBezTo>
                    <a:pt x="699" y="401"/>
                    <a:pt x="718" y="401"/>
                    <a:pt x="737" y="403"/>
                  </a:cubicBezTo>
                  <a:cubicBezTo>
                    <a:pt x="580" y="122"/>
                    <a:pt x="505" y="0"/>
                    <a:pt x="3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1799575" y="4806475"/>
              <a:ext cx="2025" cy="2150"/>
            </a:xfrm>
            <a:custGeom>
              <a:avLst/>
              <a:gdLst/>
              <a:ahLst/>
              <a:cxnLst/>
              <a:rect l="l" t="t" r="r" b="b"/>
              <a:pathLst>
                <a:path w="81" h="86" extrusionOk="0">
                  <a:moveTo>
                    <a:pt x="1" y="1"/>
                  </a:moveTo>
                  <a:lnTo>
                    <a:pt x="1" y="1"/>
                  </a:lnTo>
                  <a:cubicBezTo>
                    <a:pt x="13" y="62"/>
                    <a:pt x="25" y="85"/>
                    <a:pt x="42" y="85"/>
                  </a:cubicBezTo>
                  <a:cubicBezTo>
                    <a:pt x="53" y="85"/>
                    <a:pt x="65" y="76"/>
                    <a:pt x="80" y="60"/>
                  </a:cubicBezTo>
                  <a:cubicBezTo>
                    <a:pt x="80" y="40"/>
                    <a:pt x="21" y="4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2192475" y="4807475"/>
              <a:ext cx="8475" cy="4000"/>
            </a:xfrm>
            <a:custGeom>
              <a:avLst/>
              <a:gdLst/>
              <a:ahLst/>
              <a:cxnLst/>
              <a:rect l="l" t="t" r="r" b="b"/>
              <a:pathLst>
                <a:path w="339" h="160" extrusionOk="0">
                  <a:moveTo>
                    <a:pt x="0" y="0"/>
                  </a:moveTo>
                  <a:cubicBezTo>
                    <a:pt x="80" y="140"/>
                    <a:pt x="199" y="160"/>
                    <a:pt x="338" y="160"/>
                  </a:cubicBezTo>
                  <a:cubicBezTo>
                    <a:pt x="279" y="20"/>
                    <a:pt x="139"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1690175" y="4726900"/>
              <a:ext cx="29850" cy="4000"/>
            </a:xfrm>
            <a:custGeom>
              <a:avLst/>
              <a:gdLst/>
              <a:ahLst/>
              <a:cxnLst/>
              <a:rect l="l" t="t" r="r" b="b"/>
              <a:pathLst>
                <a:path w="1194" h="160" extrusionOk="0">
                  <a:moveTo>
                    <a:pt x="567" y="0"/>
                  </a:moveTo>
                  <a:cubicBezTo>
                    <a:pt x="378" y="0"/>
                    <a:pt x="189" y="46"/>
                    <a:pt x="0" y="140"/>
                  </a:cubicBezTo>
                  <a:cubicBezTo>
                    <a:pt x="398" y="160"/>
                    <a:pt x="796" y="160"/>
                    <a:pt x="1194" y="160"/>
                  </a:cubicBezTo>
                  <a:cubicBezTo>
                    <a:pt x="985" y="55"/>
                    <a:pt x="776" y="0"/>
                    <a:pt x="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1673750" y="4566775"/>
              <a:ext cx="5000" cy="3500"/>
            </a:xfrm>
            <a:custGeom>
              <a:avLst/>
              <a:gdLst/>
              <a:ahLst/>
              <a:cxnLst/>
              <a:rect l="l" t="t" r="r" b="b"/>
              <a:pathLst>
                <a:path w="200" h="140" extrusionOk="0">
                  <a:moveTo>
                    <a:pt x="1" y="0"/>
                  </a:moveTo>
                  <a:cubicBezTo>
                    <a:pt x="80" y="40"/>
                    <a:pt x="160" y="100"/>
                    <a:pt x="200" y="140"/>
                  </a:cubicBezTo>
                  <a:cubicBezTo>
                    <a:pt x="180" y="40"/>
                    <a:pt x="100"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1996025" y="4773650"/>
              <a:ext cx="2000" cy="2025"/>
            </a:xfrm>
            <a:custGeom>
              <a:avLst/>
              <a:gdLst/>
              <a:ahLst/>
              <a:cxnLst/>
              <a:rect l="l" t="t" r="r" b="b"/>
              <a:pathLst>
                <a:path w="80" h="81" extrusionOk="0">
                  <a:moveTo>
                    <a:pt x="80" y="1"/>
                  </a:moveTo>
                  <a:lnTo>
                    <a:pt x="0" y="80"/>
                  </a:lnTo>
                  <a:cubicBezTo>
                    <a:pt x="0" y="80"/>
                    <a:pt x="20" y="80"/>
                    <a:pt x="40" y="60"/>
                  </a:cubicBezTo>
                  <a:cubicBezTo>
                    <a:pt x="80" y="60"/>
                    <a:pt x="80" y="2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2538100" y="3423425"/>
              <a:ext cx="30850" cy="322775"/>
            </a:xfrm>
            <a:custGeom>
              <a:avLst/>
              <a:gdLst/>
              <a:ahLst/>
              <a:cxnLst/>
              <a:rect l="l" t="t" r="r" b="b"/>
              <a:pathLst>
                <a:path w="1234" h="12911" extrusionOk="0">
                  <a:moveTo>
                    <a:pt x="776" y="1"/>
                  </a:moveTo>
                  <a:cubicBezTo>
                    <a:pt x="597" y="61"/>
                    <a:pt x="438" y="120"/>
                    <a:pt x="279" y="180"/>
                  </a:cubicBezTo>
                  <a:cubicBezTo>
                    <a:pt x="239" y="697"/>
                    <a:pt x="239" y="1254"/>
                    <a:pt x="160" y="1811"/>
                  </a:cubicBezTo>
                  <a:cubicBezTo>
                    <a:pt x="0" y="4795"/>
                    <a:pt x="239" y="7759"/>
                    <a:pt x="239" y="10743"/>
                  </a:cubicBezTo>
                  <a:cubicBezTo>
                    <a:pt x="299" y="10763"/>
                    <a:pt x="398" y="10803"/>
                    <a:pt x="398" y="10823"/>
                  </a:cubicBezTo>
                  <a:cubicBezTo>
                    <a:pt x="398" y="10882"/>
                    <a:pt x="358" y="10887"/>
                    <a:pt x="316" y="10887"/>
                  </a:cubicBezTo>
                  <a:cubicBezTo>
                    <a:pt x="308" y="10887"/>
                    <a:pt x="299" y="10887"/>
                    <a:pt x="291" y="10887"/>
                  </a:cubicBezTo>
                  <a:cubicBezTo>
                    <a:pt x="257" y="10887"/>
                    <a:pt x="227" y="10890"/>
                    <a:pt x="219" y="10922"/>
                  </a:cubicBezTo>
                  <a:cubicBezTo>
                    <a:pt x="160" y="11161"/>
                    <a:pt x="199" y="11399"/>
                    <a:pt x="239" y="11638"/>
                  </a:cubicBezTo>
                  <a:cubicBezTo>
                    <a:pt x="319" y="11718"/>
                    <a:pt x="378" y="11797"/>
                    <a:pt x="398" y="11857"/>
                  </a:cubicBezTo>
                  <a:cubicBezTo>
                    <a:pt x="478" y="12116"/>
                    <a:pt x="398" y="12394"/>
                    <a:pt x="478" y="12633"/>
                  </a:cubicBezTo>
                  <a:cubicBezTo>
                    <a:pt x="506" y="12761"/>
                    <a:pt x="556" y="12911"/>
                    <a:pt x="684" y="12911"/>
                  </a:cubicBezTo>
                  <a:cubicBezTo>
                    <a:pt x="735" y="12911"/>
                    <a:pt x="797" y="12888"/>
                    <a:pt x="876" y="12832"/>
                  </a:cubicBezTo>
                  <a:cubicBezTo>
                    <a:pt x="1015" y="12613"/>
                    <a:pt x="1015" y="12354"/>
                    <a:pt x="1035" y="12116"/>
                  </a:cubicBezTo>
                  <a:cubicBezTo>
                    <a:pt x="1035" y="11857"/>
                    <a:pt x="1075" y="11598"/>
                    <a:pt x="1035" y="11340"/>
                  </a:cubicBezTo>
                  <a:lnTo>
                    <a:pt x="1035" y="7839"/>
                  </a:lnTo>
                  <a:cubicBezTo>
                    <a:pt x="1075" y="7560"/>
                    <a:pt x="1035" y="7321"/>
                    <a:pt x="1035" y="7063"/>
                  </a:cubicBezTo>
                  <a:lnTo>
                    <a:pt x="1035" y="6764"/>
                  </a:lnTo>
                  <a:lnTo>
                    <a:pt x="1035" y="5770"/>
                  </a:lnTo>
                  <a:lnTo>
                    <a:pt x="1035" y="5352"/>
                  </a:lnTo>
                  <a:lnTo>
                    <a:pt x="1035" y="4477"/>
                  </a:lnTo>
                  <a:lnTo>
                    <a:pt x="1035" y="4178"/>
                  </a:lnTo>
                  <a:lnTo>
                    <a:pt x="1035" y="3084"/>
                  </a:lnTo>
                  <a:cubicBezTo>
                    <a:pt x="1075" y="2647"/>
                    <a:pt x="1075" y="2209"/>
                    <a:pt x="1035" y="1771"/>
                  </a:cubicBezTo>
                  <a:cubicBezTo>
                    <a:pt x="995" y="1175"/>
                    <a:pt x="1234" y="518"/>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2230750" y="3395750"/>
              <a:ext cx="223325" cy="32075"/>
            </a:xfrm>
            <a:custGeom>
              <a:avLst/>
              <a:gdLst/>
              <a:ahLst/>
              <a:cxnLst/>
              <a:rect l="l" t="t" r="r" b="b"/>
              <a:pathLst>
                <a:path w="8933" h="1283" extrusionOk="0">
                  <a:moveTo>
                    <a:pt x="339" y="0"/>
                  </a:moveTo>
                  <a:cubicBezTo>
                    <a:pt x="279" y="0"/>
                    <a:pt x="230" y="31"/>
                    <a:pt x="180" y="93"/>
                  </a:cubicBezTo>
                  <a:cubicBezTo>
                    <a:pt x="1" y="392"/>
                    <a:pt x="41" y="690"/>
                    <a:pt x="100" y="989"/>
                  </a:cubicBezTo>
                  <a:cubicBezTo>
                    <a:pt x="160" y="1088"/>
                    <a:pt x="200" y="1168"/>
                    <a:pt x="279" y="1227"/>
                  </a:cubicBezTo>
                  <a:cubicBezTo>
                    <a:pt x="1084" y="1263"/>
                    <a:pt x="1885" y="1283"/>
                    <a:pt x="2685" y="1283"/>
                  </a:cubicBezTo>
                  <a:cubicBezTo>
                    <a:pt x="3665" y="1283"/>
                    <a:pt x="4645" y="1253"/>
                    <a:pt x="5630" y="1188"/>
                  </a:cubicBezTo>
                  <a:cubicBezTo>
                    <a:pt x="5708" y="1207"/>
                    <a:pt x="5784" y="1214"/>
                    <a:pt x="5861" y="1214"/>
                  </a:cubicBezTo>
                  <a:cubicBezTo>
                    <a:pt x="6103" y="1214"/>
                    <a:pt x="6341" y="1140"/>
                    <a:pt x="6582" y="1140"/>
                  </a:cubicBezTo>
                  <a:cubicBezTo>
                    <a:pt x="6734" y="1140"/>
                    <a:pt x="6887" y="1170"/>
                    <a:pt x="7043" y="1267"/>
                  </a:cubicBezTo>
                  <a:cubicBezTo>
                    <a:pt x="7135" y="1258"/>
                    <a:pt x="7229" y="1255"/>
                    <a:pt x="7325" y="1255"/>
                  </a:cubicBezTo>
                  <a:cubicBezTo>
                    <a:pt x="7505" y="1255"/>
                    <a:pt x="7690" y="1266"/>
                    <a:pt x="7876" y="1266"/>
                  </a:cubicBezTo>
                  <a:cubicBezTo>
                    <a:pt x="8226" y="1266"/>
                    <a:pt x="8582" y="1228"/>
                    <a:pt x="8933" y="1008"/>
                  </a:cubicBezTo>
                  <a:cubicBezTo>
                    <a:pt x="8535" y="889"/>
                    <a:pt x="8395" y="670"/>
                    <a:pt x="8296" y="392"/>
                  </a:cubicBezTo>
                  <a:cubicBezTo>
                    <a:pt x="7620" y="392"/>
                    <a:pt x="6963" y="372"/>
                    <a:pt x="6307" y="372"/>
                  </a:cubicBezTo>
                  <a:cubicBezTo>
                    <a:pt x="6167" y="328"/>
                    <a:pt x="6034" y="311"/>
                    <a:pt x="5906" y="311"/>
                  </a:cubicBezTo>
                  <a:cubicBezTo>
                    <a:pt x="5743" y="311"/>
                    <a:pt x="5587" y="338"/>
                    <a:pt x="5431" y="372"/>
                  </a:cubicBezTo>
                  <a:cubicBezTo>
                    <a:pt x="5074" y="419"/>
                    <a:pt x="4710" y="432"/>
                    <a:pt x="4346" y="432"/>
                  </a:cubicBezTo>
                  <a:cubicBezTo>
                    <a:pt x="3867" y="432"/>
                    <a:pt x="3385" y="409"/>
                    <a:pt x="2913" y="409"/>
                  </a:cubicBezTo>
                  <a:cubicBezTo>
                    <a:pt x="2824" y="409"/>
                    <a:pt x="2735" y="410"/>
                    <a:pt x="2646" y="412"/>
                  </a:cubicBezTo>
                  <a:cubicBezTo>
                    <a:pt x="2594" y="391"/>
                    <a:pt x="2538" y="383"/>
                    <a:pt x="2482" y="383"/>
                  </a:cubicBezTo>
                  <a:cubicBezTo>
                    <a:pt x="2348" y="383"/>
                    <a:pt x="2207" y="425"/>
                    <a:pt x="2075" y="425"/>
                  </a:cubicBezTo>
                  <a:cubicBezTo>
                    <a:pt x="1948" y="425"/>
                    <a:pt x="1828" y="386"/>
                    <a:pt x="1731" y="233"/>
                  </a:cubicBezTo>
                  <a:cubicBezTo>
                    <a:pt x="1294" y="193"/>
                    <a:pt x="856" y="292"/>
                    <a:pt x="458" y="34"/>
                  </a:cubicBezTo>
                  <a:cubicBezTo>
                    <a:pt x="414" y="11"/>
                    <a:pt x="374"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2225775" y="3612425"/>
              <a:ext cx="26900" cy="250175"/>
            </a:xfrm>
            <a:custGeom>
              <a:avLst/>
              <a:gdLst/>
              <a:ahLst/>
              <a:cxnLst/>
              <a:rect l="l" t="t" r="r" b="b"/>
              <a:pathLst>
                <a:path w="1076" h="10007" extrusionOk="0">
                  <a:moveTo>
                    <a:pt x="504" y="0"/>
                  </a:moveTo>
                  <a:cubicBezTo>
                    <a:pt x="419" y="0"/>
                    <a:pt x="339" y="27"/>
                    <a:pt x="259" y="80"/>
                  </a:cubicBezTo>
                  <a:cubicBezTo>
                    <a:pt x="180" y="159"/>
                    <a:pt x="160" y="219"/>
                    <a:pt x="140" y="299"/>
                  </a:cubicBezTo>
                  <a:lnTo>
                    <a:pt x="140" y="557"/>
                  </a:lnTo>
                  <a:cubicBezTo>
                    <a:pt x="180" y="1154"/>
                    <a:pt x="1" y="1751"/>
                    <a:pt x="60" y="2367"/>
                  </a:cubicBezTo>
                  <a:lnTo>
                    <a:pt x="60" y="2606"/>
                  </a:lnTo>
                  <a:lnTo>
                    <a:pt x="60" y="2845"/>
                  </a:lnTo>
                  <a:cubicBezTo>
                    <a:pt x="80" y="3143"/>
                    <a:pt x="160" y="3442"/>
                    <a:pt x="140" y="3740"/>
                  </a:cubicBezTo>
                  <a:cubicBezTo>
                    <a:pt x="160" y="3979"/>
                    <a:pt x="240" y="4237"/>
                    <a:pt x="200" y="4496"/>
                  </a:cubicBezTo>
                  <a:cubicBezTo>
                    <a:pt x="160" y="4774"/>
                    <a:pt x="240" y="5073"/>
                    <a:pt x="160" y="5371"/>
                  </a:cubicBezTo>
                  <a:lnTo>
                    <a:pt x="80" y="5590"/>
                  </a:lnTo>
                  <a:cubicBezTo>
                    <a:pt x="60" y="5689"/>
                    <a:pt x="1" y="5789"/>
                    <a:pt x="1" y="5928"/>
                  </a:cubicBezTo>
                  <a:cubicBezTo>
                    <a:pt x="1" y="6167"/>
                    <a:pt x="140" y="6426"/>
                    <a:pt x="140" y="6684"/>
                  </a:cubicBezTo>
                  <a:cubicBezTo>
                    <a:pt x="140" y="6784"/>
                    <a:pt x="140" y="6923"/>
                    <a:pt x="160" y="7022"/>
                  </a:cubicBezTo>
                  <a:cubicBezTo>
                    <a:pt x="180" y="7122"/>
                    <a:pt x="279" y="7181"/>
                    <a:pt x="180" y="7281"/>
                  </a:cubicBezTo>
                  <a:cubicBezTo>
                    <a:pt x="160" y="7360"/>
                    <a:pt x="120" y="7420"/>
                    <a:pt x="100" y="7480"/>
                  </a:cubicBezTo>
                  <a:cubicBezTo>
                    <a:pt x="80" y="7679"/>
                    <a:pt x="100" y="7858"/>
                    <a:pt x="120" y="8057"/>
                  </a:cubicBezTo>
                  <a:cubicBezTo>
                    <a:pt x="200" y="8335"/>
                    <a:pt x="220" y="8614"/>
                    <a:pt x="220" y="8872"/>
                  </a:cubicBezTo>
                  <a:cubicBezTo>
                    <a:pt x="220" y="9071"/>
                    <a:pt x="259" y="9270"/>
                    <a:pt x="299" y="9469"/>
                  </a:cubicBezTo>
                  <a:cubicBezTo>
                    <a:pt x="359" y="9628"/>
                    <a:pt x="438" y="9767"/>
                    <a:pt x="538" y="9907"/>
                  </a:cubicBezTo>
                  <a:cubicBezTo>
                    <a:pt x="598" y="9966"/>
                    <a:pt x="677" y="10006"/>
                    <a:pt x="757" y="10006"/>
                  </a:cubicBezTo>
                  <a:cubicBezTo>
                    <a:pt x="876" y="9947"/>
                    <a:pt x="896" y="9827"/>
                    <a:pt x="976" y="9748"/>
                  </a:cubicBezTo>
                  <a:cubicBezTo>
                    <a:pt x="1035" y="9628"/>
                    <a:pt x="1035" y="9509"/>
                    <a:pt x="956" y="9370"/>
                  </a:cubicBezTo>
                  <a:cubicBezTo>
                    <a:pt x="777" y="8614"/>
                    <a:pt x="1075" y="7858"/>
                    <a:pt x="995" y="7082"/>
                  </a:cubicBezTo>
                  <a:cubicBezTo>
                    <a:pt x="995" y="6963"/>
                    <a:pt x="976" y="6843"/>
                    <a:pt x="976" y="6704"/>
                  </a:cubicBezTo>
                  <a:cubicBezTo>
                    <a:pt x="936" y="5769"/>
                    <a:pt x="876" y="4794"/>
                    <a:pt x="976" y="3859"/>
                  </a:cubicBezTo>
                  <a:cubicBezTo>
                    <a:pt x="995" y="3501"/>
                    <a:pt x="757" y="3143"/>
                    <a:pt x="976" y="2845"/>
                  </a:cubicBezTo>
                  <a:cubicBezTo>
                    <a:pt x="1015" y="2686"/>
                    <a:pt x="1015" y="2566"/>
                    <a:pt x="976" y="2407"/>
                  </a:cubicBezTo>
                  <a:cubicBezTo>
                    <a:pt x="856" y="1950"/>
                    <a:pt x="876" y="1472"/>
                    <a:pt x="936" y="995"/>
                  </a:cubicBezTo>
                  <a:cubicBezTo>
                    <a:pt x="976" y="915"/>
                    <a:pt x="976" y="816"/>
                    <a:pt x="976" y="716"/>
                  </a:cubicBezTo>
                  <a:cubicBezTo>
                    <a:pt x="956" y="577"/>
                    <a:pt x="896" y="458"/>
                    <a:pt x="797" y="318"/>
                  </a:cubicBezTo>
                  <a:cubicBezTo>
                    <a:pt x="757" y="279"/>
                    <a:pt x="757" y="259"/>
                    <a:pt x="777" y="199"/>
                  </a:cubicBezTo>
                  <a:cubicBezTo>
                    <a:pt x="757" y="120"/>
                    <a:pt x="697" y="60"/>
                    <a:pt x="637" y="20"/>
                  </a:cubicBezTo>
                  <a:cubicBezTo>
                    <a:pt x="591" y="7"/>
                    <a:pt x="547"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2545050" y="3713375"/>
              <a:ext cx="18425" cy="227900"/>
            </a:xfrm>
            <a:custGeom>
              <a:avLst/>
              <a:gdLst/>
              <a:ahLst/>
              <a:cxnLst/>
              <a:rect l="l" t="t" r="r" b="b"/>
              <a:pathLst>
                <a:path w="737" h="9116" extrusionOk="0">
                  <a:moveTo>
                    <a:pt x="1" y="0"/>
                  </a:moveTo>
                  <a:cubicBezTo>
                    <a:pt x="1" y="1055"/>
                    <a:pt x="1" y="2129"/>
                    <a:pt x="21" y="3183"/>
                  </a:cubicBezTo>
                  <a:cubicBezTo>
                    <a:pt x="41" y="5133"/>
                    <a:pt x="21" y="7122"/>
                    <a:pt x="160" y="9091"/>
                  </a:cubicBezTo>
                  <a:cubicBezTo>
                    <a:pt x="218" y="9108"/>
                    <a:pt x="271" y="9116"/>
                    <a:pt x="319" y="9116"/>
                  </a:cubicBezTo>
                  <a:cubicBezTo>
                    <a:pt x="502" y="9116"/>
                    <a:pt x="618" y="9002"/>
                    <a:pt x="697" y="8813"/>
                  </a:cubicBezTo>
                  <a:cubicBezTo>
                    <a:pt x="737" y="8077"/>
                    <a:pt x="558" y="7361"/>
                    <a:pt x="558" y="6605"/>
                  </a:cubicBezTo>
                  <a:cubicBezTo>
                    <a:pt x="538" y="5312"/>
                    <a:pt x="538" y="3999"/>
                    <a:pt x="538" y="2706"/>
                  </a:cubicBezTo>
                  <a:cubicBezTo>
                    <a:pt x="538" y="2706"/>
                    <a:pt x="558" y="2686"/>
                    <a:pt x="558" y="2626"/>
                  </a:cubicBezTo>
                  <a:cubicBezTo>
                    <a:pt x="558" y="2586"/>
                    <a:pt x="538" y="2527"/>
                    <a:pt x="498" y="2487"/>
                  </a:cubicBezTo>
                  <a:cubicBezTo>
                    <a:pt x="476" y="2469"/>
                    <a:pt x="451" y="2462"/>
                    <a:pt x="427" y="2462"/>
                  </a:cubicBezTo>
                  <a:cubicBezTo>
                    <a:pt x="350" y="2462"/>
                    <a:pt x="274" y="2529"/>
                    <a:pt x="261" y="2529"/>
                  </a:cubicBezTo>
                  <a:cubicBezTo>
                    <a:pt x="260" y="2529"/>
                    <a:pt x="260" y="2528"/>
                    <a:pt x="260" y="2527"/>
                  </a:cubicBezTo>
                  <a:cubicBezTo>
                    <a:pt x="538" y="1651"/>
                    <a:pt x="200" y="836"/>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2200925" y="4096800"/>
              <a:ext cx="138775" cy="76625"/>
            </a:xfrm>
            <a:custGeom>
              <a:avLst/>
              <a:gdLst/>
              <a:ahLst/>
              <a:cxnLst/>
              <a:rect l="l" t="t" r="r" b="b"/>
              <a:pathLst>
                <a:path w="5551" h="3065" extrusionOk="0">
                  <a:moveTo>
                    <a:pt x="2527" y="1"/>
                  </a:moveTo>
                  <a:cubicBezTo>
                    <a:pt x="2467" y="1"/>
                    <a:pt x="2447" y="21"/>
                    <a:pt x="2387" y="21"/>
                  </a:cubicBezTo>
                  <a:cubicBezTo>
                    <a:pt x="2248" y="100"/>
                    <a:pt x="2129" y="220"/>
                    <a:pt x="2049" y="379"/>
                  </a:cubicBezTo>
                  <a:cubicBezTo>
                    <a:pt x="1952" y="607"/>
                    <a:pt x="1817" y="671"/>
                    <a:pt x="1668" y="671"/>
                  </a:cubicBezTo>
                  <a:cubicBezTo>
                    <a:pt x="1471" y="671"/>
                    <a:pt x="1249" y="559"/>
                    <a:pt x="1058" y="559"/>
                  </a:cubicBezTo>
                  <a:cubicBezTo>
                    <a:pt x="977" y="559"/>
                    <a:pt x="902" y="579"/>
                    <a:pt x="836" y="637"/>
                  </a:cubicBezTo>
                  <a:cubicBezTo>
                    <a:pt x="657" y="975"/>
                    <a:pt x="159" y="737"/>
                    <a:pt x="0" y="1115"/>
                  </a:cubicBezTo>
                  <a:cubicBezTo>
                    <a:pt x="80" y="1135"/>
                    <a:pt x="159" y="1214"/>
                    <a:pt x="239" y="1214"/>
                  </a:cubicBezTo>
                  <a:cubicBezTo>
                    <a:pt x="2089" y="1393"/>
                    <a:pt x="3780" y="2030"/>
                    <a:pt x="5351" y="3064"/>
                  </a:cubicBezTo>
                  <a:cubicBezTo>
                    <a:pt x="5530" y="2985"/>
                    <a:pt x="5550" y="2806"/>
                    <a:pt x="5530" y="2666"/>
                  </a:cubicBezTo>
                  <a:cubicBezTo>
                    <a:pt x="4914" y="2070"/>
                    <a:pt x="4178" y="1672"/>
                    <a:pt x="3362" y="1373"/>
                  </a:cubicBezTo>
                  <a:cubicBezTo>
                    <a:pt x="3123" y="1294"/>
                    <a:pt x="2845" y="1214"/>
                    <a:pt x="2646" y="1075"/>
                  </a:cubicBezTo>
                  <a:cubicBezTo>
                    <a:pt x="2367" y="836"/>
                    <a:pt x="2725" y="518"/>
                    <a:pt x="2626" y="239"/>
                  </a:cubicBezTo>
                  <a:cubicBezTo>
                    <a:pt x="2586" y="140"/>
                    <a:pt x="2546" y="80"/>
                    <a:pt x="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2654975" y="3627500"/>
              <a:ext cx="20900" cy="214200"/>
            </a:xfrm>
            <a:custGeom>
              <a:avLst/>
              <a:gdLst/>
              <a:ahLst/>
              <a:cxnLst/>
              <a:rect l="l" t="t" r="r" b="b"/>
              <a:pathLst>
                <a:path w="836" h="8568" extrusionOk="0">
                  <a:moveTo>
                    <a:pt x="475" y="1"/>
                  </a:moveTo>
                  <a:cubicBezTo>
                    <a:pt x="416" y="1"/>
                    <a:pt x="345" y="27"/>
                    <a:pt x="259" y="93"/>
                  </a:cubicBezTo>
                  <a:cubicBezTo>
                    <a:pt x="199" y="213"/>
                    <a:pt x="139" y="352"/>
                    <a:pt x="139" y="491"/>
                  </a:cubicBezTo>
                  <a:cubicBezTo>
                    <a:pt x="100" y="1247"/>
                    <a:pt x="199" y="1983"/>
                    <a:pt x="100" y="2699"/>
                  </a:cubicBezTo>
                  <a:cubicBezTo>
                    <a:pt x="80" y="2779"/>
                    <a:pt x="40" y="2859"/>
                    <a:pt x="40" y="2958"/>
                  </a:cubicBezTo>
                  <a:cubicBezTo>
                    <a:pt x="80" y="3396"/>
                    <a:pt x="20" y="3833"/>
                    <a:pt x="0" y="4271"/>
                  </a:cubicBezTo>
                  <a:cubicBezTo>
                    <a:pt x="0" y="4529"/>
                    <a:pt x="100" y="4768"/>
                    <a:pt x="40" y="5047"/>
                  </a:cubicBezTo>
                  <a:cubicBezTo>
                    <a:pt x="20" y="5166"/>
                    <a:pt x="0" y="5266"/>
                    <a:pt x="0" y="5385"/>
                  </a:cubicBezTo>
                  <a:cubicBezTo>
                    <a:pt x="0" y="5524"/>
                    <a:pt x="20" y="5643"/>
                    <a:pt x="40" y="5743"/>
                  </a:cubicBezTo>
                  <a:cubicBezTo>
                    <a:pt x="100" y="5783"/>
                    <a:pt x="139" y="5862"/>
                    <a:pt x="199" y="5922"/>
                  </a:cubicBezTo>
                  <a:cubicBezTo>
                    <a:pt x="378" y="6141"/>
                    <a:pt x="279" y="6459"/>
                    <a:pt x="378" y="6718"/>
                  </a:cubicBezTo>
                  <a:cubicBezTo>
                    <a:pt x="378" y="7334"/>
                    <a:pt x="40" y="8011"/>
                    <a:pt x="537" y="8568"/>
                  </a:cubicBezTo>
                  <a:cubicBezTo>
                    <a:pt x="716" y="7871"/>
                    <a:pt x="458" y="7135"/>
                    <a:pt x="736" y="6439"/>
                  </a:cubicBezTo>
                  <a:cubicBezTo>
                    <a:pt x="716" y="5842"/>
                    <a:pt x="696" y="5246"/>
                    <a:pt x="677" y="4629"/>
                  </a:cubicBezTo>
                  <a:cubicBezTo>
                    <a:pt x="617" y="3157"/>
                    <a:pt x="836" y="1685"/>
                    <a:pt x="736" y="213"/>
                  </a:cubicBezTo>
                  <a:cubicBezTo>
                    <a:pt x="670" y="107"/>
                    <a:pt x="595" y="1"/>
                    <a:pt x="4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2253125" y="3989875"/>
              <a:ext cx="161675" cy="62700"/>
            </a:xfrm>
            <a:custGeom>
              <a:avLst/>
              <a:gdLst/>
              <a:ahLst/>
              <a:cxnLst/>
              <a:rect l="l" t="t" r="r" b="b"/>
              <a:pathLst>
                <a:path w="6467" h="2508" extrusionOk="0">
                  <a:moveTo>
                    <a:pt x="260" y="1"/>
                  </a:moveTo>
                  <a:cubicBezTo>
                    <a:pt x="180" y="41"/>
                    <a:pt x="100" y="120"/>
                    <a:pt x="80" y="200"/>
                  </a:cubicBezTo>
                  <a:cubicBezTo>
                    <a:pt x="41" y="319"/>
                    <a:pt x="1" y="438"/>
                    <a:pt x="1" y="578"/>
                  </a:cubicBezTo>
                  <a:lnTo>
                    <a:pt x="1" y="1314"/>
                  </a:lnTo>
                  <a:cubicBezTo>
                    <a:pt x="1" y="1433"/>
                    <a:pt x="41" y="1572"/>
                    <a:pt x="41" y="1692"/>
                  </a:cubicBezTo>
                  <a:cubicBezTo>
                    <a:pt x="41" y="1811"/>
                    <a:pt x="61" y="1910"/>
                    <a:pt x="80" y="2030"/>
                  </a:cubicBezTo>
                  <a:cubicBezTo>
                    <a:pt x="80" y="2109"/>
                    <a:pt x="140" y="2189"/>
                    <a:pt x="160" y="2269"/>
                  </a:cubicBezTo>
                  <a:cubicBezTo>
                    <a:pt x="200" y="2368"/>
                    <a:pt x="279" y="2467"/>
                    <a:pt x="379" y="2507"/>
                  </a:cubicBezTo>
                  <a:cubicBezTo>
                    <a:pt x="634" y="2380"/>
                    <a:pt x="898" y="2342"/>
                    <a:pt x="1169" y="2342"/>
                  </a:cubicBezTo>
                  <a:cubicBezTo>
                    <a:pt x="1321" y="2342"/>
                    <a:pt x="1475" y="2354"/>
                    <a:pt x="1632" y="2368"/>
                  </a:cubicBezTo>
                  <a:cubicBezTo>
                    <a:pt x="2468" y="2368"/>
                    <a:pt x="3283" y="2328"/>
                    <a:pt x="4139" y="2328"/>
                  </a:cubicBezTo>
                  <a:cubicBezTo>
                    <a:pt x="4178" y="2308"/>
                    <a:pt x="4208" y="2298"/>
                    <a:pt x="4236" y="2298"/>
                  </a:cubicBezTo>
                  <a:cubicBezTo>
                    <a:pt x="4263" y="2298"/>
                    <a:pt x="4288" y="2308"/>
                    <a:pt x="4318" y="2328"/>
                  </a:cubicBezTo>
                  <a:lnTo>
                    <a:pt x="4676" y="2328"/>
                  </a:lnTo>
                  <a:cubicBezTo>
                    <a:pt x="4706" y="2308"/>
                    <a:pt x="4740" y="2298"/>
                    <a:pt x="4773" y="2298"/>
                  </a:cubicBezTo>
                  <a:cubicBezTo>
                    <a:pt x="4805" y="2298"/>
                    <a:pt x="4835" y="2308"/>
                    <a:pt x="4855" y="2328"/>
                  </a:cubicBezTo>
                  <a:cubicBezTo>
                    <a:pt x="5332" y="2308"/>
                    <a:pt x="5810" y="2328"/>
                    <a:pt x="6267" y="2288"/>
                  </a:cubicBezTo>
                  <a:cubicBezTo>
                    <a:pt x="6466" y="2269"/>
                    <a:pt x="6466" y="2089"/>
                    <a:pt x="6307" y="1990"/>
                  </a:cubicBezTo>
                  <a:lnTo>
                    <a:pt x="6307" y="1990"/>
                  </a:lnTo>
                  <a:cubicBezTo>
                    <a:pt x="6277" y="2010"/>
                    <a:pt x="6242" y="2020"/>
                    <a:pt x="6210" y="2020"/>
                  </a:cubicBezTo>
                  <a:cubicBezTo>
                    <a:pt x="6178" y="2020"/>
                    <a:pt x="6148" y="2010"/>
                    <a:pt x="6128" y="1990"/>
                  </a:cubicBezTo>
                  <a:lnTo>
                    <a:pt x="5949" y="1990"/>
                  </a:lnTo>
                  <a:cubicBezTo>
                    <a:pt x="5816" y="2057"/>
                    <a:pt x="5678" y="2082"/>
                    <a:pt x="5538" y="2082"/>
                  </a:cubicBezTo>
                  <a:cubicBezTo>
                    <a:pt x="5385" y="2082"/>
                    <a:pt x="5229" y="2051"/>
                    <a:pt x="5074" y="2010"/>
                  </a:cubicBezTo>
                  <a:cubicBezTo>
                    <a:pt x="3721" y="1990"/>
                    <a:pt x="2328" y="1990"/>
                    <a:pt x="956" y="1970"/>
                  </a:cubicBezTo>
                  <a:cubicBezTo>
                    <a:pt x="399" y="1930"/>
                    <a:pt x="399" y="1910"/>
                    <a:pt x="598" y="1274"/>
                  </a:cubicBezTo>
                  <a:cubicBezTo>
                    <a:pt x="697" y="1055"/>
                    <a:pt x="498" y="995"/>
                    <a:pt x="439" y="876"/>
                  </a:cubicBezTo>
                  <a:cubicBezTo>
                    <a:pt x="379" y="578"/>
                    <a:pt x="538" y="239"/>
                    <a:pt x="2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2343650" y="3775525"/>
              <a:ext cx="135300" cy="13625"/>
            </a:xfrm>
            <a:custGeom>
              <a:avLst/>
              <a:gdLst/>
              <a:ahLst/>
              <a:cxnLst/>
              <a:rect l="l" t="t" r="r" b="b"/>
              <a:pathLst>
                <a:path w="5412" h="545" extrusionOk="0">
                  <a:moveTo>
                    <a:pt x="5013" y="1"/>
                  </a:moveTo>
                  <a:cubicBezTo>
                    <a:pt x="4735" y="21"/>
                    <a:pt x="4516" y="100"/>
                    <a:pt x="4238" y="120"/>
                  </a:cubicBezTo>
                  <a:cubicBezTo>
                    <a:pt x="3681" y="170"/>
                    <a:pt x="3129" y="180"/>
                    <a:pt x="2576" y="180"/>
                  </a:cubicBezTo>
                  <a:cubicBezTo>
                    <a:pt x="2208" y="180"/>
                    <a:pt x="1840" y="176"/>
                    <a:pt x="1471" y="176"/>
                  </a:cubicBezTo>
                  <a:cubicBezTo>
                    <a:pt x="1286" y="176"/>
                    <a:pt x="1101" y="177"/>
                    <a:pt x="915" y="180"/>
                  </a:cubicBezTo>
                  <a:cubicBezTo>
                    <a:pt x="836" y="190"/>
                    <a:pt x="755" y="191"/>
                    <a:pt x="675" y="191"/>
                  </a:cubicBezTo>
                  <a:cubicBezTo>
                    <a:pt x="648" y="191"/>
                    <a:pt x="621" y="191"/>
                    <a:pt x="594" y="191"/>
                  </a:cubicBezTo>
                  <a:cubicBezTo>
                    <a:pt x="381" y="191"/>
                    <a:pt x="173" y="200"/>
                    <a:pt x="0" y="359"/>
                  </a:cubicBezTo>
                  <a:cubicBezTo>
                    <a:pt x="100" y="518"/>
                    <a:pt x="259" y="419"/>
                    <a:pt x="358" y="518"/>
                  </a:cubicBezTo>
                  <a:lnTo>
                    <a:pt x="736" y="518"/>
                  </a:lnTo>
                  <a:cubicBezTo>
                    <a:pt x="846" y="459"/>
                    <a:pt x="965" y="429"/>
                    <a:pt x="1085" y="429"/>
                  </a:cubicBezTo>
                  <a:cubicBezTo>
                    <a:pt x="1204" y="429"/>
                    <a:pt x="1323" y="459"/>
                    <a:pt x="1433" y="518"/>
                  </a:cubicBezTo>
                  <a:cubicBezTo>
                    <a:pt x="2024" y="518"/>
                    <a:pt x="2609" y="545"/>
                    <a:pt x="3189" y="545"/>
                  </a:cubicBezTo>
                  <a:cubicBezTo>
                    <a:pt x="3934" y="545"/>
                    <a:pt x="4673" y="501"/>
                    <a:pt x="5411" y="299"/>
                  </a:cubicBezTo>
                  <a:cubicBezTo>
                    <a:pt x="5391" y="1"/>
                    <a:pt x="5172" y="41"/>
                    <a:pt x="5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2230250" y="3422950"/>
              <a:ext cx="146750" cy="41050"/>
            </a:xfrm>
            <a:custGeom>
              <a:avLst/>
              <a:gdLst/>
              <a:ahLst/>
              <a:cxnLst/>
              <a:rect l="l" t="t" r="r" b="b"/>
              <a:pathLst>
                <a:path w="5870" h="1642" extrusionOk="0">
                  <a:moveTo>
                    <a:pt x="279" y="0"/>
                  </a:moveTo>
                  <a:cubicBezTo>
                    <a:pt x="200" y="40"/>
                    <a:pt x="160" y="119"/>
                    <a:pt x="80" y="179"/>
                  </a:cubicBezTo>
                  <a:cubicBezTo>
                    <a:pt x="61" y="239"/>
                    <a:pt x="21" y="318"/>
                    <a:pt x="21" y="418"/>
                  </a:cubicBezTo>
                  <a:cubicBezTo>
                    <a:pt x="1" y="696"/>
                    <a:pt x="1" y="935"/>
                    <a:pt x="21" y="1213"/>
                  </a:cubicBezTo>
                  <a:cubicBezTo>
                    <a:pt x="61" y="1373"/>
                    <a:pt x="80" y="1492"/>
                    <a:pt x="180" y="1591"/>
                  </a:cubicBezTo>
                  <a:cubicBezTo>
                    <a:pt x="230" y="1617"/>
                    <a:pt x="273" y="1642"/>
                    <a:pt x="322" y="1642"/>
                  </a:cubicBezTo>
                  <a:cubicBezTo>
                    <a:pt x="351" y="1642"/>
                    <a:pt x="382" y="1633"/>
                    <a:pt x="419" y="1611"/>
                  </a:cubicBezTo>
                  <a:cubicBezTo>
                    <a:pt x="498" y="1492"/>
                    <a:pt x="498" y="1373"/>
                    <a:pt x="419" y="1233"/>
                  </a:cubicBezTo>
                  <a:lnTo>
                    <a:pt x="419" y="517"/>
                  </a:lnTo>
                  <a:cubicBezTo>
                    <a:pt x="478" y="477"/>
                    <a:pt x="518" y="418"/>
                    <a:pt x="598" y="378"/>
                  </a:cubicBezTo>
                  <a:cubicBezTo>
                    <a:pt x="1373" y="378"/>
                    <a:pt x="2149" y="338"/>
                    <a:pt x="2905" y="338"/>
                  </a:cubicBezTo>
                  <a:cubicBezTo>
                    <a:pt x="2995" y="279"/>
                    <a:pt x="3089" y="249"/>
                    <a:pt x="3184" y="249"/>
                  </a:cubicBezTo>
                  <a:cubicBezTo>
                    <a:pt x="3278" y="249"/>
                    <a:pt x="3373" y="279"/>
                    <a:pt x="3462" y="338"/>
                  </a:cubicBezTo>
                  <a:cubicBezTo>
                    <a:pt x="3482" y="368"/>
                    <a:pt x="3512" y="383"/>
                    <a:pt x="3544" y="383"/>
                  </a:cubicBezTo>
                  <a:cubicBezTo>
                    <a:pt x="3577" y="383"/>
                    <a:pt x="3611" y="368"/>
                    <a:pt x="3641" y="338"/>
                  </a:cubicBezTo>
                  <a:cubicBezTo>
                    <a:pt x="3671" y="318"/>
                    <a:pt x="3701" y="308"/>
                    <a:pt x="3733" y="308"/>
                  </a:cubicBezTo>
                  <a:cubicBezTo>
                    <a:pt x="3766" y="308"/>
                    <a:pt x="3800" y="318"/>
                    <a:pt x="3840" y="338"/>
                  </a:cubicBezTo>
                  <a:lnTo>
                    <a:pt x="4178" y="338"/>
                  </a:lnTo>
                  <a:cubicBezTo>
                    <a:pt x="4326" y="257"/>
                    <a:pt x="4484" y="239"/>
                    <a:pt x="4645" y="239"/>
                  </a:cubicBezTo>
                  <a:cubicBezTo>
                    <a:pt x="4778" y="239"/>
                    <a:pt x="4912" y="251"/>
                    <a:pt x="5044" y="251"/>
                  </a:cubicBezTo>
                  <a:cubicBezTo>
                    <a:pt x="5185" y="251"/>
                    <a:pt x="5322" y="237"/>
                    <a:pt x="5451" y="179"/>
                  </a:cubicBezTo>
                  <a:cubicBezTo>
                    <a:pt x="5491" y="199"/>
                    <a:pt x="5571" y="199"/>
                    <a:pt x="5630" y="199"/>
                  </a:cubicBezTo>
                  <a:cubicBezTo>
                    <a:pt x="5650" y="209"/>
                    <a:pt x="5680" y="214"/>
                    <a:pt x="5710" y="214"/>
                  </a:cubicBezTo>
                  <a:cubicBezTo>
                    <a:pt x="5740" y="214"/>
                    <a:pt x="5770" y="209"/>
                    <a:pt x="5790" y="199"/>
                  </a:cubicBezTo>
                  <a:lnTo>
                    <a:pt x="5790" y="179"/>
                  </a:lnTo>
                  <a:cubicBezTo>
                    <a:pt x="5790" y="179"/>
                    <a:pt x="5810" y="179"/>
                    <a:pt x="5849" y="119"/>
                  </a:cubicBezTo>
                  <a:cubicBezTo>
                    <a:pt x="5869" y="60"/>
                    <a:pt x="5849" y="40"/>
                    <a:pt x="5790" y="0"/>
                  </a:cubicBezTo>
                  <a:cubicBezTo>
                    <a:pt x="5501" y="7"/>
                    <a:pt x="5212" y="9"/>
                    <a:pt x="4923" y="9"/>
                  </a:cubicBezTo>
                  <a:cubicBezTo>
                    <a:pt x="4344" y="9"/>
                    <a:pt x="3765" y="0"/>
                    <a:pt x="3186" y="0"/>
                  </a:cubicBezTo>
                  <a:cubicBezTo>
                    <a:pt x="2318" y="0"/>
                    <a:pt x="1453" y="20"/>
                    <a:pt x="598" y="119"/>
                  </a:cubicBezTo>
                  <a:cubicBezTo>
                    <a:pt x="498" y="119"/>
                    <a:pt x="379" y="4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2548050" y="3878975"/>
              <a:ext cx="62175" cy="121375"/>
            </a:xfrm>
            <a:custGeom>
              <a:avLst/>
              <a:gdLst/>
              <a:ahLst/>
              <a:cxnLst/>
              <a:rect l="l" t="t" r="r" b="b"/>
              <a:pathLst>
                <a:path w="2487" h="4855" extrusionOk="0">
                  <a:moveTo>
                    <a:pt x="438" y="1"/>
                  </a:moveTo>
                  <a:cubicBezTo>
                    <a:pt x="259" y="776"/>
                    <a:pt x="537" y="1572"/>
                    <a:pt x="398" y="2348"/>
                  </a:cubicBezTo>
                  <a:cubicBezTo>
                    <a:pt x="120" y="2786"/>
                    <a:pt x="239" y="3283"/>
                    <a:pt x="219" y="3760"/>
                  </a:cubicBezTo>
                  <a:cubicBezTo>
                    <a:pt x="319" y="4138"/>
                    <a:pt x="0" y="4636"/>
                    <a:pt x="557" y="4854"/>
                  </a:cubicBezTo>
                  <a:cubicBezTo>
                    <a:pt x="597" y="4218"/>
                    <a:pt x="617" y="3581"/>
                    <a:pt x="617" y="2945"/>
                  </a:cubicBezTo>
                  <a:cubicBezTo>
                    <a:pt x="617" y="2639"/>
                    <a:pt x="746" y="2545"/>
                    <a:pt x="942" y="2545"/>
                  </a:cubicBezTo>
                  <a:cubicBezTo>
                    <a:pt x="1001" y="2545"/>
                    <a:pt x="1065" y="2553"/>
                    <a:pt x="1134" y="2567"/>
                  </a:cubicBezTo>
                  <a:lnTo>
                    <a:pt x="1134" y="2507"/>
                  </a:lnTo>
                  <a:cubicBezTo>
                    <a:pt x="1154" y="2507"/>
                    <a:pt x="1154" y="2487"/>
                    <a:pt x="1194" y="2447"/>
                  </a:cubicBezTo>
                  <a:cubicBezTo>
                    <a:pt x="1214" y="2388"/>
                    <a:pt x="1194" y="2368"/>
                    <a:pt x="1134" y="2328"/>
                  </a:cubicBezTo>
                  <a:cubicBezTo>
                    <a:pt x="935" y="2288"/>
                    <a:pt x="697" y="2388"/>
                    <a:pt x="637" y="2089"/>
                  </a:cubicBezTo>
                  <a:cubicBezTo>
                    <a:pt x="597" y="1771"/>
                    <a:pt x="816" y="1672"/>
                    <a:pt x="1055" y="1652"/>
                  </a:cubicBezTo>
                  <a:cubicBezTo>
                    <a:pt x="1433" y="1592"/>
                    <a:pt x="1830" y="1592"/>
                    <a:pt x="2208" y="1592"/>
                  </a:cubicBezTo>
                  <a:cubicBezTo>
                    <a:pt x="2487" y="1592"/>
                    <a:pt x="2427" y="1433"/>
                    <a:pt x="2368" y="1254"/>
                  </a:cubicBezTo>
                  <a:cubicBezTo>
                    <a:pt x="2310" y="1245"/>
                    <a:pt x="2254" y="1241"/>
                    <a:pt x="2199" y="1241"/>
                  </a:cubicBezTo>
                  <a:cubicBezTo>
                    <a:pt x="1892" y="1241"/>
                    <a:pt x="1617" y="1365"/>
                    <a:pt x="1313" y="1433"/>
                  </a:cubicBezTo>
                  <a:cubicBezTo>
                    <a:pt x="1215" y="1442"/>
                    <a:pt x="1130" y="1448"/>
                    <a:pt x="1056" y="1448"/>
                  </a:cubicBezTo>
                  <a:cubicBezTo>
                    <a:pt x="666" y="1448"/>
                    <a:pt x="591" y="1295"/>
                    <a:pt x="557" y="776"/>
                  </a:cubicBezTo>
                  <a:cubicBezTo>
                    <a:pt x="537" y="498"/>
                    <a:pt x="657" y="239"/>
                    <a:pt x="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2504775" y="3806825"/>
              <a:ext cx="18425" cy="103025"/>
            </a:xfrm>
            <a:custGeom>
              <a:avLst/>
              <a:gdLst/>
              <a:ahLst/>
              <a:cxnLst/>
              <a:rect l="l" t="t" r="r" b="b"/>
              <a:pathLst>
                <a:path w="737" h="4121" extrusionOk="0">
                  <a:moveTo>
                    <a:pt x="273" y="1"/>
                  </a:moveTo>
                  <a:cubicBezTo>
                    <a:pt x="120" y="1"/>
                    <a:pt x="118" y="169"/>
                    <a:pt x="80" y="301"/>
                  </a:cubicBezTo>
                  <a:cubicBezTo>
                    <a:pt x="60" y="639"/>
                    <a:pt x="160" y="977"/>
                    <a:pt x="1" y="1275"/>
                  </a:cubicBezTo>
                  <a:cubicBezTo>
                    <a:pt x="80" y="1793"/>
                    <a:pt x="180" y="2330"/>
                    <a:pt x="1" y="2847"/>
                  </a:cubicBezTo>
                  <a:cubicBezTo>
                    <a:pt x="120" y="2966"/>
                    <a:pt x="60" y="3145"/>
                    <a:pt x="140" y="3265"/>
                  </a:cubicBezTo>
                  <a:cubicBezTo>
                    <a:pt x="478" y="3444"/>
                    <a:pt x="160" y="4060"/>
                    <a:pt x="717" y="4120"/>
                  </a:cubicBezTo>
                  <a:cubicBezTo>
                    <a:pt x="737" y="2867"/>
                    <a:pt x="418" y="1633"/>
                    <a:pt x="498" y="380"/>
                  </a:cubicBezTo>
                  <a:cubicBezTo>
                    <a:pt x="438" y="261"/>
                    <a:pt x="458" y="42"/>
                    <a:pt x="299" y="2"/>
                  </a:cubicBezTo>
                  <a:cubicBezTo>
                    <a:pt x="290" y="1"/>
                    <a:pt x="281"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2379450" y="3800025"/>
              <a:ext cx="111925" cy="11275"/>
            </a:xfrm>
            <a:custGeom>
              <a:avLst/>
              <a:gdLst/>
              <a:ahLst/>
              <a:cxnLst/>
              <a:rect l="l" t="t" r="r" b="b"/>
              <a:pathLst>
                <a:path w="4477" h="451" extrusionOk="0">
                  <a:moveTo>
                    <a:pt x="4265" y="1"/>
                  </a:moveTo>
                  <a:cubicBezTo>
                    <a:pt x="4158" y="1"/>
                    <a:pt x="4029" y="55"/>
                    <a:pt x="3920" y="55"/>
                  </a:cubicBezTo>
                  <a:cubicBezTo>
                    <a:pt x="2905" y="55"/>
                    <a:pt x="1871" y="55"/>
                    <a:pt x="836" y="75"/>
                  </a:cubicBezTo>
                  <a:cubicBezTo>
                    <a:pt x="731" y="75"/>
                    <a:pt x="628" y="68"/>
                    <a:pt x="528" y="68"/>
                  </a:cubicBezTo>
                  <a:cubicBezTo>
                    <a:pt x="344" y="68"/>
                    <a:pt x="168" y="93"/>
                    <a:pt x="1" y="234"/>
                  </a:cubicBezTo>
                  <a:cubicBezTo>
                    <a:pt x="21" y="354"/>
                    <a:pt x="120" y="354"/>
                    <a:pt x="200" y="433"/>
                  </a:cubicBezTo>
                  <a:lnTo>
                    <a:pt x="757" y="433"/>
                  </a:lnTo>
                  <a:cubicBezTo>
                    <a:pt x="776" y="404"/>
                    <a:pt x="801" y="389"/>
                    <a:pt x="826" y="389"/>
                  </a:cubicBezTo>
                  <a:cubicBezTo>
                    <a:pt x="851" y="389"/>
                    <a:pt x="876" y="404"/>
                    <a:pt x="896" y="433"/>
                  </a:cubicBezTo>
                  <a:cubicBezTo>
                    <a:pt x="1220" y="444"/>
                    <a:pt x="1545" y="451"/>
                    <a:pt x="1869" y="451"/>
                  </a:cubicBezTo>
                  <a:cubicBezTo>
                    <a:pt x="2738" y="451"/>
                    <a:pt x="3607" y="405"/>
                    <a:pt x="4477" y="274"/>
                  </a:cubicBezTo>
                  <a:cubicBezTo>
                    <a:pt x="4457" y="55"/>
                    <a:pt x="4372" y="1"/>
                    <a:pt x="4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2547550" y="3967000"/>
              <a:ext cx="17925" cy="78100"/>
            </a:xfrm>
            <a:custGeom>
              <a:avLst/>
              <a:gdLst/>
              <a:ahLst/>
              <a:cxnLst/>
              <a:rect l="l" t="t" r="r" b="b"/>
              <a:pathLst>
                <a:path w="717" h="3124" extrusionOk="0">
                  <a:moveTo>
                    <a:pt x="175" y="1"/>
                  </a:moveTo>
                  <a:cubicBezTo>
                    <a:pt x="153" y="1"/>
                    <a:pt x="128" y="7"/>
                    <a:pt x="100" y="21"/>
                  </a:cubicBezTo>
                  <a:cubicBezTo>
                    <a:pt x="0" y="538"/>
                    <a:pt x="40" y="1075"/>
                    <a:pt x="60" y="1612"/>
                  </a:cubicBezTo>
                  <a:cubicBezTo>
                    <a:pt x="140" y="2845"/>
                    <a:pt x="140" y="2845"/>
                    <a:pt x="418" y="3124"/>
                  </a:cubicBezTo>
                  <a:cubicBezTo>
                    <a:pt x="717" y="2527"/>
                    <a:pt x="518" y="1890"/>
                    <a:pt x="577" y="1294"/>
                  </a:cubicBezTo>
                  <a:cubicBezTo>
                    <a:pt x="319" y="956"/>
                    <a:pt x="518" y="538"/>
                    <a:pt x="418" y="200"/>
                  </a:cubicBezTo>
                  <a:cubicBezTo>
                    <a:pt x="336" y="134"/>
                    <a:pt x="281" y="1"/>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2321775" y="3628825"/>
              <a:ext cx="117875" cy="8950"/>
            </a:xfrm>
            <a:custGeom>
              <a:avLst/>
              <a:gdLst/>
              <a:ahLst/>
              <a:cxnLst/>
              <a:rect l="l" t="t" r="r" b="b"/>
              <a:pathLst>
                <a:path w="4715" h="358" extrusionOk="0">
                  <a:moveTo>
                    <a:pt x="716" y="1"/>
                  </a:moveTo>
                  <a:cubicBezTo>
                    <a:pt x="664" y="76"/>
                    <a:pt x="589" y="94"/>
                    <a:pt x="506" y="94"/>
                  </a:cubicBezTo>
                  <a:cubicBezTo>
                    <a:pt x="429" y="94"/>
                    <a:pt x="346" y="78"/>
                    <a:pt x="269" y="78"/>
                  </a:cubicBezTo>
                  <a:cubicBezTo>
                    <a:pt x="143" y="78"/>
                    <a:pt x="35" y="120"/>
                    <a:pt x="0" y="339"/>
                  </a:cubicBezTo>
                  <a:cubicBezTo>
                    <a:pt x="134" y="353"/>
                    <a:pt x="267" y="358"/>
                    <a:pt x="400" y="358"/>
                  </a:cubicBezTo>
                  <a:cubicBezTo>
                    <a:pt x="904" y="358"/>
                    <a:pt x="1401" y="280"/>
                    <a:pt x="1896" y="280"/>
                  </a:cubicBezTo>
                  <a:cubicBezTo>
                    <a:pt x="2027" y="280"/>
                    <a:pt x="2157" y="285"/>
                    <a:pt x="2288" y="299"/>
                  </a:cubicBezTo>
                  <a:cubicBezTo>
                    <a:pt x="2526" y="316"/>
                    <a:pt x="2760" y="325"/>
                    <a:pt x="2992" y="325"/>
                  </a:cubicBezTo>
                  <a:cubicBezTo>
                    <a:pt x="3556" y="325"/>
                    <a:pt x="4105" y="273"/>
                    <a:pt x="4655" y="160"/>
                  </a:cubicBezTo>
                  <a:lnTo>
                    <a:pt x="4695" y="120"/>
                  </a:lnTo>
                  <a:cubicBezTo>
                    <a:pt x="4715" y="80"/>
                    <a:pt x="4695" y="40"/>
                    <a:pt x="4655" y="21"/>
                  </a:cubicBezTo>
                  <a:cubicBezTo>
                    <a:pt x="3322" y="21"/>
                    <a:pt x="2029"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2337675" y="3686100"/>
              <a:ext cx="104475" cy="15875"/>
            </a:xfrm>
            <a:custGeom>
              <a:avLst/>
              <a:gdLst/>
              <a:ahLst/>
              <a:cxnLst/>
              <a:rect l="l" t="t" r="r" b="b"/>
              <a:pathLst>
                <a:path w="4179" h="635" extrusionOk="0">
                  <a:moveTo>
                    <a:pt x="2678" y="1"/>
                  </a:moveTo>
                  <a:cubicBezTo>
                    <a:pt x="1797" y="1"/>
                    <a:pt x="935" y="109"/>
                    <a:pt x="60" y="335"/>
                  </a:cubicBezTo>
                  <a:cubicBezTo>
                    <a:pt x="1" y="415"/>
                    <a:pt x="1" y="515"/>
                    <a:pt x="60" y="594"/>
                  </a:cubicBezTo>
                  <a:cubicBezTo>
                    <a:pt x="112" y="620"/>
                    <a:pt x="165" y="635"/>
                    <a:pt x="218" y="635"/>
                  </a:cubicBezTo>
                  <a:cubicBezTo>
                    <a:pt x="288" y="635"/>
                    <a:pt x="360" y="610"/>
                    <a:pt x="438" y="554"/>
                  </a:cubicBezTo>
                  <a:cubicBezTo>
                    <a:pt x="1498" y="520"/>
                    <a:pt x="2573" y="383"/>
                    <a:pt x="3637" y="383"/>
                  </a:cubicBezTo>
                  <a:cubicBezTo>
                    <a:pt x="3811" y="383"/>
                    <a:pt x="3985" y="387"/>
                    <a:pt x="4158" y="395"/>
                  </a:cubicBezTo>
                  <a:cubicBezTo>
                    <a:pt x="4178" y="316"/>
                    <a:pt x="4178" y="256"/>
                    <a:pt x="4178" y="216"/>
                  </a:cubicBezTo>
                  <a:cubicBezTo>
                    <a:pt x="4090" y="106"/>
                    <a:pt x="3982" y="80"/>
                    <a:pt x="3868" y="80"/>
                  </a:cubicBezTo>
                  <a:cubicBezTo>
                    <a:pt x="3766" y="80"/>
                    <a:pt x="3659" y="100"/>
                    <a:pt x="3555" y="100"/>
                  </a:cubicBezTo>
                  <a:cubicBezTo>
                    <a:pt x="3460" y="100"/>
                    <a:pt x="3367" y="83"/>
                    <a:pt x="3283" y="17"/>
                  </a:cubicBezTo>
                  <a:cubicBezTo>
                    <a:pt x="3080" y="6"/>
                    <a:pt x="2879" y="1"/>
                    <a:pt x="2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2297400" y="3661325"/>
              <a:ext cx="117400" cy="17250"/>
            </a:xfrm>
            <a:custGeom>
              <a:avLst/>
              <a:gdLst/>
              <a:ahLst/>
              <a:cxnLst/>
              <a:rect l="l" t="t" r="r" b="b"/>
              <a:pathLst>
                <a:path w="4696" h="690" extrusionOk="0">
                  <a:moveTo>
                    <a:pt x="4272" y="1"/>
                  </a:moveTo>
                  <a:cubicBezTo>
                    <a:pt x="4139" y="1"/>
                    <a:pt x="4002" y="24"/>
                    <a:pt x="3860" y="33"/>
                  </a:cubicBezTo>
                  <a:cubicBezTo>
                    <a:pt x="2641" y="110"/>
                    <a:pt x="1460" y="313"/>
                    <a:pt x="244" y="313"/>
                  </a:cubicBezTo>
                  <a:cubicBezTo>
                    <a:pt x="190" y="313"/>
                    <a:pt x="135" y="313"/>
                    <a:pt x="80" y="312"/>
                  </a:cubicBezTo>
                  <a:cubicBezTo>
                    <a:pt x="20" y="352"/>
                    <a:pt x="0" y="431"/>
                    <a:pt x="60" y="531"/>
                  </a:cubicBezTo>
                  <a:cubicBezTo>
                    <a:pt x="199" y="650"/>
                    <a:pt x="458" y="531"/>
                    <a:pt x="597" y="690"/>
                  </a:cubicBezTo>
                  <a:cubicBezTo>
                    <a:pt x="1453" y="551"/>
                    <a:pt x="2288" y="551"/>
                    <a:pt x="3104" y="431"/>
                  </a:cubicBezTo>
                  <a:cubicBezTo>
                    <a:pt x="3621" y="332"/>
                    <a:pt x="4238" y="511"/>
                    <a:pt x="4695" y="133"/>
                  </a:cubicBezTo>
                  <a:cubicBezTo>
                    <a:pt x="4560" y="29"/>
                    <a:pt x="4419" y="1"/>
                    <a:pt x="4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2477925" y="3760625"/>
              <a:ext cx="43300" cy="77100"/>
            </a:xfrm>
            <a:custGeom>
              <a:avLst/>
              <a:gdLst/>
              <a:ahLst/>
              <a:cxnLst/>
              <a:rect l="l" t="t" r="r" b="b"/>
              <a:pathLst>
                <a:path w="1732" h="3084" extrusionOk="0">
                  <a:moveTo>
                    <a:pt x="1234" y="0"/>
                  </a:moveTo>
                  <a:cubicBezTo>
                    <a:pt x="1154" y="60"/>
                    <a:pt x="1114" y="60"/>
                    <a:pt x="1114" y="100"/>
                  </a:cubicBezTo>
                  <a:cubicBezTo>
                    <a:pt x="1075" y="498"/>
                    <a:pt x="1134" y="895"/>
                    <a:pt x="1035" y="1234"/>
                  </a:cubicBezTo>
                  <a:cubicBezTo>
                    <a:pt x="965" y="1482"/>
                    <a:pt x="771" y="1502"/>
                    <a:pt x="562" y="1502"/>
                  </a:cubicBezTo>
                  <a:cubicBezTo>
                    <a:pt x="523" y="1502"/>
                    <a:pt x="482" y="1501"/>
                    <a:pt x="442" y="1501"/>
                  </a:cubicBezTo>
                  <a:cubicBezTo>
                    <a:pt x="272" y="1501"/>
                    <a:pt x="105" y="1514"/>
                    <a:pt x="0" y="1651"/>
                  </a:cubicBezTo>
                  <a:cubicBezTo>
                    <a:pt x="199" y="1691"/>
                    <a:pt x="418" y="1631"/>
                    <a:pt x="538" y="1850"/>
                  </a:cubicBezTo>
                  <a:cubicBezTo>
                    <a:pt x="856" y="1850"/>
                    <a:pt x="1075" y="1950"/>
                    <a:pt x="1095" y="2308"/>
                  </a:cubicBezTo>
                  <a:cubicBezTo>
                    <a:pt x="1055" y="2546"/>
                    <a:pt x="1114" y="2825"/>
                    <a:pt x="1114" y="3084"/>
                  </a:cubicBezTo>
                  <a:cubicBezTo>
                    <a:pt x="1413" y="2745"/>
                    <a:pt x="1114" y="2308"/>
                    <a:pt x="1353" y="1930"/>
                  </a:cubicBezTo>
                  <a:lnTo>
                    <a:pt x="1353" y="1930"/>
                  </a:lnTo>
                  <a:cubicBezTo>
                    <a:pt x="1453" y="2029"/>
                    <a:pt x="1532" y="2129"/>
                    <a:pt x="1612" y="2208"/>
                  </a:cubicBezTo>
                  <a:cubicBezTo>
                    <a:pt x="1632" y="1989"/>
                    <a:pt x="1632" y="1731"/>
                    <a:pt x="1652" y="1492"/>
                  </a:cubicBezTo>
                  <a:cubicBezTo>
                    <a:pt x="1731" y="1353"/>
                    <a:pt x="1731" y="1234"/>
                    <a:pt x="1632" y="1134"/>
                  </a:cubicBezTo>
                  <a:cubicBezTo>
                    <a:pt x="1293" y="836"/>
                    <a:pt x="1453" y="338"/>
                    <a:pt x="1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2515225" y="3966500"/>
              <a:ext cx="19925" cy="84075"/>
            </a:xfrm>
            <a:custGeom>
              <a:avLst/>
              <a:gdLst/>
              <a:ahLst/>
              <a:cxnLst/>
              <a:rect l="l" t="t" r="r" b="b"/>
              <a:pathLst>
                <a:path w="797" h="3363" extrusionOk="0">
                  <a:moveTo>
                    <a:pt x="498" y="1"/>
                  </a:moveTo>
                  <a:cubicBezTo>
                    <a:pt x="299" y="100"/>
                    <a:pt x="199" y="259"/>
                    <a:pt x="140" y="458"/>
                  </a:cubicBezTo>
                  <a:cubicBezTo>
                    <a:pt x="0" y="936"/>
                    <a:pt x="319" y="1413"/>
                    <a:pt x="120" y="1871"/>
                  </a:cubicBezTo>
                  <a:cubicBezTo>
                    <a:pt x="219" y="2249"/>
                    <a:pt x="219" y="2647"/>
                    <a:pt x="140" y="3024"/>
                  </a:cubicBezTo>
                  <a:cubicBezTo>
                    <a:pt x="299" y="3064"/>
                    <a:pt x="219" y="3363"/>
                    <a:pt x="537" y="3363"/>
                  </a:cubicBezTo>
                  <a:cubicBezTo>
                    <a:pt x="537" y="2249"/>
                    <a:pt x="796" y="1135"/>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2500300" y="3557225"/>
              <a:ext cx="16450" cy="107925"/>
            </a:xfrm>
            <a:custGeom>
              <a:avLst/>
              <a:gdLst/>
              <a:ahLst/>
              <a:cxnLst/>
              <a:rect l="l" t="t" r="r" b="b"/>
              <a:pathLst>
                <a:path w="658" h="4317" extrusionOk="0">
                  <a:moveTo>
                    <a:pt x="160" y="0"/>
                  </a:moveTo>
                  <a:cubicBezTo>
                    <a:pt x="120" y="139"/>
                    <a:pt x="100" y="298"/>
                    <a:pt x="140" y="497"/>
                  </a:cubicBezTo>
                  <a:cubicBezTo>
                    <a:pt x="100" y="597"/>
                    <a:pt x="100" y="716"/>
                    <a:pt x="140" y="816"/>
                  </a:cubicBezTo>
                  <a:cubicBezTo>
                    <a:pt x="100" y="935"/>
                    <a:pt x="100" y="1094"/>
                    <a:pt x="140" y="1214"/>
                  </a:cubicBezTo>
                  <a:cubicBezTo>
                    <a:pt x="1" y="1591"/>
                    <a:pt x="140" y="1969"/>
                    <a:pt x="40" y="2328"/>
                  </a:cubicBezTo>
                  <a:cubicBezTo>
                    <a:pt x="1" y="3004"/>
                    <a:pt x="1" y="3680"/>
                    <a:pt x="160" y="4317"/>
                  </a:cubicBezTo>
                  <a:cubicBezTo>
                    <a:pt x="657" y="4178"/>
                    <a:pt x="359" y="3800"/>
                    <a:pt x="359" y="3521"/>
                  </a:cubicBezTo>
                  <a:cubicBezTo>
                    <a:pt x="398" y="3422"/>
                    <a:pt x="359" y="3302"/>
                    <a:pt x="498" y="3223"/>
                  </a:cubicBezTo>
                  <a:cubicBezTo>
                    <a:pt x="359" y="2825"/>
                    <a:pt x="538" y="2407"/>
                    <a:pt x="359" y="2029"/>
                  </a:cubicBezTo>
                  <a:cubicBezTo>
                    <a:pt x="498" y="1731"/>
                    <a:pt x="398" y="1412"/>
                    <a:pt x="458" y="1114"/>
                  </a:cubicBezTo>
                  <a:lnTo>
                    <a:pt x="458" y="875"/>
                  </a:lnTo>
                  <a:cubicBezTo>
                    <a:pt x="239" y="617"/>
                    <a:pt x="518" y="199"/>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2246675" y="3625600"/>
              <a:ext cx="93025" cy="12275"/>
            </a:xfrm>
            <a:custGeom>
              <a:avLst/>
              <a:gdLst/>
              <a:ahLst/>
              <a:cxnLst/>
              <a:rect l="l" t="t" r="r" b="b"/>
              <a:pathLst>
                <a:path w="3721" h="491" extrusionOk="0">
                  <a:moveTo>
                    <a:pt x="518" y="0"/>
                  </a:moveTo>
                  <a:cubicBezTo>
                    <a:pt x="343" y="0"/>
                    <a:pt x="169" y="30"/>
                    <a:pt x="0" y="90"/>
                  </a:cubicBezTo>
                  <a:lnTo>
                    <a:pt x="0" y="309"/>
                  </a:lnTo>
                  <a:cubicBezTo>
                    <a:pt x="20" y="388"/>
                    <a:pt x="60" y="448"/>
                    <a:pt x="140" y="468"/>
                  </a:cubicBezTo>
                  <a:cubicBezTo>
                    <a:pt x="298" y="452"/>
                    <a:pt x="459" y="447"/>
                    <a:pt x="620" y="447"/>
                  </a:cubicBezTo>
                  <a:cubicBezTo>
                    <a:pt x="1066" y="447"/>
                    <a:pt x="1520" y="490"/>
                    <a:pt x="1968" y="490"/>
                  </a:cubicBezTo>
                  <a:cubicBezTo>
                    <a:pt x="2189" y="490"/>
                    <a:pt x="2409" y="480"/>
                    <a:pt x="2626" y="448"/>
                  </a:cubicBezTo>
                  <a:cubicBezTo>
                    <a:pt x="2656" y="418"/>
                    <a:pt x="2686" y="403"/>
                    <a:pt x="2716" y="403"/>
                  </a:cubicBezTo>
                  <a:cubicBezTo>
                    <a:pt x="2746" y="403"/>
                    <a:pt x="2775" y="418"/>
                    <a:pt x="2805" y="448"/>
                  </a:cubicBezTo>
                  <a:lnTo>
                    <a:pt x="3004" y="448"/>
                  </a:lnTo>
                  <a:cubicBezTo>
                    <a:pt x="3183" y="189"/>
                    <a:pt x="3581" y="428"/>
                    <a:pt x="3720" y="130"/>
                  </a:cubicBezTo>
                  <a:cubicBezTo>
                    <a:pt x="2825" y="130"/>
                    <a:pt x="1930" y="130"/>
                    <a:pt x="1035" y="90"/>
                  </a:cubicBezTo>
                  <a:cubicBezTo>
                    <a:pt x="866" y="30"/>
                    <a:pt x="692" y="0"/>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2504275" y="3885800"/>
              <a:ext cx="19925" cy="73400"/>
            </a:xfrm>
            <a:custGeom>
              <a:avLst/>
              <a:gdLst/>
              <a:ahLst/>
              <a:cxnLst/>
              <a:rect l="l" t="t" r="r" b="b"/>
              <a:pathLst>
                <a:path w="797" h="2936" extrusionOk="0">
                  <a:moveTo>
                    <a:pt x="409" y="1"/>
                  </a:moveTo>
                  <a:cubicBezTo>
                    <a:pt x="344" y="1"/>
                    <a:pt x="264" y="38"/>
                    <a:pt x="180" y="66"/>
                  </a:cubicBezTo>
                  <a:cubicBezTo>
                    <a:pt x="140" y="126"/>
                    <a:pt x="140" y="205"/>
                    <a:pt x="180" y="285"/>
                  </a:cubicBezTo>
                  <a:cubicBezTo>
                    <a:pt x="279" y="523"/>
                    <a:pt x="140" y="782"/>
                    <a:pt x="140" y="1021"/>
                  </a:cubicBezTo>
                  <a:cubicBezTo>
                    <a:pt x="180" y="1518"/>
                    <a:pt x="1" y="2055"/>
                    <a:pt x="239" y="2552"/>
                  </a:cubicBezTo>
                  <a:cubicBezTo>
                    <a:pt x="259" y="2592"/>
                    <a:pt x="259" y="2612"/>
                    <a:pt x="239" y="2672"/>
                  </a:cubicBezTo>
                  <a:cubicBezTo>
                    <a:pt x="271" y="2828"/>
                    <a:pt x="339" y="2935"/>
                    <a:pt x="473" y="2935"/>
                  </a:cubicBezTo>
                  <a:cubicBezTo>
                    <a:pt x="509" y="2935"/>
                    <a:pt x="551" y="2928"/>
                    <a:pt x="598" y="2911"/>
                  </a:cubicBezTo>
                  <a:cubicBezTo>
                    <a:pt x="796" y="2692"/>
                    <a:pt x="697" y="2413"/>
                    <a:pt x="777" y="2174"/>
                  </a:cubicBezTo>
                  <a:cubicBezTo>
                    <a:pt x="757" y="1777"/>
                    <a:pt x="757" y="1359"/>
                    <a:pt x="737" y="961"/>
                  </a:cubicBezTo>
                  <a:cubicBezTo>
                    <a:pt x="478" y="762"/>
                    <a:pt x="578" y="464"/>
                    <a:pt x="558" y="205"/>
                  </a:cubicBezTo>
                  <a:cubicBezTo>
                    <a:pt x="537" y="47"/>
                    <a:pt x="482" y="1"/>
                    <a:pt x="4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2216825" y="3477150"/>
              <a:ext cx="38325" cy="71575"/>
            </a:xfrm>
            <a:custGeom>
              <a:avLst/>
              <a:gdLst/>
              <a:ahLst/>
              <a:cxnLst/>
              <a:rect l="l" t="t" r="r" b="b"/>
              <a:pathLst>
                <a:path w="1533" h="2863" extrusionOk="0">
                  <a:moveTo>
                    <a:pt x="916" y="0"/>
                  </a:moveTo>
                  <a:cubicBezTo>
                    <a:pt x="498" y="617"/>
                    <a:pt x="896" y="1373"/>
                    <a:pt x="598" y="2049"/>
                  </a:cubicBezTo>
                  <a:cubicBezTo>
                    <a:pt x="458" y="2228"/>
                    <a:pt x="259" y="2268"/>
                    <a:pt x="100" y="2407"/>
                  </a:cubicBezTo>
                  <a:cubicBezTo>
                    <a:pt x="21" y="2467"/>
                    <a:pt x="1" y="2547"/>
                    <a:pt x="1" y="2626"/>
                  </a:cubicBezTo>
                  <a:cubicBezTo>
                    <a:pt x="41" y="2706"/>
                    <a:pt x="80" y="2746"/>
                    <a:pt x="160" y="2805"/>
                  </a:cubicBezTo>
                  <a:cubicBezTo>
                    <a:pt x="259" y="2825"/>
                    <a:pt x="339" y="2845"/>
                    <a:pt x="418" y="2845"/>
                  </a:cubicBezTo>
                  <a:cubicBezTo>
                    <a:pt x="452" y="2858"/>
                    <a:pt x="480" y="2863"/>
                    <a:pt x="507" y="2863"/>
                  </a:cubicBezTo>
                  <a:cubicBezTo>
                    <a:pt x="560" y="2863"/>
                    <a:pt x="604" y="2845"/>
                    <a:pt x="657" y="2845"/>
                  </a:cubicBezTo>
                  <a:cubicBezTo>
                    <a:pt x="796" y="2825"/>
                    <a:pt x="896" y="2765"/>
                    <a:pt x="995" y="2706"/>
                  </a:cubicBezTo>
                  <a:cubicBezTo>
                    <a:pt x="1045" y="2606"/>
                    <a:pt x="1135" y="2606"/>
                    <a:pt x="1229" y="2606"/>
                  </a:cubicBezTo>
                  <a:cubicBezTo>
                    <a:pt x="1324" y="2606"/>
                    <a:pt x="1423" y="2606"/>
                    <a:pt x="1493" y="2507"/>
                  </a:cubicBezTo>
                  <a:cubicBezTo>
                    <a:pt x="1453" y="2208"/>
                    <a:pt x="1413" y="1910"/>
                    <a:pt x="1513" y="1612"/>
                  </a:cubicBezTo>
                  <a:cubicBezTo>
                    <a:pt x="1513" y="1552"/>
                    <a:pt x="1493" y="1492"/>
                    <a:pt x="1453" y="1453"/>
                  </a:cubicBezTo>
                  <a:cubicBezTo>
                    <a:pt x="1214" y="995"/>
                    <a:pt x="1532" y="319"/>
                    <a:pt x="9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2369000" y="3471825"/>
              <a:ext cx="112925" cy="9425"/>
            </a:xfrm>
            <a:custGeom>
              <a:avLst/>
              <a:gdLst/>
              <a:ahLst/>
              <a:cxnLst/>
              <a:rect l="l" t="t" r="r" b="b"/>
              <a:pathLst>
                <a:path w="4517" h="377" extrusionOk="0">
                  <a:moveTo>
                    <a:pt x="3265" y="0"/>
                  </a:moveTo>
                  <a:cubicBezTo>
                    <a:pt x="2151" y="0"/>
                    <a:pt x="1116" y="155"/>
                    <a:pt x="80" y="213"/>
                  </a:cubicBezTo>
                  <a:cubicBezTo>
                    <a:pt x="41" y="213"/>
                    <a:pt x="21" y="233"/>
                    <a:pt x="21" y="253"/>
                  </a:cubicBezTo>
                  <a:cubicBezTo>
                    <a:pt x="1" y="313"/>
                    <a:pt x="21" y="333"/>
                    <a:pt x="80" y="372"/>
                  </a:cubicBezTo>
                  <a:cubicBezTo>
                    <a:pt x="439" y="372"/>
                    <a:pt x="797" y="376"/>
                    <a:pt x="1157" y="376"/>
                  </a:cubicBezTo>
                  <a:cubicBezTo>
                    <a:pt x="2238" y="376"/>
                    <a:pt x="3338" y="343"/>
                    <a:pt x="4517" y="74"/>
                  </a:cubicBezTo>
                  <a:cubicBezTo>
                    <a:pt x="4086" y="21"/>
                    <a:pt x="3670" y="0"/>
                    <a:pt x="32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2575900" y="3931200"/>
              <a:ext cx="89050" cy="19550"/>
            </a:xfrm>
            <a:custGeom>
              <a:avLst/>
              <a:gdLst/>
              <a:ahLst/>
              <a:cxnLst/>
              <a:rect l="l" t="t" r="r" b="b"/>
              <a:pathLst>
                <a:path w="3562" h="782" extrusionOk="0">
                  <a:moveTo>
                    <a:pt x="3382" y="0"/>
                  </a:moveTo>
                  <a:lnTo>
                    <a:pt x="3382" y="0"/>
                  </a:lnTo>
                  <a:cubicBezTo>
                    <a:pt x="3104" y="179"/>
                    <a:pt x="2785" y="179"/>
                    <a:pt x="2467" y="179"/>
                  </a:cubicBezTo>
                  <a:cubicBezTo>
                    <a:pt x="1939" y="179"/>
                    <a:pt x="1403" y="88"/>
                    <a:pt x="870" y="88"/>
                  </a:cubicBezTo>
                  <a:cubicBezTo>
                    <a:pt x="578" y="88"/>
                    <a:pt x="288" y="115"/>
                    <a:pt x="0" y="199"/>
                  </a:cubicBezTo>
                  <a:lnTo>
                    <a:pt x="0" y="398"/>
                  </a:lnTo>
                  <a:cubicBezTo>
                    <a:pt x="895" y="398"/>
                    <a:pt x="1771" y="398"/>
                    <a:pt x="2606" y="378"/>
                  </a:cubicBezTo>
                  <a:cubicBezTo>
                    <a:pt x="2653" y="375"/>
                    <a:pt x="2699" y="373"/>
                    <a:pt x="2743" y="373"/>
                  </a:cubicBezTo>
                  <a:cubicBezTo>
                    <a:pt x="2981" y="373"/>
                    <a:pt x="3169" y="435"/>
                    <a:pt x="3203" y="736"/>
                  </a:cubicBezTo>
                  <a:cubicBezTo>
                    <a:pt x="3233" y="766"/>
                    <a:pt x="3258" y="781"/>
                    <a:pt x="3283" y="781"/>
                  </a:cubicBezTo>
                  <a:cubicBezTo>
                    <a:pt x="3307" y="781"/>
                    <a:pt x="3332" y="766"/>
                    <a:pt x="3362" y="736"/>
                  </a:cubicBezTo>
                  <a:cubicBezTo>
                    <a:pt x="3382" y="498"/>
                    <a:pt x="3561" y="259"/>
                    <a:pt x="3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2246675" y="3779525"/>
              <a:ext cx="81075" cy="16050"/>
            </a:xfrm>
            <a:custGeom>
              <a:avLst/>
              <a:gdLst/>
              <a:ahLst/>
              <a:cxnLst/>
              <a:rect l="l" t="t" r="r" b="b"/>
              <a:pathLst>
                <a:path w="3243" h="642" extrusionOk="0">
                  <a:moveTo>
                    <a:pt x="140" y="0"/>
                  </a:moveTo>
                  <a:lnTo>
                    <a:pt x="0" y="159"/>
                  </a:lnTo>
                  <a:cubicBezTo>
                    <a:pt x="60" y="299"/>
                    <a:pt x="20" y="478"/>
                    <a:pt x="140" y="557"/>
                  </a:cubicBezTo>
                  <a:cubicBezTo>
                    <a:pt x="194" y="588"/>
                    <a:pt x="251" y="599"/>
                    <a:pt x="309" y="599"/>
                  </a:cubicBezTo>
                  <a:cubicBezTo>
                    <a:pt x="439" y="599"/>
                    <a:pt x="572" y="539"/>
                    <a:pt x="697" y="497"/>
                  </a:cubicBezTo>
                  <a:cubicBezTo>
                    <a:pt x="778" y="459"/>
                    <a:pt x="863" y="445"/>
                    <a:pt x="948" y="445"/>
                  </a:cubicBezTo>
                  <a:cubicBezTo>
                    <a:pt x="1178" y="445"/>
                    <a:pt x="1416" y="546"/>
                    <a:pt x="1641" y="546"/>
                  </a:cubicBezTo>
                  <a:cubicBezTo>
                    <a:pt x="1678" y="546"/>
                    <a:pt x="1715" y="544"/>
                    <a:pt x="1751" y="537"/>
                  </a:cubicBezTo>
                  <a:cubicBezTo>
                    <a:pt x="1840" y="607"/>
                    <a:pt x="1930" y="642"/>
                    <a:pt x="2019" y="642"/>
                  </a:cubicBezTo>
                  <a:cubicBezTo>
                    <a:pt x="2109" y="642"/>
                    <a:pt x="2198" y="607"/>
                    <a:pt x="2288" y="537"/>
                  </a:cubicBezTo>
                  <a:cubicBezTo>
                    <a:pt x="2407" y="398"/>
                    <a:pt x="2557" y="373"/>
                    <a:pt x="2713" y="373"/>
                  </a:cubicBezTo>
                  <a:cubicBezTo>
                    <a:pt x="2800" y="373"/>
                    <a:pt x="2890" y="381"/>
                    <a:pt x="2977" y="381"/>
                  </a:cubicBezTo>
                  <a:cubicBezTo>
                    <a:pt x="3048" y="381"/>
                    <a:pt x="3117" y="376"/>
                    <a:pt x="3183" y="358"/>
                  </a:cubicBezTo>
                  <a:cubicBezTo>
                    <a:pt x="3203" y="358"/>
                    <a:pt x="3203" y="338"/>
                    <a:pt x="3223" y="299"/>
                  </a:cubicBezTo>
                  <a:cubicBezTo>
                    <a:pt x="3243" y="279"/>
                    <a:pt x="3223" y="239"/>
                    <a:pt x="3183" y="199"/>
                  </a:cubicBezTo>
                  <a:cubicBezTo>
                    <a:pt x="2925" y="159"/>
                    <a:pt x="2686" y="159"/>
                    <a:pt x="2407" y="159"/>
                  </a:cubicBezTo>
                  <a:cubicBezTo>
                    <a:pt x="2009" y="159"/>
                    <a:pt x="1612" y="214"/>
                    <a:pt x="1214" y="214"/>
                  </a:cubicBezTo>
                  <a:cubicBezTo>
                    <a:pt x="856" y="214"/>
                    <a:pt x="498" y="170"/>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2475925" y="3485600"/>
              <a:ext cx="10975" cy="81100"/>
            </a:xfrm>
            <a:custGeom>
              <a:avLst/>
              <a:gdLst/>
              <a:ahLst/>
              <a:cxnLst/>
              <a:rect l="l" t="t" r="r" b="b"/>
              <a:pathLst>
                <a:path w="439" h="3244" extrusionOk="0">
                  <a:moveTo>
                    <a:pt x="140" y="1"/>
                  </a:moveTo>
                  <a:cubicBezTo>
                    <a:pt x="100" y="756"/>
                    <a:pt x="61" y="1492"/>
                    <a:pt x="100" y="2209"/>
                  </a:cubicBezTo>
                  <a:cubicBezTo>
                    <a:pt x="100" y="2567"/>
                    <a:pt x="1" y="2925"/>
                    <a:pt x="240" y="3243"/>
                  </a:cubicBezTo>
                  <a:cubicBezTo>
                    <a:pt x="399" y="3163"/>
                    <a:pt x="299" y="2945"/>
                    <a:pt x="438" y="2825"/>
                  </a:cubicBezTo>
                  <a:cubicBezTo>
                    <a:pt x="438" y="1890"/>
                    <a:pt x="359" y="916"/>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2297400" y="3476425"/>
              <a:ext cx="73625" cy="9950"/>
            </a:xfrm>
            <a:custGeom>
              <a:avLst/>
              <a:gdLst/>
              <a:ahLst/>
              <a:cxnLst/>
              <a:rect l="l" t="t" r="r" b="b"/>
              <a:pathLst>
                <a:path w="2945" h="398" extrusionOk="0">
                  <a:moveTo>
                    <a:pt x="1353" y="1"/>
                  </a:moveTo>
                  <a:cubicBezTo>
                    <a:pt x="925" y="1"/>
                    <a:pt x="500" y="34"/>
                    <a:pt x="80" y="169"/>
                  </a:cubicBezTo>
                  <a:cubicBezTo>
                    <a:pt x="80" y="169"/>
                    <a:pt x="60" y="188"/>
                    <a:pt x="20" y="248"/>
                  </a:cubicBezTo>
                  <a:cubicBezTo>
                    <a:pt x="0" y="288"/>
                    <a:pt x="20" y="348"/>
                    <a:pt x="80" y="387"/>
                  </a:cubicBezTo>
                  <a:cubicBezTo>
                    <a:pt x="191" y="395"/>
                    <a:pt x="302" y="398"/>
                    <a:pt x="414" y="398"/>
                  </a:cubicBezTo>
                  <a:cubicBezTo>
                    <a:pt x="1242" y="398"/>
                    <a:pt x="2085" y="224"/>
                    <a:pt x="2944" y="188"/>
                  </a:cubicBezTo>
                  <a:lnTo>
                    <a:pt x="2944" y="29"/>
                  </a:lnTo>
                  <a:cubicBezTo>
                    <a:pt x="2849" y="33"/>
                    <a:pt x="2753" y="35"/>
                    <a:pt x="2658" y="35"/>
                  </a:cubicBezTo>
                  <a:cubicBezTo>
                    <a:pt x="2219" y="35"/>
                    <a:pt x="1784" y="1"/>
                    <a:pt x="1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2657950" y="3795925"/>
              <a:ext cx="11475" cy="85075"/>
            </a:xfrm>
            <a:custGeom>
              <a:avLst/>
              <a:gdLst/>
              <a:ahLst/>
              <a:cxnLst/>
              <a:rect l="l" t="t" r="r" b="b"/>
              <a:pathLst>
                <a:path w="459" h="3403" extrusionOk="0">
                  <a:moveTo>
                    <a:pt x="279" y="1"/>
                  </a:moveTo>
                  <a:cubicBezTo>
                    <a:pt x="1" y="916"/>
                    <a:pt x="180" y="1851"/>
                    <a:pt x="120" y="2786"/>
                  </a:cubicBezTo>
                  <a:cubicBezTo>
                    <a:pt x="379" y="2905"/>
                    <a:pt x="100" y="3323"/>
                    <a:pt x="458" y="3402"/>
                  </a:cubicBezTo>
                  <a:lnTo>
                    <a:pt x="458" y="1851"/>
                  </a:lnTo>
                  <a:cubicBezTo>
                    <a:pt x="120" y="1274"/>
                    <a:pt x="379" y="617"/>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2246675" y="3670650"/>
              <a:ext cx="65675" cy="13900"/>
            </a:xfrm>
            <a:custGeom>
              <a:avLst/>
              <a:gdLst/>
              <a:ahLst/>
              <a:cxnLst/>
              <a:rect l="l" t="t" r="r" b="b"/>
              <a:pathLst>
                <a:path w="2627" h="556" extrusionOk="0">
                  <a:moveTo>
                    <a:pt x="1024" y="1"/>
                  </a:moveTo>
                  <a:cubicBezTo>
                    <a:pt x="689" y="1"/>
                    <a:pt x="355" y="30"/>
                    <a:pt x="20" y="78"/>
                  </a:cubicBezTo>
                  <a:cubicBezTo>
                    <a:pt x="0" y="237"/>
                    <a:pt x="0" y="357"/>
                    <a:pt x="0" y="476"/>
                  </a:cubicBezTo>
                  <a:lnTo>
                    <a:pt x="20" y="556"/>
                  </a:lnTo>
                  <a:lnTo>
                    <a:pt x="100" y="536"/>
                  </a:lnTo>
                  <a:cubicBezTo>
                    <a:pt x="865" y="372"/>
                    <a:pt x="1646" y="275"/>
                    <a:pt x="2414" y="275"/>
                  </a:cubicBezTo>
                  <a:cubicBezTo>
                    <a:pt x="2485" y="275"/>
                    <a:pt x="2556" y="275"/>
                    <a:pt x="2626" y="277"/>
                  </a:cubicBezTo>
                  <a:cubicBezTo>
                    <a:pt x="2550" y="137"/>
                    <a:pt x="2441" y="119"/>
                    <a:pt x="2321" y="119"/>
                  </a:cubicBezTo>
                  <a:cubicBezTo>
                    <a:pt x="2279" y="119"/>
                    <a:pt x="2235" y="122"/>
                    <a:pt x="2191" y="122"/>
                  </a:cubicBezTo>
                  <a:cubicBezTo>
                    <a:pt x="2164" y="122"/>
                    <a:pt x="2136" y="121"/>
                    <a:pt x="2109" y="118"/>
                  </a:cubicBezTo>
                  <a:cubicBezTo>
                    <a:pt x="1747" y="35"/>
                    <a:pt x="1386" y="1"/>
                    <a:pt x="10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2475425" y="3569525"/>
              <a:ext cx="11475" cy="54850"/>
            </a:xfrm>
            <a:custGeom>
              <a:avLst/>
              <a:gdLst/>
              <a:ahLst/>
              <a:cxnLst/>
              <a:rect l="l" t="t" r="r" b="b"/>
              <a:pathLst>
                <a:path w="459" h="2194" extrusionOk="0">
                  <a:moveTo>
                    <a:pt x="342" y="0"/>
                  </a:moveTo>
                  <a:cubicBezTo>
                    <a:pt x="314" y="0"/>
                    <a:pt x="289" y="15"/>
                    <a:pt x="260" y="45"/>
                  </a:cubicBezTo>
                  <a:cubicBezTo>
                    <a:pt x="1" y="741"/>
                    <a:pt x="120" y="1477"/>
                    <a:pt x="100" y="2194"/>
                  </a:cubicBezTo>
                  <a:cubicBezTo>
                    <a:pt x="399" y="2174"/>
                    <a:pt x="458" y="1935"/>
                    <a:pt x="439" y="1696"/>
                  </a:cubicBezTo>
                  <a:lnTo>
                    <a:pt x="439" y="45"/>
                  </a:lnTo>
                  <a:cubicBezTo>
                    <a:pt x="399" y="15"/>
                    <a:pt x="369"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2432175" y="3681675"/>
              <a:ext cx="56225" cy="9575"/>
            </a:xfrm>
            <a:custGeom>
              <a:avLst/>
              <a:gdLst/>
              <a:ahLst/>
              <a:cxnLst/>
              <a:rect l="l" t="t" r="r" b="b"/>
              <a:pathLst>
                <a:path w="2249" h="383" extrusionOk="0">
                  <a:moveTo>
                    <a:pt x="1087" y="0"/>
                  </a:moveTo>
                  <a:cubicBezTo>
                    <a:pt x="711" y="0"/>
                    <a:pt x="348" y="35"/>
                    <a:pt x="0" y="174"/>
                  </a:cubicBezTo>
                  <a:cubicBezTo>
                    <a:pt x="83" y="273"/>
                    <a:pt x="190" y="290"/>
                    <a:pt x="299" y="290"/>
                  </a:cubicBezTo>
                  <a:cubicBezTo>
                    <a:pt x="355" y="290"/>
                    <a:pt x="412" y="286"/>
                    <a:pt x="466" y="286"/>
                  </a:cubicBezTo>
                  <a:cubicBezTo>
                    <a:pt x="561" y="286"/>
                    <a:pt x="650" y="299"/>
                    <a:pt x="716" y="373"/>
                  </a:cubicBezTo>
                  <a:cubicBezTo>
                    <a:pt x="872" y="373"/>
                    <a:pt x="1031" y="383"/>
                    <a:pt x="1192" y="383"/>
                  </a:cubicBezTo>
                  <a:cubicBezTo>
                    <a:pt x="1546" y="383"/>
                    <a:pt x="1906" y="336"/>
                    <a:pt x="2248" y="35"/>
                  </a:cubicBezTo>
                  <a:cubicBezTo>
                    <a:pt x="1850" y="35"/>
                    <a:pt x="1462" y="0"/>
                    <a:pt x="1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2415750" y="3655875"/>
              <a:ext cx="57225" cy="9350"/>
            </a:xfrm>
            <a:custGeom>
              <a:avLst/>
              <a:gdLst/>
              <a:ahLst/>
              <a:cxnLst/>
              <a:rect l="l" t="t" r="r" b="b"/>
              <a:pathLst>
                <a:path w="2289" h="374" extrusionOk="0">
                  <a:moveTo>
                    <a:pt x="1778" y="0"/>
                  </a:moveTo>
                  <a:cubicBezTo>
                    <a:pt x="1107" y="0"/>
                    <a:pt x="528" y="79"/>
                    <a:pt x="1" y="351"/>
                  </a:cubicBezTo>
                  <a:cubicBezTo>
                    <a:pt x="245" y="358"/>
                    <a:pt x="490" y="374"/>
                    <a:pt x="740" y="374"/>
                  </a:cubicBezTo>
                  <a:cubicBezTo>
                    <a:pt x="1222" y="374"/>
                    <a:pt x="1725" y="314"/>
                    <a:pt x="2288" y="13"/>
                  </a:cubicBezTo>
                  <a:cubicBezTo>
                    <a:pt x="2112" y="5"/>
                    <a:pt x="1942" y="0"/>
                    <a:pt x="1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2267050" y="3809350"/>
              <a:ext cx="63750" cy="10975"/>
            </a:xfrm>
            <a:custGeom>
              <a:avLst/>
              <a:gdLst/>
              <a:ahLst/>
              <a:cxnLst/>
              <a:rect l="l" t="t" r="r" b="b"/>
              <a:pathLst>
                <a:path w="2550" h="439" extrusionOk="0">
                  <a:moveTo>
                    <a:pt x="2393" y="1"/>
                  </a:moveTo>
                  <a:cubicBezTo>
                    <a:pt x="2323" y="1"/>
                    <a:pt x="2239" y="34"/>
                    <a:pt x="2169" y="60"/>
                  </a:cubicBezTo>
                  <a:cubicBezTo>
                    <a:pt x="1433" y="80"/>
                    <a:pt x="717" y="100"/>
                    <a:pt x="1" y="239"/>
                  </a:cubicBezTo>
                  <a:cubicBezTo>
                    <a:pt x="21" y="359"/>
                    <a:pt x="140" y="359"/>
                    <a:pt x="220" y="438"/>
                  </a:cubicBezTo>
                  <a:cubicBezTo>
                    <a:pt x="996" y="379"/>
                    <a:pt x="1771" y="299"/>
                    <a:pt x="2527" y="259"/>
                  </a:cubicBezTo>
                  <a:cubicBezTo>
                    <a:pt x="2550" y="57"/>
                    <a:pt x="2483" y="1"/>
                    <a:pt x="2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2502800" y="3667050"/>
              <a:ext cx="11450" cy="64975"/>
            </a:xfrm>
            <a:custGeom>
              <a:avLst/>
              <a:gdLst/>
              <a:ahLst/>
              <a:cxnLst/>
              <a:rect l="l" t="t" r="r" b="b"/>
              <a:pathLst>
                <a:path w="458" h="2599" extrusionOk="0">
                  <a:moveTo>
                    <a:pt x="221" y="1"/>
                  </a:moveTo>
                  <a:cubicBezTo>
                    <a:pt x="164" y="1"/>
                    <a:pt x="107" y="26"/>
                    <a:pt x="60" y="83"/>
                  </a:cubicBezTo>
                  <a:cubicBezTo>
                    <a:pt x="60" y="899"/>
                    <a:pt x="0" y="1754"/>
                    <a:pt x="100" y="2570"/>
                  </a:cubicBezTo>
                  <a:cubicBezTo>
                    <a:pt x="140" y="2590"/>
                    <a:pt x="175" y="2599"/>
                    <a:pt x="204" y="2599"/>
                  </a:cubicBezTo>
                  <a:cubicBezTo>
                    <a:pt x="317" y="2599"/>
                    <a:pt x="355" y="2469"/>
                    <a:pt x="418" y="2390"/>
                  </a:cubicBezTo>
                  <a:lnTo>
                    <a:pt x="418" y="2211"/>
                  </a:lnTo>
                  <a:cubicBezTo>
                    <a:pt x="298" y="1694"/>
                    <a:pt x="298" y="1157"/>
                    <a:pt x="418" y="620"/>
                  </a:cubicBezTo>
                  <a:cubicBezTo>
                    <a:pt x="458" y="421"/>
                    <a:pt x="458" y="262"/>
                    <a:pt x="398" y="83"/>
                  </a:cubicBezTo>
                  <a:cubicBezTo>
                    <a:pt x="346" y="31"/>
                    <a:pt x="283"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2237725" y="3454775"/>
              <a:ext cx="17925" cy="58200"/>
            </a:xfrm>
            <a:custGeom>
              <a:avLst/>
              <a:gdLst/>
              <a:ahLst/>
              <a:cxnLst/>
              <a:rect l="l" t="t" r="r" b="b"/>
              <a:pathLst>
                <a:path w="717" h="2328" extrusionOk="0">
                  <a:moveTo>
                    <a:pt x="179" y="0"/>
                  </a:moveTo>
                  <a:cubicBezTo>
                    <a:pt x="179" y="120"/>
                    <a:pt x="159" y="239"/>
                    <a:pt x="159" y="358"/>
                  </a:cubicBezTo>
                  <a:cubicBezTo>
                    <a:pt x="0" y="537"/>
                    <a:pt x="0" y="716"/>
                    <a:pt x="179" y="856"/>
                  </a:cubicBezTo>
                  <a:cubicBezTo>
                    <a:pt x="498" y="1313"/>
                    <a:pt x="358" y="1910"/>
                    <a:pt x="677" y="2328"/>
                  </a:cubicBezTo>
                  <a:cubicBezTo>
                    <a:pt x="696" y="1950"/>
                    <a:pt x="716" y="1572"/>
                    <a:pt x="517" y="1234"/>
                  </a:cubicBezTo>
                  <a:cubicBezTo>
                    <a:pt x="617" y="1134"/>
                    <a:pt x="716" y="1015"/>
                    <a:pt x="696" y="856"/>
                  </a:cubicBezTo>
                  <a:cubicBezTo>
                    <a:pt x="517" y="577"/>
                    <a:pt x="358" y="299"/>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250150" y="3475975"/>
              <a:ext cx="48775" cy="9875"/>
            </a:xfrm>
            <a:custGeom>
              <a:avLst/>
              <a:gdLst/>
              <a:ahLst/>
              <a:cxnLst/>
              <a:rect l="l" t="t" r="r" b="b"/>
              <a:pathLst>
                <a:path w="1951" h="395" extrusionOk="0">
                  <a:moveTo>
                    <a:pt x="334" y="0"/>
                  </a:moveTo>
                  <a:cubicBezTo>
                    <a:pt x="283" y="0"/>
                    <a:pt x="231" y="2"/>
                    <a:pt x="180" y="8"/>
                  </a:cubicBezTo>
                  <a:cubicBezTo>
                    <a:pt x="60" y="107"/>
                    <a:pt x="1" y="226"/>
                    <a:pt x="1" y="386"/>
                  </a:cubicBezTo>
                  <a:cubicBezTo>
                    <a:pt x="438" y="386"/>
                    <a:pt x="867" y="394"/>
                    <a:pt x="1299" y="394"/>
                  </a:cubicBezTo>
                  <a:cubicBezTo>
                    <a:pt x="1515" y="394"/>
                    <a:pt x="1731" y="392"/>
                    <a:pt x="1950" y="386"/>
                  </a:cubicBezTo>
                  <a:lnTo>
                    <a:pt x="1950" y="187"/>
                  </a:lnTo>
                  <a:cubicBezTo>
                    <a:pt x="1883" y="196"/>
                    <a:pt x="1816" y="199"/>
                    <a:pt x="1750" y="199"/>
                  </a:cubicBezTo>
                  <a:cubicBezTo>
                    <a:pt x="1275" y="199"/>
                    <a:pt x="810"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321275" y="3806625"/>
              <a:ext cx="40800" cy="9650"/>
            </a:xfrm>
            <a:custGeom>
              <a:avLst/>
              <a:gdLst/>
              <a:ahLst/>
              <a:cxnLst/>
              <a:rect l="l" t="t" r="r" b="b"/>
              <a:pathLst>
                <a:path w="1632" h="386" extrusionOk="0">
                  <a:moveTo>
                    <a:pt x="709" y="0"/>
                  </a:moveTo>
                  <a:cubicBezTo>
                    <a:pt x="468" y="0"/>
                    <a:pt x="229" y="30"/>
                    <a:pt x="0" y="169"/>
                  </a:cubicBezTo>
                  <a:cubicBezTo>
                    <a:pt x="139" y="189"/>
                    <a:pt x="299" y="209"/>
                    <a:pt x="358" y="368"/>
                  </a:cubicBezTo>
                  <a:cubicBezTo>
                    <a:pt x="390" y="367"/>
                    <a:pt x="421" y="366"/>
                    <a:pt x="453" y="366"/>
                  </a:cubicBezTo>
                  <a:cubicBezTo>
                    <a:pt x="631" y="366"/>
                    <a:pt x="809" y="386"/>
                    <a:pt x="984" y="386"/>
                  </a:cubicBezTo>
                  <a:cubicBezTo>
                    <a:pt x="1207" y="386"/>
                    <a:pt x="1424" y="354"/>
                    <a:pt x="1631" y="209"/>
                  </a:cubicBezTo>
                  <a:cubicBezTo>
                    <a:pt x="1612" y="110"/>
                    <a:pt x="1512" y="90"/>
                    <a:pt x="1432" y="10"/>
                  </a:cubicBezTo>
                  <a:cubicBezTo>
                    <a:pt x="1373" y="15"/>
                    <a:pt x="1313" y="17"/>
                    <a:pt x="1253" y="17"/>
                  </a:cubicBezTo>
                  <a:cubicBezTo>
                    <a:pt x="1072" y="17"/>
                    <a:pt x="890" y="0"/>
                    <a:pt x="7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270550" y="3695475"/>
              <a:ext cx="56700" cy="13950"/>
            </a:xfrm>
            <a:custGeom>
              <a:avLst/>
              <a:gdLst/>
              <a:ahLst/>
              <a:cxnLst/>
              <a:rect l="l" t="t" r="r" b="b"/>
              <a:pathLst>
                <a:path w="2268" h="558" extrusionOk="0">
                  <a:moveTo>
                    <a:pt x="2228" y="0"/>
                  </a:moveTo>
                  <a:lnTo>
                    <a:pt x="2228" y="0"/>
                  </a:lnTo>
                  <a:cubicBezTo>
                    <a:pt x="1532" y="80"/>
                    <a:pt x="796" y="140"/>
                    <a:pt x="80" y="199"/>
                  </a:cubicBezTo>
                  <a:lnTo>
                    <a:pt x="40" y="259"/>
                  </a:lnTo>
                  <a:cubicBezTo>
                    <a:pt x="0" y="279"/>
                    <a:pt x="40" y="338"/>
                    <a:pt x="80" y="358"/>
                  </a:cubicBezTo>
                  <a:cubicBezTo>
                    <a:pt x="199" y="398"/>
                    <a:pt x="299" y="478"/>
                    <a:pt x="438" y="537"/>
                  </a:cubicBezTo>
                  <a:cubicBezTo>
                    <a:pt x="995" y="338"/>
                    <a:pt x="1631" y="557"/>
                    <a:pt x="2168" y="259"/>
                  </a:cubicBezTo>
                  <a:cubicBezTo>
                    <a:pt x="2268" y="179"/>
                    <a:pt x="2268" y="100"/>
                    <a:pt x="22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242700" y="3682050"/>
              <a:ext cx="29850" cy="26875"/>
            </a:xfrm>
            <a:custGeom>
              <a:avLst/>
              <a:gdLst/>
              <a:ahLst/>
              <a:cxnLst/>
              <a:rect l="l" t="t" r="r" b="b"/>
              <a:pathLst>
                <a:path w="1194" h="1075" extrusionOk="0">
                  <a:moveTo>
                    <a:pt x="159" y="0"/>
                  </a:moveTo>
                  <a:cubicBezTo>
                    <a:pt x="0" y="398"/>
                    <a:pt x="159" y="716"/>
                    <a:pt x="299" y="1074"/>
                  </a:cubicBezTo>
                  <a:cubicBezTo>
                    <a:pt x="597" y="1074"/>
                    <a:pt x="915" y="1074"/>
                    <a:pt x="1194" y="895"/>
                  </a:cubicBezTo>
                  <a:lnTo>
                    <a:pt x="1194" y="756"/>
                  </a:lnTo>
                  <a:cubicBezTo>
                    <a:pt x="378" y="677"/>
                    <a:pt x="378" y="677"/>
                    <a:pt x="279" y="60"/>
                  </a:cubicBezTo>
                  <a:cubicBezTo>
                    <a:pt x="219" y="20"/>
                    <a:pt x="199"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2513725" y="3940650"/>
              <a:ext cx="13950" cy="32850"/>
            </a:xfrm>
            <a:custGeom>
              <a:avLst/>
              <a:gdLst/>
              <a:ahLst/>
              <a:cxnLst/>
              <a:rect l="l" t="t" r="r" b="b"/>
              <a:pathLst>
                <a:path w="558" h="1314" extrusionOk="0">
                  <a:moveTo>
                    <a:pt x="399" y="0"/>
                  </a:moveTo>
                  <a:cubicBezTo>
                    <a:pt x="100" y="179"/>
                    <a:pt x="200" y="498"/>
                    <a:pt x="180" y="756"/>
                  </a:cubicBezTo>
                  <a:cubicBezTo>
                    <a:pt x="1" y="955"/>
                    <a:pt x="1" y="1154"/>
                    <a:pt x="239" y="1313"/>
                  </a:cubicBezTo>
                  <a:cubicBezTo>
                    <a:pt x="498" y="1293"/>
                    <a:pt x="399" y="1015"/>
                    <a:pt x="518" y="915"/>
                  </a:cubicBezTo>
                  <a:cubicBezTo>
                    <a:pt x="518" y="597"/>
                    <a:pt x="558" y="299"/>
                    <a:pt x="3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2549050" y="3936175"/>
              <a:ext cx="10950" cy="35825"/>
            </a:xfrm>
            <a:custGeom>
              <a:avLst/>
              <a:gdLst/>
              <a:ahLst/>
              <a:cxnLst/>
              <a:rect l="l" t="t" r="r" b="b"/>
              <a:pathLst>
                <a:path w="438" h="1433" extrusionOk="0">
                  <a:moveTo>
                    <a:pt x="358" y="0"/>
                  </a:moveTo>
                  <a:cubicBezTo>
                    <a:pt x="219" y="60"/>
                    <a:pt x="119" y="120"/>
                    <a:pt x="0" y="179"/>
                  </a:cubicBezTo>
                  <a:cubicBezTo>
                    <a:pt x="0" y="358"/>
                    <a:pt x="20" y="518"/>
                    <a:pt x="20" y="697"/>
                  </a:cubicBezTo>
                  <a:cubicBezTo>
                    <a:pt x="119" y="816"/>
                    <a:pt x="119" y="955"/>
                    <a:pt x="20" y="1075"/>
                  </a:cubicBezTo>
                  <a:cubicBezTo>
                    <a:pt x="0" y="1134"/>
                    <a:pt x="0" y="1194"/>
                    <a:pt x="20" y="1254"/>
                  </a:cubicBezTo>
                  <a:cubicBezTo>
                    <a:pt x="159" y="1293"/>
                    <a:pt x="259" y="1373"/>
                    <a:pt x="358" y="1433"/>
                  </a:cubicBezTo>
                  <a:cubicBezTo>
                    <a:pt x="378" y="975"/>
                    <a:pt x="438" y="498"/>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2249150" y="4043100"/>
              <a:ext cx="14950" cy="54225"/>
            </a:xfrm>
            <a:custGeom>
              <a:avLst/>
              <a:gdLst/>
              <a:ahLst/>
              <a:cxnLst/>
              <a:rect l="l" t="t" r="r" b="b"/>
              <a:pathLst>
                <a:path w="598" h="2169" extrusionOk="0">
                  <a:moveTo>
                    <a:pt x="419" y="0"/>
                  </a:moveTo>
                  <a:lnTo>
                    <a:pt x="419" y="0"/>
                  </a:lnTo>
                  <a:cubicBezTo>
                    <a:pt x="1" y="836"/>
                    <a:pt x="41" y="1651"/>
                    <a:pt x="538" y="2169"/>
                  </a:cubicBezTo>
                  <a:lnTo>
                    <a:pt x="598" y="2169"/>
                  </a:lnTo>
                  <a:cubicBezTo>
                    <a:pt x="598" y="1572"/>
                    <a:pt x="498" y="975"/>
                    <a:pt x="558" y="378"/>
                  </a:cubicBezTo>
                  <a:cubicBezTo>
                    <a:pt x="518" y="259"/>
                    <a:pt x="598" y="8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2446100" y="3623650"/>
              <a:ext cx="31850" cy="9775"/>
            </a:xfrm>
            <a:custGeom>
              <a:avLst/>
              <a:gdLst/>
              <a:ahLst/>
              <a:cxnLst/>
              <a:rect l="l" t="t" r="r" b="b"/>
              <a:pathLst>
                <a:path w="1274" h="391" extrusionOk="0">
                  <a:moveTo>
                    <a:pt x="557" y="0"/>
                  </a:moveTo>
                  <a:cubicBezTo>
                    <a:pt x="366" y="0"/>
                    <a:pt x="179" y="34"/>
                    <a:pt x="0" y="168"/>
                  </a:cubicBezTo>
                  <a:cubicBezTo>
                    <a:pt x="80" y="347"/>
                    <a:pt x="279" y="247"/>
                    <a:pt x="358" y="367"/>
                  </a:cubicBezTo>
                  <a:cubicBezTo>
                    <a:pt x="464" y="379"/>
                    <a:pt x="571" y="390"/>
                    <a:pt x="675" y="390"/>
                  </a:cubicBezTo>
                  <a:cubicBezTo>
                    <a:pt x="922" y="390"/>
                    <a:pt x="1147" y="323"/>
                    <a:pt x="1273" y="29"/>
                  </a:cubicBezTo>
                  <a:lnTo>
                    <a:pt x="1273" y="29"/>
                  </a:lnTo>
                  <a:cubicBezTo>
                    <a:pt x="1230" y="33"/>
                    <a:pt x="1187" y="34"/>
                    <a:pt x="1145" y="34"/>
                  </a:cubicBezTo>
                  <a:cubicBezTo>
                    <a:pt x="947" y="34"/>
                    <a:pt x="750"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2654975" y="3950100"/>
              <a:ext cx="10450" cy="33950"/>
            </a:xfrm>
            <a:custGeom>
              <a:avLst/>
              <a:gdLst/>
              <a:ahLst/>
              <a:cxnLst/>
              <a:rect l="l" t="t" r="r" b="b"/>
              <a:pathLst>
                <a:path w="418" h="1358" extrusionOk="0">
                  <a:moveTo>
                    <a:pt x="80" y="0"/>
                  </a:moveTo>
                  <a:cubicBezTo>
                    <a:pt x="0" y="418"/>
                    <a:pt x="20" y="816"/>
                    <a:pt x="120" y="1214"/>
                  </a:cubicBezTo>
                  <a:cubicBezTo>
                    <a:pt x="130" y="1313"/>
                    <a:pt x="174" y="1358"/>
                    <a:pt x="231" y="1358"/>
                  </a:cubicBezTo>
                  <a:cubicBezTo>
                    <a:pt x="289" y="1358"/>
                    <a:pt x="358" y="1313"/>
                    <a:pt x="418" y="1234"/>
                  </a:cubicBezTo>
                  <a:cubicBezTo>
                    <a:pt x="120" y="876"/>
                    <a:pt x="338" y="398"/>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2506775" y="3682550"/>
              <a:ext cx="6475" cy="39800"/>
            </a:xfrm>
            <a:custGeom>
              <a:avLst/>
              <a:gdLst/>
              <a:ahLst/>
              <a:cxnLst/>
              <a:rect l="l" t="t" r="r" b="b"/>
              <a:pathLst>
                <a:path w="259" h="1592" extrusionOk="0">
                  <a:moveTo>
                    <a:pt x="259" y="0"/>
                  </a:moveTo>
                  <a:cubicBezTo>
                    <a:pt x="0" y="537"/>
                    <a:pt x="0" y="1074"/>
                    <a:pt x="259" y="1591"/>
                  </a:cubicBezTo>
                  <a:lnTo>
                    <a:pt x="2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2247675" y="3814175"/>
              <a:ext cx="24875" cy="10625"/>
            </a:xfrm>
            <a:custGeom>
              <a:avLst/>
              <a:gdLst/>
              <a:ahLst/>
              <a:cxnLst/>
              <a:rect l="l" t="t" r="r" b="b"/>
              <a:pathLst>
                <a:path w="995" h="425" extrusionOk="0">
                  <a:moveTo>
                    <a:pt x="185" y="0"/>
                  </a:moveTo>
                  <a:cubicBezTo>
                    <a:pt x="137" y="0"/>
                    <a:pt x="95" y="20"/>
                    <a:pt x="60" y="66"/>
                  </a:cubicBezTo>
                  <a:cubicBezTo>
                    <a:pt x="20" y="206"/>
                    <a:pt x="0" y="325"/>
                    <a:pt x="119" y="424"/>
                  </a:cubicBezTo>
                  <a:cubicBezTo>
                    <a:pt x="418" y="404"/>
                    <a:pt x="716" y="404"/>
                    <a:pt x="995" y="225"/>
                  </a:cubicBezTo>
                  <a:cubicBezTo>
                    <a:pt x="915" y="186"/>
                    <a:pt x="855" y="106"/>
                    <a:pt x="776" y="46"/>
                  </a:cubicBezTo>
                  <a:cubicBezTo>
                    <a:pt x="696" y="46"/>
                    <a:pt x="617" y="51"/>
                    <a:pt x="537" y="51"/>
                  </a:cubicBezTo>
                  <a:cubicBezTo>
                    <a:pt x="458" y="51"/>
                    <a:pt x="378" y="46"/>
                    <a:pt x="298" y="27"/>
                  </a:cubicBezTo>
                  <a:cubicBezTo>
                    <a:pt x="257" y="10"/>
                    <a:pt x="220" y="0"/>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2500300" y="3726800"/>
              <a:ext cx="13950" cy="21900"/>
            </a:xfrm>
            <a:custGeom>
              <a:avLst/>
              <a:gdLst/>
              <a:ahLst/>
              <a:cxnLst/>
              <a:rect l="l" t="t" r="r" b="b"/>
              <a:pathLst>
                <a:path w="558" h="876" extrusionOk="0">
                  <a:moveTo>
                    <a:pt x="518" y="0"/>
                  </a:moveTo>
                  <a:lnTo>
                    <a:pt x="518" y="0"/>
                  </a:lnTo>
                  <a:cubicBezTo>
                    <a:pt x="418" y="60"/>
                    <a:pt x="279" y="120"/>
                    <a:pt x="180" y="180"/>
                  </a:cubicBezTo>
                  <a:cubicBezTo>
                    <a:pt x="299" y="398"/>
                    <a:pt x="1" y="816"/>
                    <a:pt x="478" y="876"/>
                  </a:cubicBezTo>
                  <a:cubicBezTo>
                    <a:pt x="538" y="577"/>
                    <a:pt x="558" y="29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374975" y="3420750"/>
              <a:ext cx="31350" cy="9550"/>
            </a:xfrm>
            <a:custGeom>
              <a:avLst/>
              <a:gdLst/>
              <a:ahLst/>
              <a:cxnLst/>
              <a:rect l="l" t="t" r="r" b="b"/>
              <a:pathLst>
                <a:path w="1254" h="382" extrusionOk="0">
                  <a:moveTo>
                    <a:pt x="784" y="1"/>
                  </a:moveTo>
                  <a:cubicBezTo>
                    <a:pt x="561" y="1"/>
                    <a:pt x="323" y="114"/>
                    <a:pt x="88" y="114"/>
                  </a:cubicBezTo>
                  <a:cubicBezTo>
                    <a:pt x="59" y="114"/>
                    <a:pt x="30" y="112"/>
                    <a:pt x="1" y="108"/>
                  </a:cubicBezTo>
                  <a:lnTo>
                    <a:pt x="1" y="287"/>
                  </a:lnTo>
                  <a:cubicBezTo>
                    <a:pt x="60" y="287"/>
                    <a:pt x="140" y="287"/>
                    <a:pt x="200" y="307"/>
                  </a:cubicBezTo>
                  <a:cubicBezTo>
                    <a:pt x="289" y="357"/>
                    <a:pt x="379" y="381"/>
                    <a:pt x="466" y="381"/>
                  </a:cubicBezTo>
                  <a:cubicBezTo>
                    <a:pt x="553" y="381"/>
                    <a:pt x="637" y="357"/>
                    <a:pt x="717" y="307"/>
                  </a:cubicBezTo>
                  <a:cubicBezTo>
                    <a:pt x="896" y="307"/>
                    <a:pt x="1075" y="287"/>
                    <a:pt x="1254" y="287"/>
                  </a:cubicBezTo>
                  <a:cubicBezTo>
                    <a:pt x="1111" y="64"/>
                    <a:pt x="951"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442125" y="3400475"/>
              <a:ext cx="36325" cy="5500"/>
            </a:xfrm>
            <a:custGeom>
              <a:avLst/>
              <a:gdLst/>
              <a:ahLst/>
              <a:cxnLst/>
              <a:rect l="l" t="t" r="r" b="b"/>
              <a:pathLst>
                <a:path w="1453" h="220" extrusionOk="0">
                  <a:moveTo>
                    <a:pt x="647" y="0"/>
                  </a:moveTo>
                  <a:cubicBezTo>
                    <a:pt x="426" y="0"/>
                    <a:pt x="209" y="40"/>
                    <a:pt x="0" y="203"/>
                  </a:cubicBezTo>
                  <a:cubicBezTo>
                    <a:pt x="71" y="191"/>
                    <a:pt x="143" y="187"/>
                    <a:pt x="215" y="187"/>
                  </a:cubicBezTo>
                  <a:cubicBezTo>
                    <a:pt x="413" y="187"/>
                    <a:pt x="613" y="220"/>
                    <a:pt x="813" y="220"/>
                  </a:cubicBezTo>
                  <a:cubicBezTo>
                    <a:pt x="1028" y="220"/>
                    <a:pt x="1242" y="182"/>
                    <a:pt x="1452" y="24"/>
                  </a:cubicBezTo>
                  <a:lnTo>
                    <a:pt x="1452" y="24"/>
                  </a:lnTo>
                  <a:cubicBezTo>
                    <a:pt x="1391" y="31"/>
                    <a:pt x="1330" y="34"/>
                    <a:pt x="1270" y="34"/>
                  </a:cubicBezTo>
                  <a:cubicBezTo>
                    <a:pt x="1060" y="34"/>
                    <a:pt x="852"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420225" y="3686025"/>
              <a:ext cx="30875" cy="5500"/>
            </a:xfrm>
            <a:custGeom>
              <a:avLst/>
              <a:gdLst/>
              <a:ahLst/>
              <a:cxnLst/>
              <a:rect l="l" t="t" r="r" b="b"/>
              <a:pathLst>
                <a:path w="1235" h="220" extrusionOk="0">
                  <a:moveTo>
                    <a:pt x="478" y="0"/>
                  </a:moveTo>
                  <a:cubicBezTo>
                    <a:pt x="339" y="20"/>
                    <a:pt x="160" y="20"/>
                    <a:pt x="1" y="20"/>
                  </a:cubicBezTo>
                  <a:cubicBezTo>
                    <a:pt x="137" y="177"/>
                    <a:pt x="300" y="202"/>
                    <a:pt x="464" y="202"/>
                  </a:cubicBezTo>
                  <a:cubicBezTo>
                    <a:pt x="542" y="202"/>
                    <a:pt x="620" y="196"/>
                    <a:pt x="696" y="196"/>
                  </a:cubicBezTo>
                  <a:cubicBezTo>
                    <a:pt x="765" y="196"/>
                    <a:pt x="833" y="201"/>
                    <a:pt x="896" y="219"/>
                  </a:cubicBezTo>
                  <a:cubicBezTo>
                    <a:pt x="1015" y="219"/>
                    <a:pt x="1135" y="199"/>
                    <a:pt x="1234" y="199"/>
                  </a:cubicBezTo>
                  <a:cubicBezTo>
                    <a:pt x="1128" y="51"/>
                    <a:pt x="994" y="32"/>
                    <a:pt x="853" y="32"/>
                  </a:cubicBezTo>
                  <a:cubicBezTo>
                    <a:pt x="806" y="32"/>
                    <a:pt x="757" y="35"/>
                    <a:pt x="709" y="35"/>
                  </a:cubicBezTo>
                  <a:cubicBezTo>
                    <a:pt x="631" y="35"/>
                    <a:pt x="553" y="29"/>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2334700" y="3427475"/>
              <a:ext cx="31850" cy="5075"/>
            </a:xfrm>
            <a:custGeom>
              <a:avLst/>
              <a:gdLst/>
              <a:ahLst/>
              <a:cxnLst/>
              <a:rect l="l" t="t" r="r" b="b"/>
              <a:pathLst>
                <a:path w="1274" h="203" extrusionOk="0">
                  <a:moveTo>
                    <a:pt x="598" y="0"/>
                  </a:moveTo>
                  <a:cubicBezTo>
                    <a:pt x="393" y="0"/>
                    <a:pt x="192" y="33"/>
                    <a:pt x="0" y="177"/>
                  </a:cubicBezTo>
                  <a:cubicBezTo>
                    <a:pt x="42" y="173"/>
                    <a:pt x="83" y="172"/>
                    <a:pt x="125" y="172"/>
                  </a:cubicBezTo>
                  <a:cubicBezTo>
                    <a:pt x="309" y="172"/>
                    <a:pt x="499" y="202"/>
                    <a:pt x="687" y="202"/>
                  </a:cubicBezTo>
                  <a:cubicBezTo>
                    <a:pt x="889" y="202"/>
                    <a:pt x="1088" y="167"/>
                    <a:pt x="1273" y="18"/>
                  </a:cubicBezTo>
                  <a:lnTo>
                    <a:pt x="1273" y="18"/>
                  </a:lnTo>
                  <a:cubicBezTo>
                    <a:pt x="1225" y="22"/>
                    <a:pt x="1177" y="24"/>
                    <a:pt x="1129" y="24"/>
                  </a:cubicBezTo>
                  <a:cubicBezTo>
                    <a:pt x="950" y="24"/>
                    <a:pt x="773" y="0"/>
                    <a:pt x="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2357075" y="3805125"/>
              <a:ext cx="26875" cy="6750"/>
            </a:xfrm>
            <a:custGeom>
              <a:avLst/>
              <a:gdLst/>
              <a:ahLst/>
              <a:cxnLst/>
              <a:rect l="l" t="t" r="r" b="b"/>
              <a:pathLst>
                <a:path w="1075" h="270" extrusionOk="0">
                  <a:moveTo>
                    <a:pt x="641" y="0"/>
                  </a:moveTo>
                  <a:cubicBezTo>
                    <a:pt x="455" y="0"/>
                    <a:pt x="273" y="76"/>
                    <a:pt x="84" y="76"/>
                  </a:cubicBezTo>
                  <a:cubicBezTo>
                    <a:pt x="56" y="76"/>
                    <a:pt x="29" y="74"/>
                    <a:pt x="0" y="70"/>
                  </a:cubicBezTo>
                  <a:lnTo>
                    <a:pt x="0" y="70"/>
                  </a:lnTo>
                  <a:lnTo>
                    <a:pt x="199" y="269"/>
                  </a:lnTo>
                  <a:cubicBezTo>
                    <a:pt x="498" y="269"/>
                    <a:pt x="796" y="249"/>
                    <a:pt x="1075" y="249"/>
                  </a:cubicBezTo>
                  <a:lnTo>
                    <a:pt x="876" y="50"/>
                  </a:lnTo>
                  <a:cubicBezTo>
                    <a:pt x="796" y="13"/>
                    <a:pt x="718" y="0"/>
                    <a:pt x="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2499300" y="3587050"/>
              <a:ext cx="7500" cy="27875"/>
            </a:xfrm>
            <a:custGeom>
              <a:avLst/>
              <a:gdLst/>
              <a:ahLst/>
              <a:cxnLst/>
              <a:rect l="l" t="t" r="r" b="b"/>
              <a:pathLst>
                <a:path w="300" h="1115" extrusionOk="0">
                  <a:moveTo>
                    <a:pt x="180" y="1"/>
                  </a:moveTo>
                  <a:lnTo>
                    <a:pt x="180" y="1"/>
                  </a:lnTo>
                  <a:cubicBezTo>
                    <a:pt x="1" y="339"/>
                    <a:pt x="60" y="717"/>
                    <a:pt x="80" y="1115"/>
                  </a:cubicBezTo>
                  <a:cubicBezTo>
                    <a:pt x="299" y="776"/>
                    <a:pt x="180" y="379"/>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2326250" y="3784000"/>
              <a:ext cx="26375" cy="5000"/>
            </a:xfrm>
            <a:custGeom>
              <a:avLst/>
              <a:gdLst/>
              <a:ahLst/>
              <a:cxnLst/>
              <a:rect l="l" t="t" r="r" b="b"/>
              <a:pathLst>
                <a:path w="1055" h="200" extrusionOk="0">
                  <a:moveTo>
                    <a:pt x="696" y="0"/>
                  </a:moveTo>
                  <a:cubicBezTo>
                    <a:pt x="458" y="20"/>
                    <a:pt x="219" y="20"/>
                    <a:pt x="0" y="20"/>
                  </a:cubicBezTo>
                  <a:lnTo>
                    <a:pt x="0" y="199"/>
                  </a:lnTo>
                  <a:cubicBezTo>
                    <a:pt x="358" y="199"/>
                    <a:pt x="716" y="199"/>
                    <a:pt x="1054" y="179"/>
                  </a:cubicBezTo>
                  <a:cubicBezTo>
                    <a:pt x="995" y="20"/>
                    <a:pt x="836" y="2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2504275" y="3644750"/>
              <a:ext cx="9475" cy="24375"/>
            </a:xfrm>
            <a:custGeom>
              <a:avLst/>
              <a:gdLst/>
              <a:ahLst/>
              <a:cxnLst/>
              <a:rect l="l" t="t" r="r" b="b"/>
              <a:pathLst>
                <a:path w="379" h="975" extrusionOk="0">
                  <a:moveTo>
                    <a:pt x="200" y="0"/>
                  </a:moveTo>
                  <a:cubicBezTo>
                    <a:pt x="160" y="279"/>
                    <a:pt x="279" y="597"/>
                    <a:pt x="1" y="796"/>
                  </a:cubicBezTo>
                  <a:lnTo>
                    <a:pt x="1" y="975"/>
                  </a:lnTo>
                  <a:lnTo>
                    <a:pt x="339" y="975"/>
                  </a:lnTo>
                  <a:cubicBezTo>
                    <a:pt x="359" y="657"/>
                    <a:pt x="379" y="299"/>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2700725" y="3869025"/>
              <a:ext cx="5000" cy="23900"/>
            </a:xfrm>
            <a:custGeom>
              <a:avLst/>
              <a:gdLst/>
              <a:ahLst/>
              <a:cxnLst/>
              <a:rect l="l" t="t" r="r" b="b"/>
              <a:pathLst>
                <a:path w="200" h="956" extrusionOk="0">
                  <a:moveTo>
                    <a:pt x="159" y="1"/>
                  </a:moveTo>
                  <a:cubicBezTo>
                    <a:pt x="0" y="339"/>
                    <a:pt x="0" y="637"/>
                    <a:pt x="159" y="956"/>
                  </a:cubicBezTo>
                  <a:cubicBezTo>
                    <a:pt x="199" y="637"/>
                    <a:pt x="199" y="339"/>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2506775" y="3584575"/>
              <a:ext cx="7475" cy="22900"/>
            </a:xfrm>
            <a:custGeom>
              <a:avLst/>
              <a:gdLst/>
              <a:ahLst/>
              <a:cxnLst/>
              <a:rect l="l" t="t" r="r" b="b"/>
              <a:pathLst>
                <a:path w="299" h="916" extrusionOk="0">
                  <a:moveTo>
                    <a:pt x="199" y="0"/>
                  </a:moveTo>
                  <a:lnTo>
                    <a:pt x="199" y="0"/>
                  </a:lnTo>
                  <a:cubicBezTo>
                    <a:pt x="0" y="279"/>
                    <a:pt x="100" y="617"/>
                    <a:pt x="100" y="915"/>
                  </a:cubicBezTo>
                  <a:cubicBezTo>
                    <a:pt x="299" y="637"/>
                    <a:pt x="259" y="318"/>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2544075" y="3689725"/>
              <a:ext cx="9950" cy="11250"/>
            </a:xfrm>
            <a:custGeom>
              <a:avLst/>
              <a:gdLst/>
              <a:ahLst/>
              <a:cxnLst/>
              <a:rect l="l" t="t" r="r" b="b"/>
              <a:pathLst>
                <a:path w="398" h="450" extrusionOk="0">
                  <a:moveTo>
                    <a:pt x="266" y="1"/>
                  </a:moveTo>
                  <a:cubicBezTo>
                    <a:pt x="199" y="1"/>
                    <a:pt x="109" y="60"/>
                    <a:pt x="40" y="71"/>
                  </a:cubicBezTo>
                  <a:cubicBezTo>
                    <a:pt x="40" y="111"/>
                    <a:pt x="40" y="171"/>
                    <a:pt x="0" y="250"/>
                  </a:cubicBezTo>
                  <a:cubicBezTo>
                    <a:pt x="100" y="310"/>
                    <a:pt x="199" y="449"/>
                    <a:pt x="279" y="449"/>
                  </a:cubicBezTo>
                  <a:cubicBezTo>
                    <a:pt x="398" y="409"/>
                    <a:pt x="378" y="230"/>
                    <a:pt x="358" y="131"/>
                  </a:cubicBezTo>
                  <a:cubicBezTo>
                    <a:pt x="350" y="31"/>
                    <a:pt x="314"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2437650" y="3627825"/>
              <a:ext cx="17425" cy="5000"/>
            </a:xfrm>
            <a:custGeom>
              <a:avLst/>
              <a:gdLst/>
              <a:ahLst/>
              <a:cxnLst/>
              <a:rect l="l" t="t" r="r" b="b"/>
              <a:pathLst>
                <a:path w="697" h="200" extrusionOk="0">
                  <a:moveTo>
                    <a:pt x="338" y="1"/>
                  </a:moveTo>
                  <a:cubicBezTo>
                    <a:pt x="239" y="41"/>
                    <a:pt x="119" y="41"/>
                    <a:pt x="0" y="61"/>
                  </a:cubicBezTo>
                  <a:lnTo>
                    <a:pt x="0" y="200"/>
                  </a:lnTo>
                  <a:lnTo>
                    <a:pt x="696" y="200"/>
                  </a:lnTo>
                  <a:cubicBezTo>
                    <a:pt x="637" y="41"/>
                    <a:pt x="478" y="41"/>
                    <a:pt x="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701725" y="3819800"/>
              <a:ext cx="5000" cy="19425"/>
            </a:xfrm>
            <a:custGeom>
              <a:avLst/>
              <a:gdLst/>
              <a:ahLst/>
              <a:cxnLst/>
              <a:rect l="l" t="t" r="r" b="b"/>
              <a:pathLst>
                <a:path w="200" h="777" extrusionOk="0">
                  <a:moveTo>
                    <a:pt x="139" y="0"/>
                  </a:moveTo>
                  <a:cubicBezTo>
                    <a:pt x="119" y="0"/>
                    <a:pt x="60" y="40"/>
                    <a:pt x="20" y="40"/>
                  </a:cubicBezTo>
                  <a:cubicBezTo>
                    <a:pt x="0" y="319"/>
                    <a:pt x="0" y="557"/>
                    <a:pt x="119" y="776"/>
                  </a:cubicBezTo>
                  <a:cubicBezTo>
                    <a:pt x="199" y="538"/>
                    <a:pt x="159" y="279"/>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362050" y="3784500"/>
              <a:ext cx="17425" cy="4500"/>
            </a:xfrm>
            <a:custGeom>
              <a:avLst/>
              <a:gdLst/>
              <a:ahLst/>
              <a:cxnLst/>
              <a:rect l="l" t="t" r="r" b="b"/>
              <a:pathLst>
                <a:path w="697" h="180" extrusionOk="0">
                  <a:moveTo>
                    <a:pt x="349" y="0"/>
                  </a:moveTo>
                  <a:cubicBezTo>
                    <a:pt x="229" y="0"/>
                    <a:pt x="110" y="60"/>
                    <a:pt x="0" y="179"/>
                  </a:cubicBezTo>
                  <a:lnTo>
                    <a:pt x="697" y="179"/>
                  </a:lnTo>
                  <a:cubicBezTo>
                    <a:pt x="587" y="60"/>
                    <a:pt x="468" y="0"/>
                    <a:pt x="3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2521200" y="3963525"/>
              <a:ext cx="6975" cy="13450"/>
            </a:xfrm>
            <a:custGeom>
              <a:avLst/>
              <a:gdLst/>
              <a:ahLst/>
              <a:cxnLst/>
              <a:rect l="l" t="t" r="r" b="b"/>
              <a:pathLst>
                <a:path w="279" h="538" extrusionOk="0">
                  <a:moveTo>
                    <a:pt x="219" y="0"/>
                  </a:moveTo>
                  <a:cubicBezTo>
                    <a:pt x="80" y="100"/>
                    <a:pt x="60" y="259"/>
                    <a:pt x="20" y="398"/>
                  </a:cubicBezTo>
                  <a:lnTo>
                    <a:pt x="0" y="458"/>
                  </a:lnTo>
                  <a:lnTo>
                    <a:pt x="60" y="538"/>
                  </a:lnTo>
                  <a:cubicBezTo>
                    <a:pt x="219" y="458"/>
                    <a:pt x="259" y="279"/>
                    <a:pt x="279" y="120"/>
                  </a:cubicBezTo>
                  <a:cubicBezTo>
                    <a:pt x="279" y="80"/>
                    <a:pt x="279" y="4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2481400" y="3557225"/>
              <a:ext cx="5500" cy="13450"/>
            </a:xfrm>
            <a:custGeom>
              <a:avLst/>
              <a:gdLst/>
              <a:ahLst/>
              <a:cxnLst/>
              <a:rect l="l" t="t" r="r" b="b"/>
              <a:pathLst>
                <a:path w="220" h="538" extrusionOk="0">
                  <a:moveTo>
                    <a:pt x="200" y="0"/>
                  </a:moveTo>
                  <a:cubicBezTo>
                    <a:pt x="40" y="100"/>
                    <a:pt x="21" y="239"/>
                    <a:pt x="1" y="398"/>
                  </a:cubicBezTo>
                  <a:cubicBezTo>
                    <a:pt x="1" y="438"/>
                    <a:pt x="21" y="497"/>
                    <a:pt x="21" y="537"/>
                  </a:cubicBezTo>
                  <a:lnTo>
                    <a:pt x="200" y="537"/>
                  </a:lnTo>
                  <a:cubicBezTo>
                    <a:pt x="200" y="338"/>
                    <a:pt x="219" y="179"/>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2379450" y="3427900"/>
              <a:ext cx="12950" cy="4150"/>
            </a:xfrm>
            <a:custGeom>
              <a:avLst/>
              <a:gdLst/>
              <a:ahLst/>
              <a:cxnLst/>
              <a:rect l="l" t="t" r="r" b="b"/>
              <a:pathLst>
                <a:path w="518" h="166" extrusionOk="0">
                  <a:moveTo>
                    <a:pt x="1" y="1"/>
                  </a:moveTo>
                  <a:cubicBezTo>
                    <a:pt x="90" y="110"/>
                    <a:pt x="180" y="165"/>
                    <a:pt x="267" y="165"/>
                  </a:cubicBezTo>
                  <a:cubicBezTo>
                    <a:pt x="354" y="165"/>
                    <a:pt x="438" y="110"/>
                    <a:pt x="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2303850" y="3428150"/>
              <a:ext cx="13475" cy="3775"/>
            </a:xfrm>
            <a:custGeom>
              <a:avLst/>
              <a:gdLst/>
              <a:ahLst/>
              <a:cxnLst/>
              <a:rect l="l" t="t" r="r" b="b"/>
              <a:pathLst>
                <a:path w="539" h="151" extrusionOk="0">
                  <a:moveTo>
                    <a:pt x="276" y="1"/>
                  </a:moveTo>
                  <a:cubicBezTo>
                    <a:pt x="179" y="1"/>
                    <a:pt x="84" y="56"/>
                    <a:pt x="1" y="150"/>
                  </a:cubicBezTo>
                  <a:lnTo>
                    <a:pt x="538" y="150"/>
                  </a:lnTo>
                  <a:cubicBezTo>
                    <a:pt x="453" y="46"/>
                    <a:pt x="363"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2326250" y="3694975"/>
              <a:ext cx="13450" cy="7675"/>
            </a:xfrm>
            <a:custGeom>
              <a:avLst/>
              <a:gdLst/>
              <a:ahLst/>
              <a:cxnLst/>
              <a:rect l="l" t="t" r="r" b="b"/>
              <a:pathLst>
                <a:path w="538" h="307" extrusionOk="0">
                  <a:moveTo>
                    <a:pt x="517" y="0"/>
                  </a:moveTo>
                  <a:cubicBezTo>
                    <a:pt x="338" y="0"/>
                    <a:pt x="159" y="20"/>
                    <a:pt x="0" y="20"/>
                  </a:cubicBezTo>
                  <a:lnTo>
                    <a:pt x="0" y="199"/>
                  </a:lnTo>
                  <a:cubicBezTo>
                    <a:pt x="83" y="272"/>
                    <a:pt x="176" y="306"/>
                    <a:pt x="272" y="306"/>
                  </a:cubicBezTo>
                  <a:cubicBezTo>
                    <a:pt x="361" y="306"/>
                    <a:pt x="451" y="277"/>
                    <a:pt x="537" y="219"/>
                  </a:cubicBezTo>
                  <a:cubicBezTo>
                    <a:pt x="517" y="160"/>
                    <a:pt x="517" y="80"/>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2550025" y="3954075"/>
              <a:ext cx="4000" cy="9475"/>
            </a:xfrm>
            <a:custGeom>
              <a:avLst/>
              <a:gdLst/>
              <a:ahLst/>
              <a:cxnLst/>
              <a:rect l="l" t="t" r="r" b="b"/>
              <a:pathLst>
                <a:path w="160" h="379" extrusionOk="0">
                  <a:moveTo>
                    <a:pt x="1" y="0"/>
                  </a:moveTo>
                  <a:lnTo>
                    <a:pt x="1" y="378"/>
                  </a:lnTo>
                  <a:cubicBezTo>
                    <a:pt x="140" y="259"/>
                    <a:pt x="160" y="14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2704700" y="3860575"/>
              <a:ext cx="5500" cy="8475"/>
            </a:xfrm>
            <a:custGeom>
              <a:avLst/>
              <a:gdLst/>
              <a:ahLst/>
              <a:cxnLst/>
              <a:rect l="l" t="t" r="r" b="b"/>
              <a:pathLst>
                <a:path w="220" h="339" extrusionOk="0">
                  <a:moveTo>
                    <a:pt x="0" y="1"/>
                  </a:moveTo>
                  <a:lnTo>
                    <a:pt x="0" y="339"/>
                  </a:lnTo>
                  <a:cubicBezTo>
                    <a:pt x="219" y="219"/>
                    <a:pt x="199" y="12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2247675" y="3807875"/>
              <a:ext cx="7475" cy="8475"/>
            </a:xfrm>
            <a:custGeom>
              <a:avLst/>
              <a:gdLst/>
              <a:ahLst/>
              <a:cxnLst/>
              <a:rect l="l" t="t" r="r" b="b"/>
              <a:pathLst>
                <a:path w="299" h="339" extrusionOk="0">
                  <a:moveTo>
                    <a:pt x="100" y="0"/>
                  </a:moveTo>
                  <a:cubicBezTo>
                    <a:pt x="0" y="119"/>
                    <a:pt x="0" y="239"/>
                    <a:pt x="119" y="338"/>
                  </a:cubicBezTo>
                  <a:cubicBezTo>
                    <a:pt x="179" y="338"/>
                    <a:pt x="259" y="318"/>
                    <a:pt x="298" y="318"/>
                  </a:cubicBezTo>
                  <a:cubicBezTo>
                    <a:pt x="298" y="199"/>
                    <a:pt x="279" y="99"/>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2312325" y="3635100"/>
              <a:ext cx="4500" cy="1700"/>
            </a:xfrm>
            <a:custGeom>
              <a:avLst/>
              <a:gdLst/>
              <a:ahLst/>
              <a:cxnLst/>
              <a:rect l="l" t="t" r="r" b="b"/>
              <a:pathLst>
                <a:path w="180" h="68" extrusionOk="0">
                  <a:moveTo>
                    <a:pt x="95" y="1"/>
                  </a:moveTo>
                  <a:cubicBezTo>
                    <a:pt x="63" y="1"/>
                    <a:pt x="32" y="26"/>
                    <a:pt x="0" y="68"/>
                  </a:cubicBezTo>
                  <a:lnTo>
                    <a:pt x="179" y="68"/>
                  </a:lnTo>
                  <a:cubicBezTo>
                    <a:pt x="151" y="21"/>
                    <a:pt x="123" y="1"/>
                    <a:pt x="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2501800" y="3568650"/>
              <a:ext cx="2000" cy="8475"/>
            </a:xfrm>
            <a:custGeom>
              <a:avLst/>
              <a:gdLst/>
              <a:ahLst/>
              <a:cxnLst/>
              <a:rect l="l" t="t" r="r" b="b"/>
              <a:pathLst>
                <a:path w="80" h="339" extrusionOk="0">
                  <a:moveTo>
                    <a:pt x="80" y="1"/>
                  </a:moveTo>
                  <a:cubicBezTo>
                    <a:pt x="0" y="120"/>
                    <a:pt x="0" y="219"/>
                    <a:pt x="80" y="339"/>
                  </a:cubicBezTo>
                  <a:lnTo>
                    <a:pt x="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321775" y="3429650"/>
              <a:ext cx="5000" cy="2275"/>
            </a:xfrm>
            <a:custGeom>
              <a:avLst/>
              <a:gdLst/>
              <a:ahLst/>
              <a:cxnLst/>
              <a:rect l="l" t="t" r="r" b="b"/>
              <a:pathLst>
                <a:path w="200" h="91" extrusionOk="0">
                  <a:moveTo>
                    <a:pt x="100" y="1"/>
                  </a:moveTo>
                  <a:cubicBezTo>
                    <a:pt x="70" y="1"/>
                    <a:pt x="40" y="30"/>
                    <a:pt x="0" y="90"/>
                  </a:cubicBezTo>
                  <a:lnTo>
                    <a:pt x="199" y="90"/>
                  </a:lnTo>
                  <a:cubicBezTo>
                    <a:pt x="159" y="30"/>
                    <a:pt x="129"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371000" y="3428400"/>
              <a:ext cx="4000" cy="1525"/>
            </a:xfrm>
            <a:custGeom>
              <a:avLst/>
              <a:gdLst/>
              <a:ahLst/>
              <a:cxnLst/>
              <a:rect l="l" t="t" r="r" b="b"/>
              <a:pathLst>
                <a:path w="160" h="61" extrusionOk="0">
                  <a:moveTo>
                    <a:pt x="0" y="1"/>
                  </a:moveTo>
                  <a:cubicBezTo>
                    <a:pt x="20" y="41"/>
                    <a:pt x="50" y="61"/>
                    <a:pt x="80" y="61"/>
                  </a:cubicBezTo>
                  <a:cubicBezTo>
                    <a:pt x="110" y="61"/>
                    <a:pt x="140" y="4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2241700" y="3431900"/>
              <a:ext cx="4000" cy="4500"/>
            </a:xfrm>
            <a:custGeom>
              <a:avLst/>
              <a:gdLst/>
              <a:ahLst/>
              <a:cxnLst/>
              <a:rect l="l" t="t" r="r" b="b"/>
              <a:pathLst>
                <a:path w="160" h="180" extrusionOk="0">
                  <a:moveTo>
                    <a:pt x="160" y="0"/>
                  </a:moveTo>
                  <a:cubicBezTo>
                    <a:pt x="60" y="40"/>
                    <a:pt x="20" y="80"/>
                    <a:pt x="0" y="179"/>
                  </a:cubicBezTo>
                  <a:cubicBezTo>
                    <a:pt x="40" y="139"/>
                    <a:pt x="120" y="8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2317300" y="3431900"/>
              <a:ext cx="4500" cy="2625"/>
            </a:xfrm>
            <a:custGeom>
              <a:avLst/>
              <a:gdLst/>
              <a:ahLst/>
              <a:cxnLst/>
              <a:rect l="l" t="t" r="r" b="b"/>
              <a:pathLst>
                <a:path w="180" h="105" extrusionOk="0">
                  <a:moveTo>
                    <a:pt x="0" y="0"/>
                  </a:moveTo>
                  <a:cubicBezTo>
                    <a:pt x="30" y="70"/>
                    <a:pt x="55" y="105"/>
                    <a:pt x="82" y="105"/>
                  </a:cubicBezTo>
                  <a:cubicBezTo>
                    <a:pt x="109" y="105"/>
                    <a:pt x="139" y="7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1973650" y="3191675"/>
              <a:ext cx="29850" cy="227875"/>
            </a:xfrm>
            <a:custGeom>
              <a:avLst/>
              <a:gdLst/>
              <a:ahLst/>
              <a:cxnLst/>
              <a:rect l="l" t="t" r="r" b="b"/>
              <a:pathLst>
                <a:path w="1194" h="9115" extrusionOk="0">
                  <a:moveTo>
                    <a:pt x="418" y="1"/>
                  </a:moveTo>
                  <a:cubicBezTo>
                    <a:pt x="319" y="21"/>
                    <a:pt x="239" y="120"/>
                    <a:pt x="199" y="200"/>
                  </a:cubicBezTo>
                  <a:cubicBezTo>
                    <a:pt x="0" y="3084"/>
                    <a:pt x="139" y="5949"/>
                    <a:pt x="179" y="8794"/>
                  </a:cubicBezTo>
                  <a:cubicBezTo>
                    <a:pt x="219" y="8893"/>
                    <a:pt x="239" y="8992"/>
                    <a:pt x="319" y="9072"/>
                  </a:cubicBezTo>
                  <a:cubicBezTo>
                    <a:pt x="365" y="9100"/>
                    <a:pt x="411" y="9115"/>
                    <a:pt x="455" y="9115"/>
                  </a:cubicBezTo>
                  <a:cubicBezTo>
                    <a:pt x="506" y="9115"/>
                    <a:pt x="554" y="9095"/>
                    <a:pt x="597" y="9052"/>
                  </a:cubicBezTo>
                  <a:cubicBezTo>
                    <a:pt x="875" y="8694"/>
                    <a:pt x="696" y="8197"/>
                    <a:pt x="975" y="7839"/>
                  </a:cubicBezTo>
                  <a:cubicBezTo>
                    <a:pt x="1035" y="7580"/>
                    <a:pt x="935" y="7302"/>
                    <a:pt x="1074" y="7083"/>
                  </a:cubicBezTo>
                  <a:cubicBezTo>
                    <a:pt x="1074" y="7043"/>
                    <a:pt x="1074" y="6983"/>
                    <a:pt x="1114" y="6963"/>
                  </a:cubicBezTo>
                  <a:cubicBezTo>
                    <a:pt x="1094" y="6605"/>
                    <a:pt x="915" y="6307"/>
                    <a:pt x="995" y="5969"/>
                  </a:cubicBezTo>
                  <a:cubicBezTo>
                    <a:pt x="915" y="5770"/>
                    <a:pt x="1194" y="5591"/>
                    <a:pt x="1035" y="5372"/>
                  </a:cubicBezTo>
                  <a:cubicBezTo>
                    <a:pt x="935" y="5113"/>
                    <a:pt x="995" y="4875"/>
                    <a:pt x="995" y="4616"/>
                  </a:cubicBezTo>
                  <a:cubicBezTo>
                    <a:pt x="1015" y="4477"/>
                    <a:pt x="995" y="4357"/>
                    <a:pt x="915" y="4258"/>
                  </a:cubicBezTo>
                  <a:cubicBezTo>
                    <a:pt x="915" y="4019"/>
                    <a:pt x="895" y="3781"/>
                    <a:pt x="895" y="3562"/>
                  </a:cubicBezTo>
                  <a:cubicBezTo>
                    <a:pt x="836" y="2368"/>
                    <a:pt x="895" y="1175"/>
                    <a:pt x="7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2197925" y="3385475"/>
              <a:ext cx="30375" cy="220800"/>
            </a:xfrm>
            <a:custGeom>
              <a:avLst/>
              <a:gdLst/>
              <a:ahLst/>
              <a:cxnLst/>
              <a:rect l="l" t="t" r="r" b="b"/>
              <a:pathLst>
                <a:path w="1215" h="8832" extrusionOk="0">
                  <a:moveTo>
                    <a:pt x="520" y="0"/>
                  </a:moveTo>
                  <a:cubicBezTo>
                    <a:pt x="434" y="0"/>
                    <a:pt x="356" y="29"/>
                    <a:pt x="279" y="107"/>
                  </a:cubicBezTo>
                  <a:cubicBezTo>
                    <a:pt x="279" y="226"/>
                    <a:pt x="379" y="345"/>
                    <a:pt x="259" y="485"/>
                  </a:cubicBezTo>
                  <a:cubicBezTo>
                    <a:pt x="299" y="644"/>
                    <a:pt x="220" y="843"/>
                    <a:pt x="279" y="1022"/>
                  </a:cubicBezTo>
                  <a:cubicBezTo>
                    <a:pt x="259" y="1081"/>
                    <a:pt x="200" y="1121"/>
                    <a:pt x="180" y="1181"/>
                  </a:cubicBezTo>
                  <a:cubicBezTo>
                    <a:pt x="220" y="2474"/>
                    <a:pt x="160" y="3767"/>
                    <a:pt x="279" y="5060"/>
                  </a:cubicBezTo>
                  <a:cubicBezTo>
                    <a:pt x="279" y="5199"/>
                    <a:pt x="279" y="5358"/>
                    <a:pt x="120" y="5458"/>
                  </a:cubicBezTo>
                  <a:cubicBezTo>
                    <a:pt x="80" y="5497"/>
                    <a:pt x="21" y="5577"/>
                    <a:pt x="21" y="5657"/>
                  </a:cubicBezTo>
                  <a:cubicBezTo>
                    <a:pt x="61" y="5696"/>
                    <a:pt x="61" y="5716"/>
                    <a:pt x="61" y="5776"/>
                  </a:cubicBezTo>
                  <a:cubicBezTo>
                    <a:pt x="120" y="6015"/>
                    <a:pt x="100" y="6293"/>
                    <a:pt x="100" y="6572"/>
                  </a:cubicBezTo>
                  <a:cubicBezTo>
                    <a:pt x="100" y="6711"/>
                    <a:pt x="80" y="6890"/>
                    <a:pt x="100" y="7049"/>
                  </a:cubicBezTo>
                  <a:cubicBezTo>
                    <a:pt x="100" y="7149"/>
                    <a:pt x="120" y="7268"/>
                    <a:pt x="160" y="7387"/>
                  </a:cubicBezTo>
                  <a:cubicBezTo>
                    <a:pt x="319" y="7845"/>
                    <a:pt x="1" y="8402"/>
                    <a:pt x="498" y="8780"/>
                  </a:cubicBezTo>
                  <a:cubicBezTo>
                    <a:pt x="588" y="8816"/>
                    <a:pt x="662" y="8832"/>
                    <a:pt x="721" y="8832"/>
                  </a:cubicBezTo>
                  <a:cubicBezTo>
                    <a:pt x="992" y="8832"/>
                    <a:pt x="990" y="8510"/>
                    <a:pt x="1055" y="8282"/>
                  </a:cubicBezTo>
                  <a:cubicBezTo>
                    <a:pt x="1115" y="7686"/>
                    <a:pt x="1075" y="7109"/>
                    <a:pt x="976" y="6552"/>
                  </a:cubicBezTo>
                  <a:cubicBezTo>
                    <a:pt x="956" y="6472"/>
                    <a:pt x="896" y="6393"/>
                    <a:pt x="836" y="6313"/>
                  </a:cubicBezTo>
                  <a:cubicBezTo>
                    <a:pt x="836" y="6273"/>
                    <a:pt x="816" y="6194"/>
                    <a:pt x="816" y="6154"/>
                  </a:cubicBezTo>
                  <a:cubicBezTo>
                    <a:pt x="1214" y="5478"/>
                    <a:pt x="777" y="4761"/>
                    <a:pt x="896" y="4065"/>
                  </a:cubicBezTo>
                  <a:cubicBezTo>
                    <a:pt x="1115" y="2772"/>
                    <a:pt x="856" y="1479"/>
                    <a:pt x="777" y="186"/>
                  </a:cubicBezTo>
                  <a:cubicBezTo>
                    <a:pt x="757" y="107"/>
                    <a:pt x="677" y="47"/>
                    <a:pt x="598" y="7"/>
                  </a:cubicBezTo>
                  <a:cubicBezTo>
                    <a:pt x="571" y="3"/>
                    <a:pt x="54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984575" y="3387625"/>
              <a:ext cx="29375" cy="276075"/>
            </a:xfrm>
            <a:custGeom>
              <a:avLst/>
              <a:gdLst/>
              <a:ahLst/>
              <a:cxnLst/>
              <a:rect l="l" t="t" r="r" b="b"/>
              <a:pathLst>
                <a:path w="1175" h="11043" extrusionOk="0">
                  <a:moveTo>
                    <a:pt x="458" y="1"/>
                  </a:moveTo>
                  <a:cubicBezTo>
                    <a:pt x="240" y="21"/>
                    <a:pt x="100" y="140"/>
                    <a:pt x="100" y="399"/>
                  </a:cubicBezTo>
                  <a:cubicBezTo>
                    <a:pt x="100" y="697"/>
                    <a:pt x="80" y="956"/>
                    <a:pt x="80" y="1254"/>
                  </a:cubicBezTo>
                  <a:cubicBezTo>
                    <a:pt x="80" y="1314"/>
                    <a:pt x="80" y="1333"/>
                    <a:pt x="100" y="1393"/>
                  </a:cubicBezTo>
                  <a:cubicBezTo>
                    <a:pt x="41" y="1453"/>
                    <a:pt x="1" y="1592"/>
                    <a:pt x="1" y="1692"/>
                  </a:cubicBezTo>
                  <a:cubicBezTo>
                    <a:pt x="1" y="1751"/>
                    <a:pt x="41" y="1831"/>
                    <a:pt x="41" y="1910"/>
                  </a:cubicBezTo>
                  <a:cubicBezTo>
                    <a:pt x="61" y="2428"/>
                    <a:pt x="41" y="2985"/>
                    <a:pt x="41" y="3502"/>
                  </a:cubicBezTo>
                  <a:lnTo>
                    <a:pt x="41" y="5113"/>
                  </a:lnTo>
                  <a:cubicBezTo>
                    <a:pt x="1" y="6008"/>
                    <a:pt x="80" y="6903"/>
                    <a:pt x="299" y="7799"/>
                  </a:cubicBezTo>
                  <a:cubicBezTo>
                    <a:pt x="478" y="8415"/>
                    <a:pt x="379" y="9052"/>
                    <a:pt x="399" y="9669"/>
                  </a:cubicBezTo>
                  <a:cubicBezTo>
                    <a:pt x="438" y="10007"/>
                    <a:pt x="379" y="10385"/>
                    <a:pt x="558" y="10703"/>
                  </a:cubicBezTo>
                  <a:cubicBezTo>
                    <a:pt x="633" y="10873"/>
                    <a:pt x="727" y="11043"/>
                    <a:pt x="906" y="11043"/>
                  </a:cubicBezTo>
                  <a:cubicBezTo>
                    <a:pt x="916" y="11043"/>
                    <a:pt x="926" y="11042"/>
                    <a:pt x="936" y="11041"/>
                  </a:cubicBezTo>
                  <a:cubicBezTo>
                    <a:pt x="1155" y="11001"/>
                    <a:pt x="1175" y="10783"/>
                    <a:pt x="1175" y="10603"/>
                  </a:cubicBezTo>
                  <a:cubicBezTo>
                    <a:pt x="1175" y="10265"/>
                    <a:pt x="1095" y="9907"/>
                    <a:pt x="1035" y="9569"/>
                  </a:cubicBezTo>
                  <a:cubicBezTo>
                    <a:pt x="1055" y="8216"/>
                    <a:pt x="1055" y="6884"/>
                    <a:pt x="836" y="5531"/>
                  </a:cubicBezTo>
                  <a:cubicBezTo>
                    <a:pt x="737" y="4894"/>
                    <a:pt x="677" y="4238"/>
                    <a:pt x="737" y="3601"/>
                  </a:cubicBezTo>
                  <a:cubicBezTo>
                    <a:pt x="757" y="3502"/>
                    <a:pt x="737" y="3402"/>
                    <a:pt x="697" y="3323"/>
                  </a:cubicBezTo>
                  <a:cubicBezTo>
                    <a:pt x="578" y="2646"/>
                    <a:pt x="538" y="1950"/>
                    <a:pt x="558" y="1254"/>
                  </a:cubicBezTo>
                  <a:lnTo>
                    <a:pt x="558" y="1035"/>
                  </a:lnTo>
                  <a:cubicBezTo>
                    <a:pt x="538" y="936"/>
                    <a:pt x="478" y="836"/>
                    <a:pt x="538" y="737"/>
                  </a:cubicBezTo>
                  <a:cubicBezTo>
                    <a:pt x="558" y="657"/>
                    <a:pt x="558" y="617"/>
                    <a:pt x="558" y="538"/>
                  </a:cubicBezTo>
                  <a:cubicBezTo>
                    <a:pt x="538" y="418"/>
                    <a:pt x="538" y="279"/>
                    <a:pt x="538" y="160"/>
                  </a:cubicBezTo>
                  <a:cubicBezTo>
                    <a:pt x="538" y="80"/>
                    <a:pt x="498" y="40"/>
                    <a:pt x="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2114875" y="3622475"/>
              <a:ext cx="37325" cy="205475"/>
            </a:xfrm>
            <a:custGeom>
              <a:avLst/>
              <a:gdLst/>
              <a:ahLst/>
              <a:cxnLst/>
              <a:rect l="l" t="t" r="r" b="b"/>
              <a:pathLst>
                <a:path w="1493" h="8219" extrusionOk="0">
                  <a:moveTo>
                    <a:pt x="257" y="1"/>
                  </a:moveTo>
                  <a:cubicBezTo>
                    <a:pt x="195" y="1"/>
                    <a:pt x="130" y="26"/>
                    <a:pt x="60" y="76"/>
                  </a:cubicBezTo>
                  <a:cubicBezTo>
                    <a:pt x="1" y="314"/>
                    <a:pt x="1" y="553"/>
                    <a:pt x="60" y="792"/>
                  </a:cubicBezTo>
                  <a:cubicBezTo>
                    <a:pt x="100" y="792"/>
                    <a:pt x="100" y="792"/>
                    <a:pt x="120" y="851"/>
                  </a:cubicBezTo>
                  <a:cubicBezTo>
                    <a:pt x="120" y="891"/>
                    <a:pt x="120" y="911"/>
                    <a:pt x="60" y="971"/>
                  </a:cubicBezTo>
                  <a:cubicBezTo>
                    <a:pt x="60" y="1050"/>
                    <a:pt x="100" y="1090"/>
                    <a:pt x="100" y="1170"/>
                  </a:cubicBezTo>
                  <a:cubicBezTo>
                    <a:pt x="200" y="1329"/>
                    <a:pt x="120" y="1568"/>
                    <a:pt x="220" y="1747"/>
                  </a:cubicBezTo>
                  <a:cubicBezTo>
                    <a:pt x="239" y="1886"/>
                    <a:pt x="239" y="2065"/>
                    <a:pt x="259" y="2204"/>
                  </a:cubicBezTo>
                  <a:cubicBezTo>
                    <a:pt x="418" y="2582"/>
                    <a:pt x="239" y="2980"/>
                    <a:pt x="438" y="3398"/>
                  </a:cubicBezTo>
                  <a:cubicBezTo>
                    <a:pt x="518" y="4253"/>
                    <a:pt x="558" y="5128"/>
                    <a:pt x="637" y="5984"/>
                  </a:cubicBezTo>
                  <a:cubicBezTo>
                    <a:pt x="856" y="6660"/>
                    <a:pt x="558" y="7416"/>
                    <a:pt x="896" y="8072"/>
                  </a:cubicBezTo>
                  <a:cubicBezTo>
                    <a:pt x="975" y="8183"/>
                    <a:pt x="1066" y="8218"/>
                    <a:pt x="1170" y="8218"/>
                  </a:cubicBezTo>
                  <a:cubicBezTo>
                    <a:pt x="1197" y="8218"/>
                    <a:pt x="1225" y="8216"/>
                    <a:pt x="1254" y="8212"/>
                  </a:cubicBezTo>
                  <a:cubicBezTo>
                    <a:pt x="1353" y="8172"/>
                    <a:pt x="1413" y="8112"/>
                    <a:pt x="1433" y="8013"/>
                  </a:cubicBezTo>
                  <a:cubicBezTo>
                    <a:pt x="1453" y="7774"/>
                    <a:pt x="1413" y="7555"/>
                    <a:pt x="1453" y="7336"/>
                  </a:cubicBezTo>
                  <a:cubicBezTo>
                    <a:pt x="1493" y="5924"/>
                    <a:pt x="1334" y="4492"/>
                    <a:pt x="1035" y="3099"/>
                  </a:cubicBezTo>
                  <a:cubicBezTo>
                    <a:pt x="836" y="2781"/>
                    <a:pt x="856" y="2443"/>
                    <a:pt x="856" y="2085"/>
                  </a:cubicBezTo>
                  <a:cubicBezTo>
                    <a:pt x="856" y="1985"/>
                    <a:pt x="856" y="1906"/>
                    <a:pt x="836" y="1806"/>
                  </a:cubicBezTo>
                  <a:cubicBezTo>
                    <a:pt x="796" y="1647"/>
                    <a:pt x="717" y="1468"/>
                    <a:pt x="637" y="1309"/>
                  </a:cubicBezTo>
                  <a:cubicBezTo>
                    <a:pt x="359" y="951"/>
                    <a:pt x="657" y="473"/>
                    <a:pt x="438" y="76"/>
                  </a:cubicBezTo>
                  <a:cubicBezTo>
                    <a:pt x="379" y="26"/>
                    <a:pt x="319" y="1"/>
                    <a:pt x="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2193450" y="3261325"/>
              <a:ext cx="29375" cy="149700"/>
            </a:xfrm>
            <a:custGeom>
              <a:avLst/>
              <a:gdLst/>
              <a:ahLst/>
              <a:cxnLst/>
              <a:rect l="l" t="t" r="r" b="b"/>
              <a:pathLst>
                <a:path w="1175" h="5988" extrusionOk="0">
                  <a:moveTo>
                    <a:pt x="598" y="2486"/>
                  </a:moveTo>
                  <a:cubicBezTo>
                    <a:pt x="614" y="2536"/>
                    <a:pt x="610" y="2544"/>
                    <a:pt x="602" y="2544"/>
                  </a:cubicBezTo>
                  <a:cubicBezTo>
                    <a:pt x="599" y="2544"/>
                    <a:pt x="595" y="2543"/>
                    <a:pt x="592" y="2542"/>
                  </a:cubicBezTo>
                  <a:lnTo>
                    <a:pt x="592" y="2542"/>
                  </a:lnTo>
                  <a:cubicBezTo>
                    <a:pt x="595" y="2521"/>
                    <a:pt x="598" y="2500"/>
                    <a:pt x="598" y="2486"/>
                  </a:cubicBezTo>
                  <a:close/>
                  <a:moveTo>
                    <a:pt x="589" y="2562"/>
                  </a:moveTo>
                  <a:cubicBezTo>
                    <a:pt x="591" y="2568"/>
                    <a:pt x="594" y="2576"/>
                    <a:pt x="598" y="2586"/>
                  </a:cubicBezTo>
                  <a:cubicBezTo>
                    <a:pt x="631" y="2642"/>
                    <a:pt x="646" y="2666"/>
                    <a:pt x="638" y="2666"/>
                  </a:cubicBezTo>
                  <a:cubicBezTo>
                    <a:pt x="632" y="2666"/>
                    <a:pt x="612" y="2652"/>
                    <a:pt x="578" y="2626"/>
                  </a:cubicBezTo>
                  <a:cubicBezTo>
                    <a:pt x="578" y="2626"/>
                    <a:pt x="584" y="2596"/>
                    <a:pt x="589" y="2562"/>
                  </a:cubicBezTo>
                  <a:close/>
                  <a:moveTo>
                    <a:pt x="634" y="0"/>
                  </a:moveTo>
                  <a:cubicBezTo>
                    <a:pt x="502" y="0"/>
                    <a:pt x="401" y="88"/>
                    <a:pt x="299" y="219"/>
                  </a:cubicBezTo>
                  <a:cubicBezTo>
                    <a:pt x="1" y="776"/>
                    <a:pt x="458" y="1293"/>
                    <a:pt x="339" y="1830"/>
                  </a:cubicBezTo>
                  <a:cubicBezTo>
                    <a:pt x="379" y="1890"/>
                    <a:pt x="419" y="1890"/>
                    <a:pt x="498" y="1890"/>
                  </a:cubicBezTo>
                  <a:cubicBezTo>
                    <a:pt x="604" y="1985"/>
                    <a:pt x="614" y="2092"/>
                    <a:pt x="606" y="2201"/>
                  </a:cubicBezTo>
                  <a:lnTo>
                    <a:pt x="606" y="2201"/>
                  </a:lnTo>
                  <a:cubicBezTo>
                    <a:pt x="603" y="2137"/>
                    <a:pt x="590" y="2073"/>
                    <a:pt x="558" y="2009"/>
                  </a:cubicBezTo>
                  <a:cubicBezTo>
                    <a:pt x="518" y="1969"/>
                    <a:pt x="478" y="1949"/>
                    <a:pt x="441" y="1949"/>
                  </a:cubicBezTo>
                  <a:cubicBezTo>
                    <a:pt x="404" y="1949"/>
                    <a:pt x="369" y="1969"/>
                    <a:pt x="339" y="2009"/>
                  </a:cubicBezTo>
                  <a:cubicBezTo>
                    <a:pt x="200" y="2228"/>
                    <a:pt x="240" y="2486"/>
                    <a:pt x="299" y="2725"/>
                  </a:cubicBezTo>
                  <a:cubicBezTo>
                    <a:pt x="299" y="3063"/>
                    <a:pt x="279" y="3382"/>
                    <a:pt x="339" y="3700"/>
                  </a:cubicBezTo>
                  <a:cubicBezTo>
                    <a:pt x="438" y="4476"/>
                    <a:pt x="160" y="5252"/>
                    <a:pt x="458" y="5988"/>
                  </a:cubicBezTo>
                  <a:cubicBezTo>
                    <a:pt x="598" y="5809"/>
                    <a:pt x="637" y="5610"/>
                    <a:pt x="538" y="5391"/>
                  </a:cubicBezTo>
                  <a:cubicBezTo>
                    <a:pt x="538" y="5391"/>
                    <a:pt x="558" y="5371"/>
                    <a:pt x="558" y="5351"/>
                  </a:cubicBezTo>
                  <a:cubicBezTo>
                    <a:pt x="558" y="5311"/>
                    <a:pt x="538" y="5271"/>
                    <a:pt x="498" y="5252"/>
                  </a:cubicBezTo>
                  <a:cubicBezTo>
                    <a:pt x="558" y="5172"/>
                    <a:pt x="598" y="5112"/>
                    <a:pt x="657" y="5053"/>
                  </a:cubicBezTo>
                  <a:cubicBezTo>
                    <a:pt x="737" y="4993"/>
                    <a:pt x="757" y="4953"/>
                    <a:pt x="777" y="4874"/>
                  </a:cubicBezTo>
                  <a:cubicBezTo>
                    <a:pt x="757" y="4754"/>
                    <a:pt x="757" y="4655"/>
                    <a:pt x="757" y="4516"/>
                  </a:cubicBezTo>
                  <a:cubicBezTo>
                    <a:pt x="796" y="4217"/>
                    <a:pt x="1035" y="3998"/>
                    <a:pt x="1075" y="3700"/>
                  </a:cubicBezTo>
                  <a:cubicBezTo>
                    <a:pt x="1135" y="2606"/>
                    <a:pt x="1174" y="1512"/>
                    <a:pt x="1055" y="418"/>
                  </a:cubicBezTo>
                  <a:cubicBezTo>
                    <a:pt x="995" y="278"/>
                    <a:pt x="936" y="139"/>
                    <a:pt x="796" y="40"/>
                  </a:cubicBezTo>
                  <a:cubicBezTo>
                    <a:pt x="737" y="13"/>
                    <a:pt x="683" y="0"/>
                    <a:pt x="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2085050" y="3095925"/>
              <a:ext cx="24875" cy="106225"/>
            </a:xfrm>
            <a:custGeom>
              <a:avLst/>
              <a:gdLst/>
              <a:ahLst/>
              <a:cxnLst/>
              <a:rect l="l" t="t" r="r" b="b"/>
              <a:pathLst>
                <a:path w="995" h="4249" extrusionOk="0">
                  <a:moveTo>
                    <a:pt x="413" y="1"/>
                  </a:moveTo>
                  <a:cubicBezTo>
                    <a:pt x="338" y="1"/>
                    <a:pt x="252" y="60"/>
                    <a:pt x="159" y="71"/>
                  </a:cubicBezTo>
                  <a:cubicBezTo>
                    <a:pt x="60" y="867"/>
                    <a:pt x="219" y="1683"/>
                    <a:pt x="159" y="2538"/>
                  </a:cubicBezTo>
                  <a:cubicBezTo>
                    <a:pt x="159" y="3075"/>
                    <a:pt x="0" y="3712"/>
                    <a:pt x="318" y="4249"/>
                  </a:cubicBezTo>
                  <a:cubicBezTo>
                    <a:pt x="498" y="4070"/>
                    <a:pt x="557" y="3831"/>
                    <a:pt x="816" y="3751"/>
                  </a:cubicBezTo>
                  <a:cubicBezTo>
                    <a:pt x="915" y="3592"/>
                    <a:pt x="935" y="3433"/>
                    <a:pt x="935" y="3254"/>
                  </a:cubicBezTo>
                  <a:cubicBezTo>
                    <a:pt x="995" y="2419"/>
                    <a:pt x="736" y="1563"/>
                    <a:pt x="836" y="728"/>
                  </a:cubicBezTo>
                  <a:cubicBezTo>
                    <a:pt x="856" y="489"/>
                    <a:pt x="796" y="270"/>
                    <a:pt x="557" y="131"/>
                  </a:cubicBezTo>
                  <a:cubicBezTo>
                    <a:pt x="516" y="31"/>
                    <a:pt x="467" y="1"/>
                    <a:pt x="4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2098975" y="3323525"/>
              <a:ext cx="24875" cy="108650"/>
            </a:xfrm>
            <a:custGeom>
              <a:avLst/>
              <a:gdLst/>
              <a:ahLst/>
              <a:cxnLst/>
              <a:rect l="l" t="t" r="r" b="b"/>
              <a:pathLst>
                <a:path w="995" h="4346" extrusionOk="0">
                  <a:moveTo>
                    <a:pt x="98" y="1"/>
                  </a:moveTo>
                  <a:cubicBezTo>
                    <a:pt x="64" y="1"/>
                    <a:pt x="36" y="39"/>
                    <a:pt x="0" y="98"/>
                  </a:cubicBezTo>
                  <a:cubicBezTo>
                    <a:pt x="60" y="1510"/>
                    <a:pt x="139" y="2923"/>
                    <a:pt x="179" y="4335"/>
                  </a:cubicBezTo>
                  <a:cubicBezTo>
                    <a:pt x="211" y="4342"/>
                    <a:pt x="239" y="4345"/>
                    <a:pt x="265" y="4345"/>
                  </a:cubicBezTo>
                  <a:cubicBezTo>
                    <a:pt x="458" y="4345"/>
                    <a:pt x="462" y="4155"/>
                    <a:pt x="497" y="3997"/>
                  </a:cubicBezTo>
                  <a:cubicBezTo>
                    <a:pt x="478" y="3818"/>
                    <a:pt x="577" y="3679"/>
                    <a:pt x="696" y="3559"/>
                  </a:cubicBezTo>
                  <a:cubicBezTo>
                    <a:pt x="736" y="3520"/>
                    <a:pt x="736" y="3480"/>
                    <a:pt x="756" y="3460"/>
                  </a:cubicBezTo>
                  <a:lnTo>
                    <a:pt x="756" y="3122"/>
                  </a:lnTo>
                  <a:cubicBezTo>
                    <a:pt x="776" y="3002"/>
                    <a:pt x="995" y="2923"/>
                    <a:pt x="856" y="2783"/>
                  </a:cubicBezTo>
                  <a:cubicBezTo>
                    <a:pt x="438" y="2207"/>
                    <a:pt x="657" y="1530"/>
                    <a:pt x="537" y="914"/>
                  </a:cubicBezTo>
                  <a:cubicBezTo>
                    <a:pt x="478" y="595"/>
                    <a:pt x="537" y="237"/>
                    <a:pt x="179" y="58"/>
                  </a:cubicBezTo>
                  <a:cubicBezTo>
                    <a:pt x="147" y="18"/>
                    <a:pt x="121" y="1"/>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2091600" y="3190375"/>
              <a:ext cx="22300" cy="73075"/>
            </a:xfrm>
            <a:custGeom>
              <a:avLst/>
              <a:gdLst/>
              <a:ahLst/>
              <a:cxnLst/>
              <a:rect l="l" t="t" r="r" b="b"/>
              <a:pathLst>
                <a:path w="892" h="2923" extrusionOk="0">
                  <a:moveTo>
                    <a:pt x="235" y="1"/>
                  </a:moveTo>
                  <a:cubicBezTo>
                    <a:pt x="1" y="1"/>
                    <a:pt x="121" y="308"/>
                    <a:pt x="56" y="471"/>
                  </a:cubicBezTo>
                  <a:cubicBezTo>
                    <a:pt x="176" y="1266"/>
                    <a:pt x="56" y="2082"/>
                    <a:pt x="275" y="2917"/>
                  </a:cubicBezTo>
                  <a:cubicBezTo>
                    <a:pt x="298" y="2921"/>
                    <a:pt x="319" y="2922"/>
                    <a:pt x="337" y="2922"/>
                  </a:cubicBezTo>
                  <a:cubicBezTo>
                    <a:pt x="662" y="2922"/>
                    <a:pt x="410" y="2458"/>
                    <a:pt x="673" y="2420"/>
                  </a:cubicBezTo>
                  <a:cubicBezTo>
                    <a:pt x="733" y="2341"/>
                    <a:pt x="773" y="2261"/>
                    <a:pt x="792" y="2181"/>
                  </a:cubicBezTo>
                  <a:cubicBezTo>
                    <a:pt x="832" y="2062"/>
                    <a:pt x="852" y="1943"/>
                    <a:pt x="852" y="1823"/>
                  </a:cubicBezTo>
                  <a:lnTo>
                    <a:pt x="852" y="1565"/>
                  </a:lnTo>
                  <a:cubicBezTo>
                    <a:pt x="852" y="1246"/>
                    <a:pt x="872" y="928"/>
                    <a:pt x="892" y="590"/>
                  </a:cubicBezTo>
                  <a:cubicBezTo>
                    <a:pt x="852" y="331"/>
                    <a:pt x="693" y="152"/>
                    <a:pt x="454" y="53"/>
                  </a:cubicBezTo>
                  <a:cubicBezTo>
                    <a:pt x="359" y="16"/>
                    <a:pt x="288" y="1"/>
                    <a:pt x="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1999425" y="3096125"/>
              <a:ext cx="58775" cy="46450"/>
            </a:xfrm>
            <a:custGeom>
              <a:avLst/>
              <a:gdLst/>
              <a:ahLst/>
              <a:cxnLst/>
              <a:rect l="l" t="t" r="r" b="b"/>
              <a:pathLst>
                <a:path w="2351" h="1858" extrusionOk="0">
                  <a:moveTo>
                    <a:pt x="472" y="1"/>
                  </a:moveTo>
                  <a:cubicBezTo>
                    <a:pt x="441" y="1"/>
                    <a:pt x="408" y="16"/>
                    <a:pt x="362" y="43"/>
                  </a:cubicBezTo>
                  <a:cubicBezTo>
                    <a:pt x="0" y="1074"/>
                    <a:pt x="575" y="1858"/>
                    <a:pt x="1639" y="1858"/>
                  </a:cubicBezTo>
                  <a:cubicBezTo>
                    <a:pt x="1745" y="1858"/>
                    <a:pt x="1857" y="1850"/>
                    <a:pt x="1973" y="1834"/>
                  </a:cubicBezTo>
                  <a:cubicBezTo>
                    <a:pt x="2092" y="1834"/>
                    <a:pt x="2172" y="1774"/>
                    <a:pt x="2232" y="1675"/>
                  </a:cubicBezTo>
                  <a:cubicBezTo>
                    <a:pt x="2271" y="1555"/>
                    <a:pt x="2232" y="1416"/>
                    <a:pt x="2351" y="1316"/>
                  </a:cubicBezTo>
                  <a:cubicBezTo>
                    <a:pt x="2340" y="1156"/>
                    <a:pt x="2288" y="1068"/>
                    <a:pt x="2221" y="1068"/>
                  </a:cubicBezTo>
                  <a:cubicBezTo>
                    <a:pt x="2171" y="1068"/>
                    <a:pt x="2112" y="1116"/>
                    <a:pt x="2053" y="1217"/>
                  </a:cubicBezTo>
                  <a:cubicBezTo>
                    <a:pt x="1904" y="1446"/>
                    <a:pt x="1722" y="1517"/>
                    <a:pt x="1530" y="1517"/>
                  </a:cubicBezTo>
                  <a:cubicBezTo>
                    <a:pt x="1389" y="1517"/>
                    <a:pt x="1241" y="1478"/>
                    <a:pt x="1098" y="1436"/>
                  </a:cubicBezTo>
                  <a:cubicBezTo>
                    <a:pt x="760" y="1336"/>
                    <a:pt x="640" y="1038"/>
                    <a:pt x="680" y="660"/>
                  </a:cubicBezTo>
                  <a:cubicBezTo>
                    <a:pt x="700" y="461"/>
                    <a:pt x="640" y="262"/>
                    <a:pt x="581" y="63"/>
                  </a:cubicBezTo>
                  <a:cubicBezTo>
                    <a:pt x="538" y="21"/>
                    <a:pt x="507"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2104925" y="3483800"/>
              <a:ext cx="15450" cy="78775"/>
            </a:xfrm>
            <a:custGeom>
              <a:avLst/>
              <a:gdLst/>
              <a:ahLst/>
              <a:cxnLst/>
              <a:rect l="l" t="t" r="r" b="b"/>
              <a:pathLst>
                <a:path w="618" h="3151" extrusionOk="0">
                  <a:moveTo>
                    <a:pt x="283" y="0"/>
                  </a:moveTo>
                  <a:cubicBezTo>
                    <a:pt x="219" y="0"/>
                    <a:pt x="157" y="25"/>
                    <a:pt x="100" y="73"/>
                  </a:cubicBezTo>
                  <a:cubicBezTo>
                    <a:pt x="1" y="1047"/>
                    <a:pt x="220" y="1982"/>
                    <a:pt x="240" y="2937"/>
                  </a:cubicBezTo>
                  <a:cubicBezTo>
                    <a:pt x="334" y="3000"/>
                    <a:pt x="391" y="3151"/>
                    <a:pt x="510" y="3151"/>
                  </a:cubicBezTo>
                  <a:cubicBezTo>
                    <a:pt x="541" y="3151"/>
                    <a:pt x="576" y="3141"/>
                    <a:pt x="618" y="3116"/>
                  </a:cubicBezTo>
                  <a:lnTo>
                    <a:pt x="618" y="1525"/>
                  </a:lnTo>
                  <a:cubicBezTo>
                    <a:pt x="439" y="1067"/>
                    <a:pt x="618" y="570"/>
                    <a:pt x="498" y="92"/>
                  </a:cubicBezTo>
                  <a:cubicBezTo>
                    <a:pt x="425" y="30"/>
                    <a:pt x="353" y="0"/>
                    <a:pt x="2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985575" y="3579600"/>
              <a:ext cx="33350" cy="95625"/>
            </a:xfrm>
            <a:custGeom>
              <a:avLst/>
              <a:gdLst/>
              <a:ahLst/>
              <a:cxnLst/>
              <a:rect l="l" t="t" r="r" b="b"/>
              <a:pathLst>
                <a:path w="1334" h="3825" extrusionOk="0">
                  <a:moveTo>
                    <a:pt x="398" y="0"/>
                  </a:moveTo>
                  <a:cubicBezTo>
                    <a:pt x="1" y="1214"/>
                    <a:pt x="21" y="2407"/>
                    <a:pt x="398" y="3621"/>
                  </a:cubicBezTo>
                  <a:cubicBezTo>
                    <a:pt x="503" y="3766"/>
                    <a:pt x="612" y="3825"/>
                    <a:pt x="727" y="3825"/>
                  </a:cubicBezTo>
                  <a:cubicBezTo>
                    <a:pt x="832" y="3825"/>
                    <a:pt x="941" y="3776"/>
                    <a:pt x="1055" y="3700"/>
                  </a:cubicBezTo>
                  <a:cubicBezTo>
                    <a:pt x="1135" y="3621"/>
                    <a:pt x="1194" y="3541"/>
                    <a:pt x="1194" y="3462"/>
                  </a:cubicBezTo>
                  <a:cubicBezTo>
                    <a:pt x="1135" y="3123"/>
                    <a:pt x="1333" y="2805"/>
                    <a:pt x="1135" y="2507"/>
                  </a:cubicBezTo>
                  <a:cubicBezTo>
                    <a:pt x="1095" y="2308"/>
                    <a:pt x="1015" y="2109"/>
                    <a:pt x="955" y="1910"/>
                  </a:cubicBezTo>
                  <a:cubicBezTo>
                    <a:pt x="936" y="2328"/>
                    <a:pt x="916" y="2785"/>
                    <a:pt x="896" y="3283"/>
                  </a:cubicBezTo>
                  <a:cubicBezTo>
                    <a:pt x="558" y="2984"/>
                    <a:pt x="597" y="2686"/>
                    <a:pt x="597" y="2387"/>
                  </a:cubicBezTo>
                  <a:lnTo>
                    <a:pt x="597" y="617"/>
                  </a:lnTo>
                  <a:cubicBezTo>
                    <a:pt x="597" y="398"/>
                    <a:pt x="637" y="139"/>
                    <a:pt x="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2011450" y="3637775"/>
              <a:ext cx="72625" cy="31875"/>
            </a:xfrm>
            <a:custGeom>
              <a:avLst/>
              <a:gdLst/>
              <a:ahLst/>
              <a:cxnLst/>
              <a:rect l="l" t="t" r="r" b="b"/>
              <a:pathLst>
                <a:path w="2905" h="1275" extrusionOk="0">
                  <a:moveTo>
                    <a:pt x="1870" y="1"/>
                  </a:moveTo>
                  <a:cubicBezTo>
                    <a:pt x="1625" y="144"/>
                    <a:pt x="1377" y="180"/>
                    <a:pt x="1126" y="180"/>
                  </a:cubicBezTo>
                  <a:cubicBezTo>
                    <a:pt x="874" y="180"/>
                    <a:pt x="619" y="144"/>
                    <a:pt x="364" y="144"/>
                  </a:cubicBezTo>
                  <a:cubicBezTo>
                    <a:pt x="276" y="144"/>
                    <a:pt x="188" y="148"/>
                    <a:pt x="100" y="160"/>
                  </a:cubicBezTo>
                  <a:cubicBezTo>
                    <a:pt x="0" y="538"/>
                    <a:pt x="20" y="896"/>
                    <a:pt x="159" y="1254"/>
                  </a:cubicBezTo>
                  <a:cubicBezTo>
                    <a:pt x="180" y="1268"/>
                    <a:pt x="201" y="1275"/>
                    <a:pt x="220" y="1275"/>
                  </a:cubicBezTo>
                  <a:cubicBezTo>
                    <a:pt x="254" y="1275"/>
                    <a:pt x="279" y="1253"/>
                    <a:pt x="279" y="1214"/>
                  </a:cubicBezTo>
                  <a:cubicBezTo>
                    <a:pt x="279" y="916"/>
                    <a:pt x="159" y="558"/>
                    <a:pt x="617" y="558"/>
                  </a:cubicBezTo>
                  <a:cubicBezTo>
                    <a:pt x="1296" y="558"/>
                    <a:pt x="1959" y="344"/>
                    <a:pt x="2621" y="344"/>
                  </a:cubicBezTo>
                  <a:cubicBezTo>
                    <a:pt x="2715" y="344"/>
                    <a:pt x="2810" y="349"/>
                    <a:pt x="2904" y="359"/>
                  </a:cubicBezTo>
                  <a:cubicBezTo>
                    <a:pt x="2805" y="160"/>
                    <a:pt x="2566" y="100"/>
                    <a:pt x="2387" y="1"/>
                  </a:cubicBezTo>
                  <a:cubicBezTo>
                    <a:pt x="2290" y="54"/>
                    <a:pt x="2199" y="91"/>
                    <a:pt x="2108" y="91"/>
                  </a:cubicBezTo>
                  <a:cubicBezTo>
                    <a:pt x="2030" y="91"/>
                    <a:pt x="1952" y="65"/>
                    <a:pt x="18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2023375" y="3499250"/>
              <a:ext cx="42800" cy="58475"/>
            </a:xfrm>
            <a:custGeom>
              <a:avLst/>
              <a:gdLst/>
              <a:ahLst/>
              <a:cxnLst/>
              <a:rect l="l" t="t" r="r" b="b"/>
              <a:pathLst>
                <a:path w="1712" h="2339" extrusionOk="0">
                  <a:moveTo>
                    <a:pt x="1372" y="0"/>
                  </a:moveTo>
                  <a:cubicBezTo>
                    <a:pt x="1320" y="0"/>
                    <a:pt x="1260" y="38"/>
                    <a:pt x="1194" y="131"/>
                  </a:cubicBezTo>
                  <a:cubicBezTo>
                    <a:pt x="796" y="668"/>
                    <a:pt x="478" y="1245"/>
                    <a:pt x="120" y="1822"/>
                  </a:cubicBezTo>
                  <a:cubicBezTo>
                    <a:pt x="0" y="2060"/>
                    <a:pt x="120" y="2220"/>
                    <a:pt x="299" y="2339"/>
                  </a:cubicBezTo>
                  <a:cubicBezTo>
                    <a:pt x="418" y="2319"/>
                    <a:pt x="518" y="2259"/>
                    <a:pt x="597" y="2120"/>
                  </a:cubicBezTo>
                  <a:cubicBezTo>
                    <a:pt x="916" y="1702"/>
                    <a:pt x="975" y="1106"/>
                    <a:pt x="1532" y="867"/>
                  </a:cubicBezTo>
                  <a:cubicBezTo>
                    <a:pt x="1711" y="708"/>
                    <a:pt x="1671" y="509"/>
                    <a:pt x="1592" y="310"/>
                  </a:cubicBezTo>
                  <a:cubicBezTo>
                    <a:pt x="1552" y="151"/>
                    <a:pt x="1477" y="0"/>
                    <a:pt x="1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2102450" y="3417925"/>
              <a:ext cx="20900" cy="59750"/>
            </a:xfrm>
            <a:custGeom>
              <a:avLst/>
              <a:gdLst/>
              <a:ahLst/>
              <a:cxnLst/>
              <a:rect l="l" t="t" r="r" b="b"/>
              <a:pathLst>
                <a:path w="836" h="2390" extrusionOk="0">
                  <a:moveTo>
                    <a:pt x="304" y="0"/>
                  </a:moveTo>
                  <a:cubicBezTo>
                    <a:pt x="277" y="0"/>
                    <a:pt x="250" y="7"/>
                    <a:pt x="219" y="22"/>
                  </a:cubicBezTo>
                  <a:cubicBezTo>
                    <a:pt x="199" y="221"/>
                    <a:pt x="239" y="420"/>
                    <a:pt x="40" y="559"/>
                  </a:cubicBezTo>
                  <a:lnTo>
                    <a:pt x="40" y="738"/>
                  </a:lnTo>
                  <a:cubicBezTo>
                    <a:pt x="100" y="798"/>
                    <a:pt x="100" y="857"/>
                    <a:pt x="40" y="917"/>
                  </a:cubicBezTo>
                  <a:cubicBezTo>
                    <a:pt x="0" y="1414"/>
                    <a:pt x="40" y="1912"/>
                    <a:pt x="160" y="2389"/>
                  </a:cubicBezTo>
                  <a:cubicBezTo>
                    <a:pt x="196" y="2374"/>
                    <a:pt x="232" y="2369"/>
                    <a:pt x="268" y="2369"/>
                  </a:cubicBezTo>
                  <a:cubicBezTo>
                    <a:pt x="328" y="2369"/>
                    <a:pt x="388" y="2382"/>
                    <a:pt x="451" y="2382"/>
                  </a:cubicBezTo>
                  <a:cubicBezTo>
                    <a:pt x="498" y="2382"/>
                    <a:pt x="547" y="2375"/>
                    <a:pt x="597" y="2349"/>
                  </a:cubicBezTo>
                  <a:cubicBezTo>
                    <a:pt x="597" y="2349"/>
                    <a:pt x="617" y="2330"/>
                    <a:pt x="617" y="2290"/>
                  </a:cubicBezTo>
                  <a:cubicBezTo>
                    <a:pt x="617" y="2230"/>
                    <a:pt x="617" y="2210"/>
                    <a:pt x="557" y="2151"/>
                  </a:cubicBezTo>
                  <a:cubicBezTo>
                    <a:pt x="557" y="2111"/>
                    <a:pt x="557" y="2091"/>
                    <a:pt x="597" y="2031"/>
                  </a:cubicBezTo>
                  <a:cubicBezTo>
                    <a:pt x="617" y="1912"/>
                    <a:pt x="836" y="1832"/>
                    <a:pt x="717" y="1653"/>
                  </a:cubicBezTo>
                  <a:cubicBezTo>
                    <a:pt x="657" y="1594"/>
                    <a:pt x="617" y="1534"/>
                    <a:pt x="557" y="1474"/>
                  </a:cubicBezTo>
                  <a:cubicBezTo>
                    <a:pt x="538" y="1216"/>
                    <a:pt x="538" y="997"/>
                    <a:pt x="518" y="738"/>
                  </a:cubicBezTo>
                  <a:cubicBezTo>
                    <a:pt x="418" y="519"/>
                    <a:pt x="518" y="281"/>
                    <a:pt x="438" y="42"/>
                  </a:cubicBezTo>
                  <a:cubicBezTo>
                    <a:pt x="389" y="17"/>
                    <a:pt x="347" y="0"/>
                    <a:pt x="3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2189975" y="3208900"/>
              <a:ext cx="25400" cy="57900"/>
            </a:xfrm>
            <a:custGeom>
              <a:avLst/>
              <a:gdLst/>
              <a:ahLst/>
              <a:cxnLst/>
              <a:rect l="l" t="t" r="r" b="b"/>
              <a:pathLst>
                <a:path w="1016" h="2316" extrusionOk="0">
                  <a:moveTo>
                    <a:pt x="722" y="1"/>
                  </a:moveTo>
                  <a:cubicBezTo>
                    <a:pt x="470" y="1"/>
                    <a:pt x="425" y="280"/>
                    <a:pt x="279" y="426"/>
                  </a:cubicBezTo>
                  <a:cubicBezTo>
                    <a:pt x="219" y="466"/>
                    <a:pt x="180" y="545"/>
                    <a:pt x="140" y="625"/>
                  </a:cubicBezTo>
                  <a:cubicBezTo>
                    <a:pt x="100" y="844"/>
                    <a:pt x="40" y="1102"/>
                    <a:pt x="1" y="1321"/>
                  </a:cubicBezTo>
                  <a:cubicBezTo>
                    <a:pt x="1" y="1440"/>
                    <a:pt x="20" y="1540"/>
                    <a:pt x="180" y="1580"/>
                  </a:cubicBezTo>
                  <a:cubicBezTo>
                    <a:pt x="239" y="1818"/>
                    <a:pt x="339" y="2077"/>
                    <a:pt x="418" y="2316"/>
                  </a:cubicBezTo>
                  <a:cubicBezTo>
                    <a:pt x="538" y="2236"/>
                    <a:pt x="677" y="2196"/>
                    <a:pt x="796" y="2137"/>
                  </a:cubicBezTo>
                  <a:cubicBezTo>
                    <a:pt x="836" y="2097"/>
                    <a:pt x="876" y="2017"/>
                    <a:pt x="876" y="1958"/>
                  </a:cubicBezTo>
                  <a:cubicBezTo>
                    <a:pt x="796" y="1679"/>
                    <a:pt x="776" y="1381"/>
                    <a:pt x="896" y="1102"/>
                  </a:cubicBezTo>
                  <a:cubicBezTo>
                    <a:pt x="836" y="724"/>
                    <a:pt x="1015" y="346"/>
                    <a:pt x="796" y="8"/>
                  </a:cubicBezTo>
                  <a:cubicBezTo>
                    <a:pt x="770" y="3"/>
                    <a:pt x="745" y="1"/>
                    <a:pt x="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2105925" y="3237450"/>
              <a:ext cx="83575" cy="16925"/>
            </a:xfrm>
            <a:custGeom>
              <a:avLst/>
              <a:gdLst/>
              <a:ahLst/>
              <a:cxnLst/>
              <a:rect l="l" t="t" r="r" b="b"/>
              <a:pathLst>
                <a:path w="3343" h="677" extrusionOk="0">
                  <a:moveTo>
                    <a:pt x="2845" y="0"/>
                  </a:moveTo>
                  <a:cubicBezTo>
                    <a:pt x="2746" y="0"/>
                    <a:pt x="2646" y="0"/>
                    <a:pt x="2547" y="40"/>
                  </a:cubicBezTo>
                  <a:cubicBezTo>
                    <a:pt x="2400" y="64"/>
                    <a:pt x="2254" y="73"/>
                    <a:pt x="2107" y="73"/>
                  </a:cubicBezTo>
                  <a:cubicBezTo>
                    <a:pt x="1771" y="73"/>
                    <a:pt x="1437" y="28"/>
                    <a:pt x="1106" y="28"/>
                  </a:cubicBezTo>
                  <a:cubicBezTo>
                    <a:pt x="759" y="28"/>
                    <a:pt x="416" y="77"/>
                    <a:pt x="80" y="279"/>
                  </a:cubicBezTo>
                  <a:cubicBezTo>
                    <a:pt x="80" y="358"/>
                    <a:pt x="60" y="398"/>
                    <a:pt x="60" y="477"/>
                  </a:cubicBezTo>
                  <a:cubicBezTo>
                    <a:pt x="21" y="477"/>
                    <a:pt x="21" y="497"/>
                    <a:pt x="1" y="557"/>
                  </a:cubicBezTo>
                  <a:cubicBezTo>
                    <a:pt x="1" y="597"/>
                    <a:pt x="21" y="657"/>
                    <a:pt x="80" y="676"/>
                  </a:cubicBezTo>
                  <a:cubicBezTo>
                    <a:pt x="1050" y="676"/>
                    <a:pt x="1972" y="449"/>
                    <a:pt x="2933" y="449"/>
                  </a:cubicBezTo>
                  <a:cubicBezTo>
                    <a:pt x="3036" y="449"/>
                    <a:pt x="3139" y="452"/>
                    <a:pt x="3243" y="458"/>
                  </a:cubicBezTo>
                  <a:cubicBezTo>
                    <a:pt x="3343" y="100"/>
                    <a:pt x="3044" y="100"/>
                    <a:pt x="2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2117375" y="3454775"/>
              <a:ext cx="75100" cy="13950"/>
            </a:xfrm>
            <a:custGeom>
              <a:avLst/>
              <a:gdLst/>
              <a:ahLst/>
              <a:cxnLst/>
              <a:rect l="l" t="t" r="r" b="b"/>
              <a:pathLst>
                <a:path w="3004" h="558" extrusionOk="0">
                  <a:moveTo>
                    <a:pt x="2288" y="0"/>
                  </a:moveTo>
                  <a:cubicBezTo>
                    <a:pt x="1552" y="60"/>
                    <a:pt x="836" y="120"/>
                    <a:pt x="120" y="199"/>
                  </a:cubicBezTo>
                  <a:cubicBezTo>
                    <a:pt x="60" y="318"/>
                    <a:pt x="40" y="438"/>
                    <a:pt x="0" y="557"/>
                  </a:cubicBezTo>
                  <a:cubicBezTo>
                    <a:pt x="915" y="338"/>
                    <a:pt x="1910" y="458"/>
                    <a:pt x="3004" y="60"/>
                  </a:cubicBezTo>
                  <a:cubicBezTo>
                    <a:pt x="2626" y="20"/>
                    <a:pt x="2447" y="20"/>
                    <a:pt x="2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1993525" y="3368725"/>
              <a:ext cx="44300" cy="41975"/>
            </a:xfrm>
            <a:custGeom>
              <a:avLst/>
              <a:gdLst/>
              <a:ahLst/>
              <a:cxnLst/>
              <a:rect l="l" t="t" r="r" b="b"/>
              <a:pathLst>
                <a:path w="1772" h="1679" extrusionOk="0">
                  <a:moveTo>
                    <a:pt x="240" y="1"/>
                  </a:moveTo>
                  <a:cubicBezTo>
                    <a:pt x="41" y="220"/>
                    <a:pt x="220" y="498"/>
                    <a:pt x="100" y="757"/>
                  </a:cubicBezTo>
                  <a:lnTo>
                    <a:pt x="100" y="916"/>
                  </a:lnTo>
                  <a:cubicBezTo>
                    <a:pt x="1" y="1075"/>
                    <a:pt x="1" y="1174"/>
                    <a:pt x="120" y="1294"/>
                  </a:cubicBezTo>
                  <a:lnTo>
                    <a:pt x="120" y="1473"/>
                  </a:lnTo>
                  <a:cubicBezTo>
                    <a:pt x="100" y="1473"/>
                    <a:pt x="80" y="1493"/>
                    <a:pt x="41" y="1513"/>
                  </a:cubicBezTo>
                  <a:cubicBezTo>
                    <a:pt x="21" y="1532"/>
                    <a:pt x="41" y="1592"/>
                    <a:pt x="100" y="1612"/>
                  </a:cubicBezTo>
                  <a:lnTo>
                    <a:pt x="100" y="1592"/>
                  </a:lnTo>
                  <a:cubicBezTo>
                    <a:pt x="100" y="1653"/>
                    <a:pt x="124" y="1679"/>
                    <a:pt x="170" y="1679"/>
                  </a:cubicBezTo>
                  <a:cubicBezTo>
                    <a:pt x="184" y="1679"/>
                    <a:pt x="201" y="1676"/>
                    <a:pt x="220" y="1672"/>
                  </a:cubicBezTo>
                  <a:cubicBezTo>
                    <a:pt x="299" y="1592"/>
                    <a:pt x="339" y="1513"/>
                    <a:pt x="419" y="1453"/>
                  </a:cubicBezTo>
                  <a:cubicBezTo>
                    <a:pt x="539" y="1296"/>
                    <a:pt x="689" y="1271"/>
                    <a:pt x="841" y="1271"/>
                  </a:cubicBezTo>
                  <a:cubicBezTo>
                    <a:pt x="914" y="1271"/>
                    <a:pt x="987" y="1277"/>
                    <a:pt x="1058" y="1277"/>
                  </a:cubicBezTo>
                  <a:cubicBezTo>
                    <a:pt x="1084" y="1277"/>
                    <a:pt x="1110" y="1276"/>
                    <a:pt x="1135" y="1274"/>
                  </a:cubicBezTo>
                  <a:cubicBezTo>
                    <a:pt x="1374" y="1254"/>
                    <a:pt x="1553" y="1194"/>
                    <a:pt x="1771" y="916"/>
                  </a:cubicBezTo>
                  <a:lnTo>
                    <a:pt x="976" y="916"/>
                  </a:lnTo>
                  <a:cubicBezTo>
                    <a:pt x="319" y="876"/>
                    <a:pt x="319" y="876"/>
                    <a:pt x="279" y="259"/>
                  </a:cubicBezTo>
                  <a:cubicBezTo>
                    <a:pt x="279" y="180"/>
                    <a:pt x="240" y="80"/>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2008950" y="3073950"/>
              <a:ext cx="49250" cy="29250"/>
            </a:xfrm>
            <a:custGeom>
              <a:avLst/>
              <a:gdLst/>
              <a:ahLst/>
              <a:cxnLst/>
              <a:rect l="l" t="t" r="r" b="b"/>
              <a:pathLst>
                <a:path w="1970" h="1170" extrusionOk="0">
                  <a:moveTo>
                    <a:pt x="1067" y="0"/>
                  </a:moveTo>
                  <a:cubicBezTo>
                    <a:pt x="543" y="0"/>
                    <a:pt x="327" y="247"/>
                    <a:pt x="1" y="930"/>
                  </a:cubicBezTo>
                  <a:cubicBezTo>
                    <a:pt x="60" y="950"/>
                    <a:pt x="120" y="950"/>
                    <a:pt x="200" y="950"/>
                  </a:cubicBezTo>
                  <a:cubicBezTo>
                    <a:pt x="219" y="871"/>
                    <a:pt x="299" y="831"/>
                    <a:pt x="359" y="751"/>
                  </a:cubicBezTo>
                  <a:cubicBezTo>
                    <a:pt x="379" y="692"/>
                    <a:pt x="398" y="632"/>
                    <a:pt x="458" y="612"/>
                  </a:cubicBezTo>
                  <a:cubicBezTo>
                    <a:pt x="742" y="390"/>
                    <a:pt x="915" y="271"/>
                    <a:pt x="1048" y="271"/>
                  </a:cubicBezTo>
                  <a:cubicBezTo>
                    <a:pt x="1213" y="271"/>
                    <a:pt x="1316" y="454"/>
                    <a:pt x="1493" y="851"/>
                  </a:cubicBezTo>
                  <a:cubicBezTo>
                    <a:pt x="1552" y="970"/>
                    <a:pt x="1552" y="1149"/>
                    <a:pt x="1851" y="1169"/>
                  </a:cubicBezTo>
                  <a:cubicBezTo>
                    <a:pt x="1970" y="751"/>
                    <a:pt x="1552" y="453"/>
                    <a:pt x="1592" y="55"/>
                  </a:cubicBezTo>
                  <a:cubicBezTo>
                    <a:pt x="1387" y="20"/>
                    <a:pt x="1215" y="0"/>
                    <a:pt x="10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2108425" y="3557225"/>
              <a:ext cx="17925" cy="45775"/>
            </a:xfrm>
            <a:custGeom>
              <a:avLst/>
              <a:gdLst/>
              <a:ahLst/>
              <a:cxnLst/>
              <a:rect l="l" t="t" r="r" b="b"/>
              <a:pathLst>
                <a:path w="717" h="1831" extrusionOk="0">
                  <a:moveTo>
                    <a:pt x="119" y="0"/>
                  </a:moveTo>
                  <a:lnTo>
                    <a:pt x="119" y="0"/>
                  </a:lnTo>
                  <a:cubicBezTo>
                    <a:pt x="279" y="597"/>
                    <a:pt x="0" y="1233"/>
                    <a:pt x="279" y="1830"/>
                  </a:cubicBezTo>
                  <a:cubicBezTo>
                    <a:pt x="517" y="1810"/>
                    <a:pt x="557" y="1591"/>
                    <a:pt x="657" y="1432"/>
                  </a:cubicBezTo>
                  <a:cubicBezTo>
                    <a:pt x="716" y="995"/>
                    <a:pt x="517" y="597"/>
                    <a:pt x="497" y="179"/>
                  </a:cubicBezTo>
                  <a:cubicBezTo>
                    <a:pt x="378" y="119"/>
                    <a:pt x="259" y="40"/>
                    <a:pt x="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1997025" y="3458600"/>
              <a:ext cx="50750" cy="23050"/>
            </a:xfrm>
            <a:custGeom>
              <a:avLst/>
              <a:gdLst/>
              <a:ahLst/>
              <a:cxnLst/>
              <a:rect l="l" t="t" r="r" b="b"/>
              <a:pathLst>
                <a:path w="2030" h="922" extrusionOk="0">
                  <a:moveTo>
                    <a:pt x="186" y="0"/>
                  </a:moveTo>
                  <a:cubicBezTo>
                    <a:pt x="149" y="0"/>
                    <a:pt x="113" y="10"/>
                    <a:pt x="80" y="26"/>
                  </a:cubicBezTo>
                  <a:cubicBezTo>
                    <a:pt x="40" y="205"/>
                    <a:pt x="0" y="384"/>
                    <a:pt x="100" y="563"/>
                  </a:cubicBezTo>
                  <a:cubicBezTo>
                    <a:pt x="139" y="603"/>
                    <a:pt x="139" y="683"/>
                    <a:pt x="159" y="742"/>
                  </a:cubicBezTo>
                  <a:cubicBezTo>
                    <a:pt x="159" y="802"/>
                    <a:pt x="199" y="862"/>
                    <a:pt x="279" y="921"/>
                  </a:cubicBezTo>
                  <a:lnTo>
                    <a:pt x="1731" y="921"/>
                  </a:lnTo>
                  <a:cubicBezTo>
                    <a:pt x="1830" y="842"/>
                    <a:pt x="2029" y="782"/>
                    <a:pt x="1890" y="583"/>
                  </a:cubicBezTo>
                  <a:lnTo>
                    <a:pt x="696" y="583"/>
                  </a:lnTo>
                  <a:cubicBezTo>
                    <a:pt x="338" y="583"/>
                    <a:pt x="279" y="364"/>
                    <a:pt x="338" y="66"/>
                  </a:cubicBezTo>
                  <a:cubicBezTo>
                    <a:pt x="292" y="19"/>
                    <a:pt x="238"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2111400" y="3306050"/>
              <a:ext cx="39800" cy="36975"/>
            </a:xfrm>
            <a:custGeom>
              <a:avLst/>
              <a:gdLst/>
              <a:ahLst/>
              <a:cxnLst/>
              <a:rect l="l" t="t" r="r" b="b"/>
              <a:pathLst>
                <a:path w="1592" h="1479" extrusionOk="0">
                  <a:moveTo>
                    <a:pt x="466" y="0"/>
                  </a:moveTo>
                  <a:cubicBezTo>
                    <a:pt x="436" y="0"/>
                    <a:pt x="403" y="25"/>
                    <a:pt x="359" y="81"/>
                  </a:cubicBezTo>
                  <a:cubicBezTo>
                    <a:pt x="0" y="996"/>
                    <a:pt x="140" y="1334"/>
                    <a:pt x="836" y="1473"/>
                  </a:cubicBezTo>
                  <a:cubicBezTo>
                    <a:pt x="862" y="1477"/>
                    <a:pt x="887" y="1478"/>
                    <a:pt x="911" y="1478"/>
                  </a:cubicBezTo>
                  <a:cubicBezTo>
                    <a:pt x="1187" y="1478"/>
                    <a:pt x="1373" y="1281"/>
                    <a:pt x="1592" y="1135"/>
                  </a:cubicBezTo>
                  <a:cubicBezTo>
                    <a:pt x="1539" y="1037"/>
                    <a:pt x="1477" y="1007"/>
                    <a:pt x="1412" y="1007"/>
                  </a:cubicBezTo>
                  <a:cubicBezTo>
                    <a:pt x="1330" y="1007"/>
                    <a:pt x="1242" y="1053"/>
                    <a:pt x="1154" y="1075"/>
                  </a:cubicBezTo>
                  <a:cubicBezTo>
                    <a:pt x="1042" y="1092"/>
                    <a:pt x="943" y="1101"/>
                    <a:pt x="857" y="1101"/>
                  </a:cubicBezTo>
                  <a:cubicBezTo>
                    <a:pt x="427" y="1101"/>
                    <a:pt x="322" y="880"/>
                    <a:pt x="438" y="300"/>
                  </a:cubicBezTo>
                  <a:cubicBezTo>
                    <a:pt x="458" y="200"/>
                    <a:pt x="498" y="121"/>
                    <a:pt x="538" y="41"/>
                  </a:cubicBezTo>
                  <a:cubicBezTo>
                    <a:pt x="512" y="15"/>
                    <a:pt x="489" y="0"/>
                    <a:pt x="4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2056700" y="3507475"/>
              <a:ext cx="29350" cy="42800"/>
            </a:xfrm>
            <a:custGeom>
              <a:avLst/>
              <a:gdLst/>
              <a:ahLst/>
              <a:cxnLst/>
              <a:rect l="l" t="t" r="r" b="b"/>
              <a:pathLst>
                <a:path w="1174" h="1712" extrusionOk="0">
                  <a:moveTo>
                    <a:pt x="259" y="1"/>
                  </a:moveTo>
                  <a:lnTo>
                    <a:pt x="259" y="1"/>
                  </a:lnTo>
                  <a:cubicBezTo>
                    <a:pt x="239" y="200"/>
                    <a:pt x="279" y="419"/>
                    <a:pt x="80" y="538"/>
                  </a:cubicBezTo>
                  <a:cubicBezTo>
                    <a:pt x="0" y="1115"/>
                    <a:pt x="498" y="1334"/>
                    <a:pt x="756" y="1692"/>
                  </a:cubicBezTo>
                  <a:cubicBezTo>
                    <a:pt x="783" y="1705"/>
                    <a:pt x="807" y="1712"/>
                    <a:pt x="831" y="1712"/>
                  </a:cubicBezTo>
                  <a:cubicBezTo>
                    <a:pt x="878" y="1712"/>
                    <a:pt x="922" y="1685"/>
                    <a:pt x="975" y="1632"/>
                  </a:cubicBezTo>
                  <a:cubicBezTo>
                    <a:pt x="1174" y="1493"/>
                    <a:pt x="1075" y="1334"/>
                    <a:pt x="975" y="1194"/>
                  </a:cubicBezTo>
                  <a:cubicBezTo>
                    <a:pt x="736" y="797"/>
                    <a:pt x="498" y="399"/>
                    <a:pt x="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2124825" y="3280100"/>
              <a:ext cx="40300" cy="23500"/>
            </a:xfrm>
            <a:custGeom>
              <a:avLst/>
              <a:gdLst/>
              <a:ahLst/>
              <a:cxnLst/>
              <a:rect l="l" t="t" r="r" b="b"/>
              <a:pathLst>
                <a:path w="1612" h="940" extrusionOk="0">
                  <a:moveTo>
                    <a:pt x="699" y="1"/>
                  </a:moveTo>
                  <a:cubicBezTo>
                    <a:pt x="364" y="1"/>
                    <a:pt x="207" y="224"/>
                    <a:pt x="1" y="741"/>
                  </a:cubicBezTo>
                  <a:cubicBezTo>
                    <a:pt x="120" y="661"/>
                    <a:pt x="219" y="582"/>
                    <a:pt x="339" y="482"/>
                  </a:cubicBezTo>
                  <a:cubicBezTo>
                    <a:pt x="565" y="299"/>
                    <a:pt x="719" y="200"/>
                    <a:pt x="846" y="200"/>
                  </a:cubicBezTo>
                  <a:cubicBezTo>
                    <a:pt x="1009" y="200"/>
                    <a:pt x="1126" y="363"/>
                    <a:pt x="1294" y="721"/>
                  </a:cubicBezTo>
                  <a:lnTo>
                    <a:pt x="1433" y="940"/>
                  </a:lnTo>
                  <a:cubicBezTo>
                    <a:pt x="1592" y="840"/>
                    <a:pt x="1512" y="661"/>
                    <a:pt x="1592" y="562"/>
                  </a:cubicBezTo>
                  <a:cubicBezTo>
                    <a:pt x="1612" y="522"/>
                    <a:pt x="1612" y="442"/>
                    <a:pt x="1612" y="383"/>
                  </a:cubicBezTo>
                  <a:cubicBezTo>
                    <a:pt x="1552" y="323"/>
                    <a:pt x="1493" y="263"/>
                    <a:pt x="1433" y="184"/>
                  </a:cubicBezTo>
                  <a:cubicBezTo>
                    <a:pt x="1112" y="65"/>
                    <a:pt x="880"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1994525" y="3336950"/>
              <a:ext cx="40800" cy="29825"/>
            </a:xfrm>
            <a:custGeom>
              <a:avLst/>
              <a:gdLst/>
              <a:ahLst/>
              <a:cxnLst/>
              <a:rect l="l" t="t" r="r" b="b"/>
              <a:pathLst>
                <a:path w="1632" h="1193" extrusionOk="0">
                  <a:moveTo>
                    <a:pt x="152" y="1"/>
                  </a:moveTo>
                  <a:cubicBezTo>
                    <a:pt x="132" y="1"/>
                    <a:pt x="108" y="21"/>
                    <a:pt x="80" y="58"/>
                  </a:cubicBezTo>
                  <a:cubicBezTo>
                    <a:pt x="60" y="436"/>
                    <a:pt x="60" y="794"/>
                    <a:pt x="259" y="1152"/>
                  </a:cubicBezTo>
                  <a:lnTo>
                    <a:pt x="1632" y="1152"/>
                  </a:lnTo>
                  <a:cubicBezTo>
                    <a:pt x="1035" y="695"/>
                    <a:pt x="1" y="1192"/>
                    <a:pt x="200" y="78"/>
                  </a:cubicBezTo>
                  <a:cubicBezTo>
                    <a:pt x="189" y="26"/>
                    <a:pt x="173"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2117875" y="3392600"/>
              <a:ext cx="42775" cy="8975"/>
            </a:xfrm>
            <a:custGeom>
              <a:avLst/>
              <a:gdLst/>
              <a:ahLst/>
              <a:cxnLst/>
              <a:rect l="l" t="t" r="r" b="b"/>
              <a:pathLst>
                <a:path w="1711" h="359" extrusionOk="0">
                  <a:moveTo>
                    <a:pt x="100" y="1"/>
                  </a:moveTo>
                  <a:cubicBezTo>
                    <a:pt x="80" y="120"/>
                    <a:pt x="20" y="239"/>
                    <a:pt x="0" y="359"/>
                  </a:cubicBezTo>
                  <a:cubicBezTo>
                    <a:pt x="577" y="299"/>
                    <a:pt x="1134" y="200"/>
                    <a:pt x="1711" y="80"/>
                  </a:cubicBezTo>
                  <a:cubicBezTo>
                    <a:pt x="1691" y="60"/>
                    <a:pt x="1691" y="20"/>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1996025" y="3298100"/>
              <a:ext cx="45275" cy="11000"/>
            </a:xfrm>
            <a:custGeom>
              <a:avLst/>
              <a:gdLst/>
              <a:ahLst/>
              <a:cxnLst/>
              <a:rect l="l" t="t" r="r" b="b"/>
              <a:pathLst>
                <a:path w="1811" h="440" extrusionOk="0">
                  <a:moveTo>
                    <a:pt x="20" y="1"/>
                  </a:moveTo>
                  <a:cubicBezTo>
                    <a:pt x="0" y="120"/>
                    <a:pt x="0" y="240"/>
                    <a:pt x="0" y="359"/>
                  </a:cubicBezTo>
                  <a:cubicBezTo>
                    <a:pt x="23" y="415"/>
                    <a:pt x="58" y="440"/>
                    <a:pt x="98" y="440"/>
                  </a:cubicBezTo>
                  <a:cubicBezTo>
                    <a:pt x="130" y="440"/>
                    <a:pt x="165" y="425"/>
                    <a:pt x="199" y="399"/>
                  </a:cubicBezTo>
                  <a:cubicBezTo>
                    <a:pt x="677" y="319"/>
                    <a:pt x="1134" y="240"/>
                    <a:pt x="1811" y="120"/>
                  </a:cubicBezTo>
                  <a:cubicBezTo>
                    <a:pt x="1413" y="24"/>
                    <a:pt x="1073" y="8"/>
                    <a:pt x="763" y="8"/>
                  </a:cubicBezTo>
                  <a:cubicBezTo>
                    <a:pt x="618" y="8"/>
                    <a:pt x="481" y="11"/>
                    <a:pt x="346" y="11"/>
                  </a:cubicBezTo>
                  <a:cubicBezTo>
                    <a:pt x="236" y="11"/>
                    <a:pt x="128" y="9"/>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1991550" y="3409025"/>
              <a:ext cx="11950" cy="63175"/>
            </a:xfrm>
            <a:custGeom>
              <a:avLst/>
              <a:gdLst/>
              <a:ahLst/>
              <a:cxnLst/>
              <a:rect l="l" t="t" r="r" b="b"/>
              <a:pathLst>
                <a:path w="478" h="2527" extrusionOk="0">
                  <a:moveTo>
                    <a:pt x="199" y="0"/>
                  </a:moveTo>
                  <a:cubicBezTo>
                    <a:pt x="179" y="338"/>
                    <a:pt x="159" y="657"/>
                    <a:pt x="179" y="975"/>
                  </a:cubicBezTo>
                  <a:cubicBezTo>
                    <a:pt x="219" y="1472"/>
                    <a:pt x="0" y="2029"/>
                    <a:pt x="319" y="2526"/>
                  </a:cubicBezTo>
                  <a:cubicBezTo>
                    <a:pt x="358" y="2347"/>
                    <a:pt x="358" y="2168"/>
                    <a:pt x="378" y="1989"/>
                  </a:cubicBezTo>
                  <a:cubicBezTo>
                    <a:pt x="458" y="1870"/>
                    <a:pt x="478" y="1751"/>
                    <a:pt x="398" y="1631"/>
                  </a:cubicBezTo>
                  <a:cubicBezTo>
                    <a:pt x="378" y="1094"/>
                    <a:pt x="259" y="597"/>
                    <a:pt x="319" y="80"/>
                  </a:cubicBezTo>
                  <a:cubicBezTo>
                    <a:pt x="299" y="60"/>
                    <a:pt x="259" y="4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2115375" y="3593025"/>
              <a:ext cx="11975" cy="31350"/>
            </a:xfrm>
            <a:custGeom>
              <a:avLst/>
              <a:gdLst/>
              <a:ahLst/>
              <a:cxnLst/>
              <a:rect l="l" t="t" r="r" b="b"/>
              <a:pathLst>
                <a:path w="479" h="1254" extrusionOk="0">
                  <a:moveTo>
                    <a:pt x="379" y="0"/>
                  </a:moveTo>
                  <a:cubicBezTo>
                    <a:pt x="160" y="80"/>
                    <a:pt x="80" y="219"/>
                    <a:pt x="1" y="398"/>
                  </a:cubicBezTo>
                  <a:cubicBezTo>
                    <a:pt x="21" y="677"/>
                    <a:pt x="21" y="975"/>
                    <a:pt x="21" y="1254"/>
                  </a:cubicBezTo>
                  <a:lnTo>
                    <a:pt x="398" y="1254"/>
                  </a:lnTo>
                  <a:cubicBezTo>
                    <a:pt x="478" y="816"/>
                    <a:pt x="438" y="398"/>
                    <a:pt x="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1998000" y="3477150"/>
              <a:ext cx="7500" cy="48750"/>
            </a:xfrm>
            <a:custGeom>
              <a:avLst/>
              <a:gdLst/>
              <a:ahLst/>
              <a:cxnLst/>
              <a:rect l="l" t="t" r="r" b="b"/>
              <a:pathLst>
                <a:path w="300" h="1950" extrusionOk="0">
                  <a:moveTo>
                    <a:pt x="120" y="0"/>
                  </a:moveTo>
                  <a:cubicBezTo>
                    <a:pt x="1" y="339"/>
                    <a:pt x="61" y="1433"/>
                    <a:pt x="299" y="1950"/>
                  </a:cubicBezTo>
                  <a:cubicBezTo>
                    <a:pt x="299" y="1353"/>
                    <a:pt x="260" y="756"/>
                    <a:pt x="260" y="159"/>
                  </a:cubicBezTo>
                  <a:cubicBezTo>
                    <a:pt x="220" y="120"/>
                    <a:pt x="160" y="40"/>
                    <a:pt x="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2093500" y="3249375"/>
              <a:ext cx="14950" cy="35325"/>
            </a:xfrm>
            <a:custGeom>
              <a:avLst/>
              <a:gdLst/>
              <a:ahLst/>
              <a:cxnLst/>
              <a:rect l="l" t="t" r="r" b="b"/>
              <a:pathLst>
                <a:path w="598" h="1413" extrusionOk="0">
                  <a:moveTo>
                    <a:pt x="557" y="0"/>
                  </a:moveTo>
                  <a:cubicBezTo>
                    <a:pt x="319" y="100"/>
                    <a:pt x="418" y="418"/>
                    <a:pt x="199" y="518"/>
                  </a:cubicBezTo>
                  <a:cubicBezTo>
                    <a:pt x="160" y="836"/>
                    <a:pt x="0" y="1134"/>
                    <a:pt x="299" y="1413"/>
                  </a:cubicBezTo>
                  <a:cubicBezTo>
                    <a:pt x="518" y="1055"/>
                    <a:pt x="597" y="617"/>
                    <a:pt x="577" y="199"/>
                  </a:cubicBezTo>
                  <a:cubicBezTo>
                    <a:pt x="577" y="120"/>
                    <a:pt x="557" y="8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1998000" y="3166100"/>
              <a:ext cx="37825" cy="7200"/>
            </a:xfrm>
            <a:custGeom>
              <a:avLst/>
              <a:gdLst/>
              <a:ahLst/>
              <a:cxnLst/>
              <a:rect l="l" t="t" r="r" b="b"/>
              <a:pathLst>
                <a:path w="1513" h="288" extrusionOk="0">
                  <a:moveTo>
                    <a:pt x="1020" y="1"/>
                  </a:moveTo>
                  <a:cubicBezTo>
                    <a:pt x="725" y="1"/>
                    <a:pt x="408" y="127"/>
                    <a:pt x="1" y="228"/>
                  </a:cubicBezTo>
                  <a:cubicBezTo>
                    <a:pt x="223" y="270"/>
                    <a:pt x="418" y="287"/>
                    <a:pt x="598" y="287"/>
                  </a:cubicBezTo>
                  <a:cubicBezTo>
                    <a:pt x="934" y="287"/>
                    <a:pt x="1215" y="226"/>
                    <a:pt x="1513" y="149"/>
                  </a:cubicBezTo>
                  <a:cubicBezTo>
                    <a:pt x="1348" y="41"/>
                    <a:pt x="1187" y="1"/>
                    <a:pt x="1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1996525" y="3323475"/>
              <a:ext cx="26875" cy="15450"/>
            </a:xfrm>
            <a:custGeom>
              <a:avLst/>
              <a:gdLst/>
              <a:ahLst/>
              <a:cxnLst/>
              <a:rect l="l" t="t" r="r" b="b"/>
              <a:pathLst>
                <a:path w="1075" h="618" extrusionOk="0">
                  <a:moveTo>
                    <a:pt x="709" y="1"/>
                  </a:moveTo>
                  <a:cubicBezTo>
                    <a:pt x="506" y="1"/>
                    <a:pt x="315" y="101"/>
                    <a:pt x="131" y="101"/>
                  </a:cubicBezTo>
                  <a:cubicBezTo>
                    <a:pt x="121" y="101"/>
                    <a:pt x="110" y="101"/>
                    <a:pt x="100" y="100"/>
                  </a:cubicBezTo>
                  <a:cubicBezTo>
                    <a:pt x="80" y="279"/>
                    <a:pt x="20" y="418"/>
                    <a:pt x="0" y="597"/>
                  </a:cubicBezTo>
                  <a:cubicBezTo>
                    <a:pt x="60" y="597"/>
                    <a:pt x="80" y="617"/>
                    <a:pt x="120" y="617"/>
                  </a:cubicBezTo>
                  <a:cubicBezTo>
                    <a:pt x="358" y="299"/>
                    <a:pt x="816" y="418"/>
                    <a:pt x="1074" y="140"/>
                  </a:cubicBezTo>
                  <a:cubicBezTo>
                    <a:pt x="948" y="34"/>
                    <a:pt x="826"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2015425" y="3448300"/>
              <a:ext cx="33825" cy="9475"/>
            </a:xfrm>
            <a:custGeom>
              <a:avLst/>
              <a:gdLst/>
              <a:ahLst/>
              <a:cxnLst/>
              <a:rect l="l" t="t" r="r" b="b"/>
              <a:pathLst>
                <a:path w="1353" h="379" extrusionOk="0">
                  <a:moveTo>
                    <a:pt x="1353" y="1"/>
                  </a:moveTo>
                  <a:lnTo>
                    <a:pt x="1353" y="1"/>
                  </a:lnTo>
                  <a:cubicBezTo>
                    <a:pt x="1144" y="50"/>
                    <a:pt x="935" y="55"/>
                    <a:pt x="726" y="55"/>
                  </a:cubicBezTo>
                  <a:cubicBezTo>
                    <a:pt x="674" y="55"/>
                    <a:pt x="622" y="55"/>
                    <a:pt x="570" y="55"/>
                  </a:cubicBezTo>
                  <a:cubicBezTo>
                    <a:pt x="413" y="55"/>
                    <a:pt x="256" y="58"/>
                    <a:pt x="100" y="80"/>
                  </a:cubicBezTo>
                  <a:cubicBezTo>
                    <a:pt x="20" y="180"/>
                    <a:pt x="0" y="299"/>
                    <a:pt x="100" y="379"/>
                  </a:cubicBezTo>
                  <a:cubicBezTo>
                    <a:pt x="756" y="319"/>
                    <a:pt x="1035" y="259"/>
                    <a:pt x="1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2113875" y="3410000"/>
              <a:ext cx="38825" cy="9975"/>
            </a:xfrm>
            <a:custGeom>
              <a:avLst/>
              <a:gdLst/>
              <a:ahLst/>
              <a:cxnLst/>
              <a:rect l="l" t="t" r="r" b="b"/>
              <a:pathLst>
                <a:path w="1553" h="399" extrusionOk="0">
                  <a:moveTo>
                    <a:pt x="160" y="1"/>
                  </a:moveTo>
                  <a:cubicBezTo>
                    <a:pt x="100" y="1"/>
                    <a:pt x="81" y="1"/>
                    <a:pt x="61" y="21"/>
                  </a:cubicBezTo>
                  <a:cubicBezTo>
                    <a:pt x="41" y="61"/>
                    <a:pt x="1" y="140"/>
                    <a:pt x="1" y="220"/>
                  </a:cubicBezTo>
                  <a:cubicBezTo>
                    <a:pt x="41" y="299"/>
                    <a:pt x="61" y="359"/>
                    <a:pt x="140" y="399"/>
                  </a:cubicBezTo>
                  <a:cubicBezTo>
                    <a:pt x="578" y="200"/>
                    <a:pt x="1075" y="220"/>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2040275" y="3472675"/>
              <a:ext cx="25900" cy="8475"/>
            </a:xfrm>
            <a:custGeom>
              <a:avLst/>
              <a:gdLst/>
              <a:ahLst/>
              <a:cxnLst/>
              <a:rect l="l" t="t" r="r" b="b"/>
              <a:pathLst>
                <a:path w="1036" h="339" extrusionOk="0">
                  <a:moveTo>
                    <a:pt x="160" y="0"/>
                  </a:moveTo>
                  <a:cubicBezTo>
                    <a:pt x="120" y="120"/>
                    <a:pt x="41" y="219"/>
                    <a:pt x="1" y="338"/>
                  </a:cubicBezTo>
                  <a:lnTo>
                    <a:pt x="737" y="338"/>
                  </a:lnTo>
                  <a:cubicBezTo>
                    <a:pt x="1035" y="338"/>
                    <a:pt x="936" y="140"/>
                    <a:pt x="8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2030825" y="3552750"/>
              <a:ext cx="24900" cy="23100"/>
            </a:xfrm>
            <a:custGeom>
              <a:avLst/>
              <a:gdLst/>
              <a:ahLst/>
              <a:cxnLst/>
              <a:rect l="l" t="t" r="r" b="b"/>
              <a:pathLst>
                <a:path w="996" h="924" extrusionOk="0">
                  <a:moveTo>
                    <a:pt x="200" y="0"/>
                  </a:moveTo>
                  <a:lnTo>
                    <a:pt x="1" y="199"/>
                  </a:lnTo>
                  <a:cubicBezTo>
                    <a:pt x="200" y="477"/>
                    <a:pt x="419" y="716"/>
                    <a:pt x="717" y="895"/>
                  </a:cubicBezTo>
                  <a:cubicBezTo>
                    <a:pt x="757" y="915"/>
                    <a:pt x="790" y="924"/>
                    <a:pt x="819" y="924"/>
                  </a:cubicBezTo>
                  <a:cubicBezTo>
                    <a:pt x="906" y="924"/>
                    <a:pt x="951" y="845"/>
                    <a:pt x="996" y="756"/>
                  </a:cubicBezTo>
                  <a:cubicBezTo>
                    <a:pt x="836" y="378"/>
                    <a:pt x="618" y="10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2047750" y="3569825"/>
              <a:ext cx="12950" cy="19750"/>
            </a:xfrm>
            <a:custGeom>
              <a:avLst/>
              <a:gdLst/>
              <a:ahLst/>
              <a:cxnLst/>
              <a:rect l="l" t="t" r="r" b="b"/>
              <a:pathLst>
                <a:path w="518" h="790" extrusionOk="0">
                  <a:moveTo>
                    <a:pt x="390" y="0"/>
                  </a:moveTo>
                  <a:cubicBezTo>
                    <a:pt x="345" y="0"/>
                    <a:pt x="305" y="10"/>
                    <a:pt x="259" y="33"/>
                  </a:cubicBezTo>
                  <a:cubicBezTo>
                    <a:pt x="199" y="93"/>
                    <a:pt x="120" y="153"/>
                    <a:pt x="40" y="212"/>
                  </a:cubicBezTo>
                  <a:cubicBezTo>
                    <a:pt x="20" y="411"/>
                    <a:pt x="0" y="590"/>
                    <a:pt x="0" y="789"/>
                  </a:cubicBezTo>
                  <a:cubicBezTo>
                    <a:pt x="338" y="749"/>
                    <a:pt x="498" y="550"/>
                    <a:pt x="498" y="232"/>
                  </a:cubicBezTo>
                  <a:cubicBezTo>
                    <a:pt x="517" y="153"/>
                    <a:pt x="517" y="93"/>
                    <a:pt x="498" y="13"/>
                  </a:cubicBezTo>
                  <a:cubicBezTo>
                    <a:pt x="456" y="5"/>
                    <a:pt x="422" y="0"/>
                    <a:pt x="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2001000" y="3448300"/>
              <a:ext cx="16925" cy="10475"/>
            </a:xfrm>
            <a:custGeom>
              <a:avLst/>
              <a:gdLst/>
              <a:ahLst/>
              <a:cxnLst/>
              <a:rect l="l" t="t" r="r" b="b"/>
              <a:pathLst>
                <a:path w="677" h="419" extrusionOk="0">
                  <a:moveTo>
                    <a:pt x="20" y="1"/>
                  </a:moveTo>
                  <a:cubicBezTo>
                    <a:pt x="20" y="160"/>
                    <a:pt x="0" y="279"/>
                    <a:pt x="0" y="398"/>
                  </a:cubicBezTo>
                  <a:cubicBezTo>
                    <a:pt x="40" y="398"/>
                    <a:pt x="120" y="418"/>
                    <a:pt x="179" y="418"/>
                  </a:cubicBezTo>
                  <a:cubicBezTo>
                    <a:pt x="338" y="418"/>
                    <a:pt x="498" y="398"/>
                    <a:pt x="677" y="379"/>
                  </a:cubicBezTo>
                  <a:lnTo>
                    <a:pt x="677" y="80"/>
                  </a:lnTo>
                  <a:cubicBezTo>
                    <a:pt x="478" y="80"/>
                    <a:pt x="239" y="60"/>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2061175" y="3547775"/>
              <a:ext cx="19925" cy="15175"/>
            </a:xfrm>
            <a:custGeom>
              <a:avLst/>
              <a:gdLst/>
              <a:ahLst/>
              <a:cxnLst/>
              <a:rect l="l" t="t" r="r" b="b"/>
              <a:pathLst>
                <a:path w="797" h="607" extrusionOk="0">
                  <a:moveTo>
                    <a:pt x="577" y="0"/>
                  </a:moveTo>
                  <a:cubicBezTo>
                    <a:pt x="199" y="0"/>
                    <a:pt x="0" y="179"/>
                    <a:pt x="20" y="577"/>
                  </a:cubicBezTo>
                  <a:cubicBezTo>
                    <a:pt x="60" y="597"/>
                    <a:pt x="100" y="607"/>
                    <a:pt x="140" y="607"/>
                  </a:cubicBezTo>
                  <a:cubicBezTo>
                    <a:pt x="179" y="607"/>
                    <a:pt x="219" y="597"/>
                    <a:pt x="259" y="577"/>
                  </a:cubicBezTo>
                  <a:lnTo>
                    <a:pt x="776" y="199"/>
                  </a:lnTo>
                  <a:cubicBezTo>
                    <a:pt x="776" y="159"/>
                    <a:pt x="796" y="80"/>
                    <a:pt x="796" y="20"/>
                  </a:cubicBezTo>
                  <a:cubicBezTo>
                    <a:pt x="716" y="20"/>
                    <a:pt x="657" y="0"/>
                    <a:pt x="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2097475" y="3301100"/>
              <a:ext cx="7975" cy="24400"/>
            </a:xfrm>
            <a:custGeom>
              <a:avLst/>
              <a:gdLst/>
              <a:ahLst/>
              <a:cxnLst/>
              <a:rect l="l" t="t" r="r" b="b"/>
              <a:pathLst>
                <a:path w="319" h="976" extrusionOk="0">
                  <a:moveTo>
                    <a:pt x="140" y="0"/>
                  </a:moveTo>
                  <a:cubicBezTo>
                    <a:pt x="1" y="338"/>
                    <a:pt x="60" y="637"/>
                    <a:pt x="60" y="975"/>
                  </a:cubicBezTo>
                  <a:cubicBezTo>
                    <a:pt x="120" y="975"/>
                    <a:pt x="199" y="975"/>
                    <a:pt x="239" y="935"/>
                  </a:cubicBezTo>
                  <a:cubicBezTo>
                    <a:pt x="199" y="637"/>
                    <a:pt x="319" y="338"/>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2110400" y="3413825"/>
              <a:ext cx="7000" cy="22575"/>
            </a:xfrm>
            <a:custGeom>
              <a:avLst/>
              <a:gdLst/>
              <a:ahLst/>
              <a:cxnLst/>
              <a:rect l="l" t="t" r="r" b="b"/>
              <a:pathLst>
                <a:path w="280" h="903" extrusionOk="0">
                  <a:moveTo>
                    <a:pt x="146" y="1"/>
                  </a:moveTo>
                  <a:cubicBezTo>
                    <a:pt x="54" y="1"/>
                    <a:pt x="8" y="42"/>
                    <a:pt x="40" y="186"/>
                  </a:cubicBezTo>
                  <a:cubicBezTo>
                    <a:pt x="80" y="445"/>
                    <a:pt x="1" y="703"/>
                    <a:pt x="200" y="902"/>
                  </a:cubicBezTo>
                  <a:lnTo>
                    <a:pt x="279" y="226"/>
                  </a:lnTo>
                  <a:cubicBezTo>
                    <a:pt x="239" y="166"/>
                    <a:pt x="239" y="87"/>
                    <a:pt x="220" y="7"/>
                  </a:cubicBezTo>
                  <a:cubicBezTo>
                    <a:pt x="193" y="3"/>
                    <a:pt x="168" y="1"/>
                    <a:pt x="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2106425" y="3475225"/>
              <a:ext cx="12450" cy="10900"/>
            </a:xfrm>
            <a:custGeom>
              <a:avLst/>
              <a:gdLst/>
              <a:ahLst/>
              <a:cxnLst/>
              <a:rect l="l" t="t" r="r" b="b"/>
              <a:pathLst>
                <a:path w="498" h="436" extrusionOk="0">
                  <a:moveTo>
                    <a:pt x="156" y="1"/>
                  </a:moveTo>
                  <a:cubicBezTo>
                    <a:pt x="98" y="1"/>
                    <a:pt x="44" y="31"/>
                    <a:pt x="1" y="117"/>
                  </a:cubicBezTo>
                  <a:cubicBezTo>
                    <a:pt x="40" y="217"/>
                    <a:pt x="40" y="316"/>
                    <a:pt x="80" y="435"/>
                  </a:cubicBezTo>
                  <a:lnTo>
                    <a:pt x="398" y="435"/>
                  </a:lnTo>
                  <a:cubicBezTo>
                    <a:pt x="498" y="316"/>
                    <a:pt x="498" y="197"/>
                    <a:pt x="379" y="97"/>
                  </a:cubicBezTo>
                  <a:cubicBezTo>
                    <a:pt x="311" y="52"/>
                    <a:pt x="231" y="1"/>
                    <a:pt x="1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2055700" y="3561700"/>
              <a:ext cx="11950" cy="13950"/>
            </a:xfrm>
            <a:custGeom>
              <a:avLst/>
              <a:gdLst/>
              <a:ahLst/>
              <a:cxnLst/>
              <a:rect l="l" t="t" r="r" b="b"/>
              <a:pathLst>
                <a:path w="478" h="558" extrusionOk="0">
                  <a:moveTo>
                    <a:pt x="279" y="0"/>
                  </a:moveTo>
                  <a:cubicBezTo>
                    <a:pt x="20" y="0"/>
                    <a:pt x="1" y="119"/>
                    <a:pt x="80" y="318"/>
                  </a:cubicBezTo>
                  <a:cubicBezTo>
                    <a:pt x="100" y="378"/>
                    <a:pt x="100" y="497"/>
                    <a:pt x="120" y="557"/>
                  </a:cubicBezTo>
                  <a:cubicBezTo>
                    <a:pt x="319" y="418"/>
                    <a:pt x="478" y="239"/>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2178550" y="3237575"/>
              <a:ext cx="15425" cy="11325"/>
            </a:xfrm>
            <a:custGeom>
              <a:avLst/>
              <a:gdLst/>
              <a:ahLst/>
              <a:cxnLst/>
              <a:rect l="l" t="t" r="r" b="b"/>
              <a:pathLst>
                <a:path w="617" h="453" extrusionOk="0">
                  <a:moveTo>
                    <a:pt x="281" y="0"/>
                  </a:moveTo>
                  <a:cubicBezTo>
                    <a:pt x="184" y="0"/>
                    <a:pt x="90" y="45"/>
                    <a:pt x="0" y="134"/>
                  </a:cubicBezTo>
                  <a:lnTo>
                    <a:pt x="338" y="453"/>
                  </a:lnTo>
                  <a:lnTo>
                    <a:pt x="617" y="453"/>
                  </a:lnTo>
                  <a:cubicBezTo>
                    <a:pt x="597" y="353"/>
                    <a:pt x="597" y="234"/>
                    <a:pt x="577" y="134"/>
                  </a:cubicBezTo>
                  <a:cubicBezTo>
                    <a:pt x="477" y="45"/>
                    <a:pt x="378" y="0"/>
                    <a:pt x="2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1993525" y="3307075"/>
              <a:ext cx="7000" cy="18900"/>
            </a:xfrm>
            <a:custGeom>
              <a:avLst/>
              <a:gdLst/>
              <a:ahLst/>
              <a:cxnLst/>
              <a:rect l="l" t="t" r="r" b="b"/>
              <a:pathLst>
                <a:path w="280" h="756" extrusionOk="0">
                  <a:moveTo>
                    <a:pt x="100" y="0"/>
                  </a:moveTo>
                  <a:cubicBezTo>
                    <a:pt x="41" y="279"/>
                    <a:pt x="1" y="537"/>
                    <a:pt x="220" y="756"/>
                  </a:cubicBezTo>
                  <a:cubicBezTo>
                    <a:pt x="240" y="497"/>
                    <a:pt x="240" y="279"/>
                    <a:pt x="279" y="40"/>
                  </a:cubicBezTo>
                  <a:cubicBezTo>
                    <a:pt x="220" y="0"/>
                    <a:pt x="140"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2194950" y="3311550"/>
              <a:ext cx="6000" cy="17925"/>
            </a:xfrm>
            <a:custGeom>
              <a:avLst/>
              <a:gdLst/>
              <a:ahLst/>
              <a:cxnLst/>
              <a:rect l="l" t="t" r="r" b="b"/>
              <a:pathLst>
                <a:path w="240" h="717" extrusionOk="0">
                  <a:moveTo>
                    <a:pt x="239" y="0"/>
                  </a:moveTo>
                  <a:cubicBezTo>
                    <a:pt x="0" y="259"/>
                    <a:pt x="20" y="477"/>
                    <a:pt x="219" y="716"/>
                  </a:cubicBezTo>
                  <a:cubicBezTo>
                    <a:pt x="219" y="477"/>
                    <a:pt x="239" y="259"/>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2160625" y="3294125"/>
              <a:ext cx="4500" cy="12975"/>
            </a:xfrm>
            <a:custGeom>
              <a:avLst/>
              <a:gdLst/>
              <a:ahLst/>
              <a:cxnLst/>
              <a:rect l="l" t="t" r="r" b="b"/>
              <a:pathLst>
                <a:path w="180" h="519" extrusionOk="0">
                  <a:moveTo>
                    <a:pt x="160" y="1"/>
                  </a:moveTo>
                  <a:cubicBezTo>
                    <a:pt x="21" y="100"/>
                    <a:pt x="21" y="220"/>
                    <a:pt x="1" y="379"/>
                  </a:cubicBezTo>
                  <a:cubicBezTo>
                    <a:pt x="21" y="458"/>
                    <a:pt x="100" y="518"/>
                    <a:pt x="180" y="518"/>
                  </a:cubicBezTo>
                  <a:cubicBezTo>
                    <a:pt x="180" y="359"/>
                    <a:pt x="160" y="180"/>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2117375" y="3651200"/>
              <a:ext cx="5000" cy="13950"/>
            </a:xfrm>
            <a:custGeom>
              <a:avLst/>
              <a:gdLst/>
              <a:ahLst/>
              <a:cxnLst/>
              <a:rect l="l" t="t" r="r" b="b"/>
              <a:pathLst>
                <a:path w="200" h="558" extrusionOk="0">
                  <a:moveTo>
                    <a:pt x="0" y="1"/>
                  </a:moveTo>
                  <a:lnTo>
                    <a:pt x="0" y="498"/>
                  </a:lnTo>
                  <a:cubicBezTo>
                    <a:pt x="40" y="518"/>
                    <a:pt x="60" y="538"/>
                    <a:pt x="120" y="558"/>
                  </a:cubicBezTo>
                  <a:cubicBezTo>
                    <a:pt x="120" y="359"/>
                    <a:pt x="199" y="16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2120850" y="3298100"/>
              <a:ext cx="4500" cy="9000"/>
            </a:xfrm>
            <a:custGeom>
              <a:avLst/>
              <a:gdLst/>
              <a:ahLst/>
              <a:cxnLst/>
              <a:rect l="l" t="t" r="r" b="b"/>
              <a:pathLst>
                <a:path w="180" h="360" extrusionOk="0">
                  <a:moveTo>
                    <a:pt x="179" y="1"/>
                  </a:moveTo>
                  <a:lnTo>
                    <a:pt x="179" y="1"/>
                  </a:lnTo>
                  <a:cubicBezTo>
                    <a:pt x="20" y="61"/>
                    <a:pt x="0" y="220"/>
                    <a:pt x="0" y="359"/>
                  </a:cubicBezTo>
                  <a:lnTo>
                    <a:pt x="160" y="359"/>
                  </a:lnTo>
                  <a:cubicBezTo>
                    <a:pt x="179" y="240"/>
                    <a:pt x="179" y="120"/>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2116375" y="3642250"/>
              <a:ext cx="1525" cy="4500"/>
            </a:xfrm>
            <a:custGeom>
              <a:avLst/>
              <a:gdLst/>
              <a:ahLst/>
              <a:cxnLst/>
              <a:rect l="l" t="t" r="r" b="b"/>
              <a:pathLst>
                <a:path w="61" h="180" extrusionOk="0">
                  <a:moveTo>
                    <a:pt x="0" y="1"/>
                  </a:moveTo>
                  <a:lnTo>
                    <a:pt x="0" y="180"/>
                  </a:lnTo>
                  <a:cubicBezTo>
                    <a:pt x="0" y="160"/>
                    <a:pt x="60" y="120"/>
                    <a:pt x="60" y="120"/>
                  </a:cubicBezTo>
                  <a:cubicBezTo>
                    <a:pt x="60" y="80"/>
                    <a:pt x="40" y="6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2103450" y="3436375"/>
              <a:ext cx="2000" cy="4500"/>
            </a:xfrm>
            <a:custGeom>
              <a:avLst/>
              <a:gdLst/>
              <a:ahLst/>
              <a:cxnLst/>
              <a:rect l="l" t="t" r="r" b="b"/>
              <a:pathLst>
                <a:path w="80" h="180" extrusionOk="0">
                  <a:moveTo>
                    <a:pt x="0" y="0"/>
                  </a:moveTo>
                  <a:cubicBezTo>
                    <a:pt x="0" y="80"/>
                    <a:pt x="0" y="139"/>
                    <a:pt x="20" y="179"/>
                  </a:cubicBezTo>
                  <a:cubicBezTo>
                    <a:pt x="20" y="159"/>
                    <a:pt x="80" y="139"/>
                    <a:pt x="80" y="139"/>
                  </a:cubicBezTo>
                  <a:cubicBezTo>
                    <a:pt x="60" y="80"/>
                    <a:pt x="20" y="6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2200925" y="3307075"/>
              <a:ext cx="6475" cy="4500"/>
            </a:xfrm>
            <a:custGeom>
              <a:avLst/>
              <a:gdLst/>
              <a:ahLst/>
              <a:cxnLst/>
              <a:rect l="l" t="t" r="r" b="b"/>
              <a:pathLst>
                <a:path w="259" h="180" extrusionOk="0">
                  <a:moveTo>
                    <a:pt x="0" y="0"/>
                  </a:moveTo>
                  <a:lnTo>
                    <a:pt x="0" y="179"/>
                  </a:lnTo>
                  <a:cubicBezTo>
                    <a:pt x="60" y="179"/>
                    <a:pt x="100" y="179"/>
                    <a:pt x="159" y="159"/>
                  </a:cubicBezTo>
                  <a:cubicBezTo>
                    <a:pt x="179" y="159"/>
                    <a:pt x="179" y="139"/>
                    <a:pt x="239" y="99"/>
                  </a:cubicBezTo>
                  <a:cubicBezTo>
                    <a:pt x="259" y="80"/>
                    <a:pt x="239" y="60"/>
                    <a:pt x="159" y="40"/>
                  </a:cubicBezTo>
                  <a:cubicBezTo>
                    <a:pt x="100" y="40"/>
                    <a:pt x="6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2116375" y="3454775"/>
              <a:ext cx="4000" cy="5000"/>
            </a:xfrm>
            <a:custGeom>
              <a:avLst/>
              <a:gdLst/>
              <a:ahLst/>
              <a:cxnLst/>
              <a:rect l="l" t="t" r="r" b="b"/>
              <a:pathLst>
                <a:path w="160" h="200" extrusionOk="0">
                  <a:moveTo>
                    <a:pt x="0" y="0"/>
                  </a:moveTo>
                  <a:cubicBezTo>
                    <a:pt x="0" y="100"/>
                    <a:pt x="60" y="159"/>
                    <a:pt x="160" y="199"/>
                  </a:cubicBezTo>
                  <a:cubicBezTo>
                    <a:pt x="100" y="120"/>
                    <a:pt x="60" y="4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2225275" y="3306575"/>
              <a:ext cx="87575" cy="90025"/>
            </a:xfrm>
            <a:custGeom>
              <a:avLst/>
              <a:gdLst/>
              <a:ahLst/>
              <a:cxnLst/>
              <a:rect l="l" t="t" r="r" b="b"/>
              <a:pathLst>
                <a:path w="3503" h="3601" extrusionOk="0">
                  <a:moveTo>
                    <a:pt x="516" y="1"/>
                  </a:moveTo>
                  <a:cubicBezTo>
                    <a:pt x="450" y="1"/>
                    <a:pt x="400" y="32"/>
                    <a:pt x="359" y="100"/>
                  </a:cubicBezTo>
                  <a:cubicBezTo>
                    <a:pt x="279" y="199"/>
                    <a:pt x="260" y="299"/>
                    <a:pt x="220" y="398"/>
                  </a:cubicBezTo>
                  <a:cubicBezTo>
                    <a:pt x="160" y="875"/>
                    <a:pt x="180" y="1373"/>
                    <a:pt x="200" y="1870"/>
                  </a:cubicBezTo>
                  <a:cubicBezTo>
                    <a:pt x="260" y="2467"/>
                    <a:pt x="1" y="3084"/>
                    <a:pt x="478" y="3601"/>
                  </a:cubicBezTo>
                  <a:lnTo>
                    <a:pt x="618" y="3601"/>
                  </a:lnTo>
                  <a:cubicBezTo>
                    <a:pt x="657" y="2785"/>
                    <a:pt x="677" y="1950"/>
                    <a:pt x="657" y="1114"/>
                  </a:cubicBezTo>
                  <a:cubicBezTo>
                    <a:pt x="657" y="716"/>
                    <a:pt x="797" y="577"/>
                    <a:pt x="1214" y="557"/>
                  </a:cubicBezTo>
                  <a:cubicBezTo>
                    <a:pt x="1932" y="484"/>
                    <a:pt x="2633" y="376"/>
                    <a:pt x="3332" y="376"/>
                  </a:cubicBezTo>
                  <a:cubicBezTo>
                    <a:pt x="3389" y="376"/>
                    <a:pt x="3445" y="377"/>
                    <a:pt x="3502" y="378"/>
                  </a:cubicBezTo>
                  <a:cubicBezTo>
                    <a:pt x="3350" y="226"/>
                    <a:pt x="3174" y="196"/>
                    <a:pt x="2994" y="196"/>
                  </a:cubicBezTo>
                  <a:cubicBezTo>
                    <a:pt x="2881" y="196"/>
                    <a:pt x="2767" y="208"/>
                    <a:pt x="2655" y="208"/>
                  </a:cubicBezTo>
                  <a:cubicBezTo>
                    <a:pt x="2571" y="208"/>
                    <a:pt x="2488" y="201"/>
                    <a:pt x="2408" y="179"/>
                  </a:cubicBezTo>
                  <a:cubicBezTo>
                    <a:pt x="2346" y="173"/>
                    <a:pt x="2283" y="170"/>
                    <a:pt x="2221" y="170"/>
                  </a:cubicBezTo>
                  <a:cubicBezTo>
                    <a:pt x="1938" y="170"/>
                    <a:pt x="1652" y="223"/>
                    <a:pt x="1369" y="223"/>
                  </a:cubicBezTo>
                  <a:cubicBezTo>
                    <a:pt x="1114" y="223"/>
                    <a:pt x="862" y="180"/>
                    <a:pt x="618" y="20"/>
                  </a:cubicBezTo>
                  <a:cubicBezTo>
                    <a:pt x="580" y="7"/>
                    <a:pt x="546" y="1"/>
                    <a:pt x="5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2288950" y="3400550"/>
              <a:ext cx="77600" cy="9350"/>
            </a:xfrm>
            <a:custGeom>
              <a:avLst/>
              <a:gdLst/>
              <a:ahLst/>
              <a:cxnLst/>
              <a:rect l="l" t="t" r="r" b="b"/>
              <a:pathLst>
                <a:path w="3104" h="374" extrusionOk="0">
                  <a:moveTo>
                    <a:pt x="935" y="1"/>
                  </a:moveTo>
                  <a:cubicBezTo>
                    <a:pt x="814" y="88"/>
                    <a:pt x="688" y="106"/>
                    <a:pt x="564" y="106"/>
                  </a:cubicBezTo>
                  <a:cubicBezTo>
                    <a:pt x="471" y="106"/>
                    <a:pt x="379" y="96"/>
                    <a:pt x="289" y="96"/>
                  </a:cubicBezTo>
                  <a:cubicBezTo>
                    <a:pt x="224" y="96"/>
                    <a:pt x="161" y="101"/>
                    <a:pt x="100" y="120"/>
                  </a:cubicBezTo>
                  <a:cubicBezTo>
                    <a:pt x="20" y="180"/>
                    <a:pt x="0" y="240"/>
                    <a:pt x="40" y="319"/>
                  </a:cubicBezTo>
                  <a:cubicBezTo>
                    <a:pt x="716" y="319"/>
                    <a:pt x="1413" y="339"/>
                    <a:pt x="2089" y="339"/>
                  </a:cubicBezTo>
                  <a:cubicBezTo>
                    <a:pt x="2258" y="339"/>
                    <a:pt x="2437" y="374"/>
                    <a:pt x="2611" y="374"/>
                  </a:cubicBezTo>
                  <a:cubicBezTo>
                    <a:pt x="2785" y="374"/>
                    <a:pt x="2954" y="339"/>
                    <a:pt x="3103" y="200"/>
                  </a:cubicBezTo>
                  <a:cubicBezTo>
                    <a:pt x="3044" y="110"/>
                    <a:pt x="2944" y="110"/>
                    <a:pt x="2840" y="110"/>
                  </a:cubicBezTo>
                  <a:cubicBezTo>
                    <a:pt x="2735" y="110"/>
                    <a:pt x="2626" y="110"/>
                    <a:pt x="2546" y="21"/>
                  </a:cubicBezTo>
                  <a:lnTo>
                    <a:pt x="2348" y="21"/>
                  </a:lnTo>
                  <a:cubicBezTo>
                    <a:pt x="2328" y="51"/>
                    <a:pt x="2303" y="66"/>
                    <a:pt x="2278" y="66"/>
                  </a:cubicBezTo>
                  <a:cubicBezTo>
                    <a:pt x="2253" y="66"/>
                    <a:pt x="2228" y="51"/>
                    <a:pt x="2208" y="21"/>
                  </a:cubicBezTo>
                  <a:cubicBezTo>
                    <a:pt x="1791" y="21"/>
                    <a:pt x="1353" y="1"/>
                    <a:pt x="9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2352600" y="3400550"/>
              <a:ext cx="35825" cy="5500"/>
            </a:xfrm>
            <a:custGeom>
              <a:avLst/>
              <a:gdLst/>
              <a:ahLst/>
              <a:cxnLst/>
              <a:rect l="l" t="t" r="r" b="b"/>
              <a:pathLst>
                <a:path w="1433" h="220" extrusionOk="0">
                  <a:moveTo>
                    <a:pt x="697" y="1"/>
                  </a:moveTo>
                  <a:cubicBezTo>
                    <a:pt x="478" y="1"/>
                    <a:pt x="239" y="21"/>
                    <a:pt x="0" y="21"/>
                  </a:cubicBezTo>
                  <a:cubicBezTo>
                    <a:pt x="140" y="220"/>
                    <a:pt x="359" y="180"/>
                    <a:pt x="557" y="200"/>
                  </a:cubicBezTo>
                  <a:cubicBezTo>
                    <a:pt x="856" y="200"/>
                    <a:pt x="1114" y="200"/>
                    <a:pt x="1433" y="180"/>
                  </a:cubicBezTo>
                  <a:cubicBezTo>
                    <a:pt x="1316" y="28"/>
                    <a:pt x="1165" y="7"/>
                    <a:pt x="1012" y="7"/>
                  </a:cubicBezTo>
                  <a:cubicBezTo>
                    <a:pt x="951" y="7"/>
                    <a:pt x="890" y="10"/>
                    <a:pt x="830" y="10"/>
                  </a:cubicBezTo>
                  <a:cubicBezTo>
                    <a:pt x="784" y="10"/>
                    <a:pt x="739" y="8"/>
                    <a:pt x="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2276500" y="3401050"/>
              <a:ext cx="35850" cy="6875"/>
            </a:xfrm>
            <a:custGeom>
              <a:avLst/>
              <a:gdLst/>
              <a:ahLst/>
              <a:cxnLst/>
              <a:rect l="l" t="t" r="r" b="b"/>
              <a:pathLst>
                <a:path w="1434" h="275" extrusionOk="0">
                  <a:moveTo>
                    <a:pt x="1433" y="1"/>
                  </a:moveTo>
                  <a:cubicBezTo>
                    <a:pt x="956" y="1"/>
                    <a:pt x="498" y="1"/>
                    <a:pt x="1" y="21"/>
                  </a:cubicBezTo>
                  <a:cubicBezTo>
                    <a:pt x="32" y="219"/>
                    <a:pt x="118" y="275"/>
                    <a:pt x="224" y="275"/>
                  </a:cubicBezTo>
                  <a:cubicBezTo>
                    <a:pt x="320" y="275"/>
                    <a:pt x="434" y="228"/>
                    <a:pt x="538" y="200"/>
                  </a:cubicBezTo>
                  <a:cubicBezTo>
                    <a:pt x="606" y="182"/>
                    <a:pt x="677" y="177"/>
                    <a:pt x="749" y="177"/>
                  </a:cubicBezTo>
                  <a:cubicBezTo>
                    <a:pt x="827" y="177"/>
                    <a:pt x="907" y="182"/>
                    <a:pt x="985" y="182"/>
                  </a:cubicBezTo>
                  <a:cubicBezTo>
                    <a:pt x="1150" y="182"/>
                    <a:pt x="1308" y="157"/>
                    <a:pt x="14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2267550" y="3400550"/>
              <a:ext cx="22400" cy="8925"/>
            </a:xfrm>
            <a:custGeom>
              <a:avLst/>
              <a:gdLst/>
              <a:ahLst/>
              <a:cxnLst/>
              <a:rect l="l" t="t" r="r" b="b"/>
              <a:pathLst>
                <a:path w="896" h="357" extrusionOk="0">
                  <a:moveTo>
                    <a:pt x="200" y="1"/>
                  </a:moveTo>
                  <a:cubicBezTo>
                    <a:pt x="120" y="80"/>
                    <a:pt x="1" y="180"/>
                    <a:pt x="1" y="240"/>
                  </a:cubicBezTo>
                  <a:cubicBezTo>
                    <a:pt x="1" y="334"/>
                    <a:pt x="51" y="357"/>
                    <a:pt x="113" y="357"/>
                  </a:cubicBezTo>
                  <a:cubicBezTo>
                    <a:pt x="168" y="357"/>
                    <a:pt x="232" y="339"/>
                    <a:pt x="279" y="339"/>
                  </a:cubicBezTo>
                  <a:cubicBezTo>
                    <a:pt x="498" y="339"/>
                    <a:pt x="697" y="319"/>
                    <a:pt x="896" y="319"/>
                  </a:cubicBezTo>
                  <a:lnTo>
                    <a:pt x="896" y="200"/>
                  </a:lnTo>
                  <a:cubicBezTo>
                    <a:pt x="697" y="180"/>
                    <a:pt x="498" y="200"/>
                    <a:pt x="359" y="21"/>
                  </a:cubicBezTo>
                  <a:cubicBezTo>
                    <a:pt x="342" y="29"/>
                    <a:pt x="326" y="34"/>
                    <a:pt x="307" y="34"/>
                  </a:cubicBezTo>
                  <a:cubicBezTo>
                    <a:pt x="279" y="34"/>
                    <a:pt x="246" y="24"/>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2344650" y="3401050"/>
              <a:ext cx="4000" cy="1725"/>
            </a:xfrm>
            <a:custGeom>
              <a:avLst/>
              <a:gdLst/>
              <a:ahLst/>
              <a:cxnLst/>
              <a:rect l="l" t="t" r="r" b="b"/>
              <a:pathLst>
                <a:path w="160" h="69" extrusionOk="0">
                  <a:moveTo>
                    <a:pt x="0" y="1"/>
                  </a:moveTo>
                  <a:cubicBezTo>
                    <a:pt x="28" y="48"/>
                    <a:pt x="52" y="68"/>
                    <a:pt x="76" y="68"/>
                  </a:cubicBezTo>
                  <a:cubicBezTo>
                    <a:pt x="102" y="68"/>
                    <a:pt x="128" y="43"/>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2467975" y="3090900"/>
              <a:ext cx="27875" cy="82900"/>
            </a:xfrm>
            <a:custGeom>
              <a:avLst/>
              <a:gdLst/>
              <a:ahLst/>
              <a:cxnLst/>
              <a:rect l="l" t="t" r="r" b="b"/>
              <a:pathLst>
                <a:path w="1115" h="3316" extrusionOk="0">
                  <a:moveTo>
                    <a:pt x="331" y="0"/>
                  </a:moveTo>
                  <a:cubicBezTo>
                    <a:pt x="224" y="0"/>
                    <a:pt x="119" y="43"/>
                    <a:pt x="20" y="153"/>
                  </a:cubicBezTo>
                  <a:cubicBezTo>
                    <a:pt x="1" y="232"/>
                    <a:pt x="20" y="332"/>
                    <a:pt x="40" y="392"/>
                  </a:cubicBezTo>
                  <a:cubicBezTo>
                    <a:pt x="100" y="491"/>
                    <a:pt x="140" y="630"/>
                    <a:pt x="160" y="750"/>
                  </a:cubicBezTo>
                  <a:cubicBezTo>
                    <a:pt x="299" y="1287"/>
                    <a:pt x="219" y="1923"/>
                    <a:pt x="597" y="2421"/>
                  </a:cubicBezTo>
                  <a:cubicBezTo>
                    <a:pt x="836" y="2679"/>
                    <a:pt x="717" y="3017"/>
                    <a:pt x="756" y="3316"/>
                  </a:cubicBezTo>
                  <a:cubicBezTo>
                    <a:pt x="1115" y="2659"/>
                    <a:pt x="856" y="1983"/>
                    <a:pt x="916" y="1346"/>
                  </a:cubicBezTo>
                  <a:cubicBezTo>
                    <a:pt x="617" y="968"/>
                    <a:pt x="816" y="551"/>
                    <a:pt x="737" y="153"/>
                  </a:cubicBezTo>
                  <a:cubicBezTo>
                    <a:pt x="697" y="93"/>
                    <a:pt x="637" y="73"/>
                    <a:pt x="597" y="73"/>
                  </a:cubicBezTo>
                  <a:cubicBezTo>
                    <a:pt x="508" y="29"/>
                    <a:pt x="419"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2348625" y="3177750"/>
              <a:ext cx="6000" cy="8975"/>
            </a:xfrm>
            <a:custGeom>
              <a:avLst/>
              <a:gdLst/>
              <a:ahLst/>
              <a:cxnLst/>
              <a:rect l="l" t="t" r="r" b="b"/>
              <a:pathLst>
                <a:path w="240" h="359" extrusionOk="0">
                  <a:moveTo>
                    <a:pt x="159" y="1"/>
                  </a:moveTo>
                  <a:cubicBezTo>
                    <a:pt x="0" y="100"/>
                    <a:pt x="0" y="240"/>
                    <a:pt x="159" y="359"/>
                  </a:cubicBezTo>
                  <a:cubicBezTo>
                    <a:pt x="199" y="359"/>
                    <a:pt x="219" y="339"/>
                    <a:pt x="219" y="299"/>
                  </a:cubicBezTo>
                  <a:cubicBezTo>
                    <a:pt x="239" y="260"/>
                    <a:pt x="219" y="240"/>
                    <a:pt x="159" y="180"/>
                  </a:cubicBezTo>
                  <a:lnTo>
                    <a:pt x="1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2433175" y="3178750"/>
              <a:ext cx="8975" cy="3500"/>
            </a:xfrm>
            <a:custGeom>
              <a:avLst/>
              <a:gdLst/>
              <a:ahLst/>
              <a:cxnLst/>
              <a:rect l="l" t="t" r="r" b="b"/>
              <a:pathLst>
                <a:path w="359" h="140" extrusionOk="0">
                  <a:moveTo>
                    <a:pt x="358" y="1"/>
                  </a:moveTo>
                  <a:cubicBezTo>
                    <a:pt x="219" y="1"/>
                    <a:pt x="100" y="21"/>
                    <a:pt x="0" y="140"/>
                  </a:cubicBezTo>
                  <a:cubicBezTo>
                    <a:pt x="139" y="140"/>
                    <a:pt x="259" y="120"/>
                    <a:pt x="3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2352600" y="3182225"/>
              <a:ext cx="8975" cy="4500"/>
            </a:xfrm>
            <a:custGeom>
              <a:avLst/>
              <a:gdLst/>
              <a:ahLst/>
              <a:cxnLst/>
              <a:rect l="l" t="t" r="r" b="b"/>
              <a:pathLst>
                <a:path w="359" h="180" extrusionOk="0">
                  <a:moveTo>
                    <a:pt x="0" y="1"/>
                  </a:moveTo>
                  <a:lnTo>
                    <a:pt x="0" y="180"/>
                  </a:lnTo>
                  <a:cubicBezTo>
                    <a:pt x="160" y="180"/>
                    <a:pt x="279" y="160"/>
                    <a:pt x="359" y="21"/>
                  </a:cubicBezTo>
                  <a:cubicBezTo>
                    <a:pt x="219" y="1"/>
                    <a:pt x="12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2227775" y="3266775"/>
              <a:ext cx="156175" cy="40325"/>
            </a:xfrm>
            <a:custGeom>
              <a:avLst/>
              <a:gdLst/>
              <a:ahLst/>
              <a:cxnLst/>
              <a:rect l="l" t="t" r="r" b="b"/>
              <a:pathLst>
                <a:path w="6247" h="1613" extrusionOk="0">
                  <a:moveTo>
                    <a:pt x="378" y="1"/>
                  </a:moveTo>
                  <a:lnTo>
                    <a:pt x="378" y="1"/>
                  </a:lnTo>
                  <a:cubicBezTo>
                    <a:pt x="0" y="558"/>
                    <a:pt x="0" y="1095"/>
                    <a:pt x="398" y="1612"/>
                  </a:cubicBezTo>
                  <a:lnTo>
                    <a:pt x="518" y="1612"/>
                  </a:lnTo>
                  <a:cubicBezTo>
                    <a:pt x="566" y="1322"/>
                    <a:pt x="744" y="1267"/>
                    <a:pt x="958" y="1267"/>
                  </a:cubicBezTo>
                  <a:cubicBezTo>
                    <a:pt x="1009" y="1267"/>
                    <a:pt x="1061" y="1270"/>
                    <a:pt x="1114" y="1274"/>
                  </a:cubicBezTo>
                  <a:cubicBezTo>
                    <a:pt x="1288" y="1286"/>
                    <a:pt x="1462" y="1291"/>
                    <a:pt x="1634" y="1291"/>
                  </a:cubicBezTo>
                  <a:cubicBezTo>
                    <a:pt x="2752" y="1291"/>
                    <a:pt x="3851" y="1078"/>
                    <a:pt x="4957" y="1078"/>
                  </a:cubicBezTo>
                  <a:cubicBezTo>
                    <a:pt x="5128" y="1078"/>
                    <a:pt x="5299" y="1083"/>
                    <a:pt x="5471" y="1095"/>
                  </a:cubicBezTo>
                  <a:cubicBezTo>
                    <a:pt x="5523" y="1101"/>
                    <a:pt x="5576" y="1103"/>
                    <a:pt x="5628" y="1103"/>
                  </a:cubicBezTo>
                  <a:cubicBezTo>
                    <a:pt x="5753" y="1103"/>
                    <a:pt x="5876" y="1089"/>
                    <a:pt x="5988" y="1075"/>
                  </a:cubicBezTo>
                  <a:cubicBezTo>
                    <a:pt x="6167" y="1055"/>
                    <a:pt x="6207" y="896"/>
                    <a:pt x="6247" y="757"/>
                  </a:cubicBezTo>
                  <a:lnTo>
                    <a:pt x="6247" y="757"/>
                  </a:lnTo>
                  <a:cubicBezTo>
                    <a:pt x="6048" y="816"/>
                    <a:pt x="5869" y="896"/>
                    <a:pt x="5650" y="896"/>
                  </a:cubicBezTo>
                  <a:cubicBezTo>
                    <a:pt x="5232" y="896"/>
                    <a:pt x="4817" y="894"/>
                    <a:pt x="4402" y="894"/>
                  </a:cubicBezTo>
                  <a:cubicBezTo>
                    <a:pt x="3572" y="894"/>
                    <a:pt x="2746" y="903"/>
                    <a:pt x="1910" y="956"/>
                  </a:cubicBezTo>
                  <a:cubicBezTo>
                    <a:pt x="1636" y="969"/>
                    <a:pt x="1425" y="983"/>
                    <a:pt x="1259" y="983"/>
                  </a:cubicBezTo>
                  <a:cubicBezTo>
                    <a:pt x="699" y="983"/>
                    <a:pt x="639" y="828"/>
                    <a:pt x="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1988075" y="2984725"/>
              <a:ext cx="60200" cy="16450"/>
            </a:xfrm>
            <a:custGeom>
              <a:avLst/>
              <a:gdLst/>
              <a:ahLst/>
              <a:cxnLst/>
              <a:rect l="l" t="t" r="r" b="b"/>
              <a:pathLst>
                <a:path w="2408" h="658" extrusionOk="0">
                  <a:moveTo>
                    <a:pt x="1469" y="0"/>
                  </a:moveTo>
                  <a:cubicBezTo>
                    <a:pt x="1096" y="0"/>
                    <a:pt x="734" y="46"/>
                    <a:pt x="381" y="46"/>
                  </a:cubicBezTo>
                  <a:cubicBezTo>
                    <a:pt x="253" y="46"/>
                    <a:pt x="126" y="40"/>
                    <a:pt x="0" y="23"/>
                  </a:cubicBezTo>
                  <a:lnTo>
                    <a:pt x="0" y="600"/>
                  </a:lnTo>
                  <a:cubicBezTo>
                    <a:pt x="102" y="640"/>
                    <a:pt x="202" y="657"/>
                    <a:pt x="302" y="657"/>
                  </a:cubicBezTo>
                  <a:cubicBezTo>
                    <a:pt x="551" y="657"/>
                    <a:pt x="793" y="549"/>
                    <a:pt x="1035" y="421"/>
                  </a:cubicBezTo>
                  <a:cubicBezTo>
                    <a:pt x="1492" y="421"/>
                    <a:pt x="1890" y="262"/>
                    <a:pt x="2407" y="143"/>
                  </a:cubicBezTo>
                  <a:cubicBezTo>
                    <a:pt x="2086" y="31"/>
                    <a:pt x="1774" y="0"/>
                    <a:pt x="1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2199425" y="3177750"/>
              <a:ext cx="22900" cy="90550"/>
            </a:xfrm>
            <a:custGeom>
              <a:avLst/>
              <a:gdLst/>
              <a:ahLst/>
              <a:cxnLst/>
              <a:rect l="l" t="t" r="r" b="b"/>
              <a:pathLst>
                <a:path w="916" h="3622" extrusionOk="0">
                  <a:moveTo>
                    <a:pt x="597" y="1"/>
                  </a:moveTo>
                  <a:cubicBezTo>
                    <a:pt x="458" y="61"/>
                    <a:pt x="359" y="140"/>
                    <a:pt x="259" y="180"/>
                  </a:cubicBezTo>
                  <a:cubicBezTo>
                    <a:pt x="239" y="200"/>
                    <a:pt x="199" y="240"/>
                    <a:pt x="199" y="279"/>
                  </a:cubicBezTo>
                  <a:cubicBezTo>
                    <a:pt x="20" y="637"/>
                    <a:pt x="1" y="956"/>
                    <a:pt x="299" y="1254"/>
                  </a:cubicBezTo>
                  <a:cubicBezTo>
                    <a:pt x="597" y="1652"/>
                    <a:pt x="359" y="2090"/>
                    <a:pt x="438" y="2527"/>
                  </a:cubicBezTo>
                  <a:cubicBezTo>
                    <a:pt x="299" y="2746"/>
                    <a:pt x="339" y="2965"/>
                    <a:pt x="418" y="3184"/>
                  </a:cubicBezTo>
                  <a:lnTo>
                    <a:pt x="418" y="3383"/>
                  </a:lnTo>
                  <a:lnTo>
                    <a:pt x="557" y="3621"/>
                  </a:lnTo>
                  <a:cubicBezTo>
                    <a:pt x="737" y="3542"/>
                    <a:pt x="836" y="3363"/>
                    <a:pt x="896" y="3184"/>
                  </a:cubicBezTo>
                  <a:cubicBezTo>
                    <a:pt x="916" y="2965"/>
                    <a:pt x="916" y="2746"/>
                    <a:pt x="756" y="2547"/>
                  </a:cubicBezTo>
                  <a:cubicBezTo>
                    <a:pt x="518" y="1771"/>
                    <a:pt x="597" y="996"/>
                    <a:pt x="637" y="200"/>
                  </a:cubicBezTo>
                  <a:cubicBezTo>
                    <a:pt x="617" y="140"/>
                    <a:pt x="617" y="80"/>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2269050" y="3173775"/>
              <a:ext cx="58700" cy="9975"/>
            </a:xfrm>
            <a:custGeom>
              <a:avLst/>
              <a:gdLst/>
              <a:ahLst/>
              <a:cxnLst/>
              <a:rect l="l" t="t" r="r" b="b"/>
              <a:pathLst>
                <a:path w="2348" h="399" extrusionOk="0">
                  <a:moveTo>
                    <a:pt x="1214" y="1"/>
                  </a:moveTo>
                  <a:cubicBezTo>
                    <a:pt x="916" y="339"/>
                    <a:pt x="458" y="21"/>
                    <a:pt x="0" y="399"/>
                  </a:cubicBezTo>
                  <a:cubicBezTo>
                    <a:pt x="219" y="352"/>
                    <a:pt x="432" y="338"/>
                    <a:pt x="641" y="338"/>
                  </a:cubicBezTo>
                  <a:cubicBezTo>
                    <a:pt x="961" y="338"/>
                    <a:pt x="1271" y="371"/>
                    <a:pt x="1577" y="371"/>
                  </a:cubicBezTo>
                  <a:cubicBezTo>
                    <a:pt x="1836" y="371"/>
                    <a:pt x="2092" y="347"/>
                    <a:pt x="2348" y="259"/>
                  </a:cubicBezTo>
                  <a:cubicBezTo>
                    <a:pt x="2205" y="167"/>
                    <a:pt x="2055" y="160"/>
                    <a:pt x="1911" y="160"/>
                  </a:cubicBezTo>
                  <a:cubicBezTo>
                    <a:pt x="1885" y="160"/>
                    <a:pt x="1859" y="160"/>
                    <a:pt x="1833" y="160"/>
                  </a:cubicBezTo>
                  <a:cubicBezTo>
                    <a:pt x="1666" y="160"/>
                    <a:pt x="1512" y="150"/>
                    <a:pt x="1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2183500" y="3052250"/>
              <a:ext cx="44800" cy="170300"/>
            </a:xfrm>
            <a:custGeom>
              <a:avLst/>
              <a:gdLst/>
              <a:ahLst/>
              <a:cxnLst/>
              <a:rect l="l" t="t" r="r" b="b"/>
              <a:pathLst>
                <a:path w="1792" h="6812" extrusionOk="0">
                  <a:moveTo>
                    <a:pt x="1255" y="1"/>
                  </a:moveTo>
                  <a:cubicBezTo>
                    <a:pt x="1123" y="1"/>
                    <a:pt x="990" y="20"/>
                    <a:pt x="856" y="28"/>
                  </a:cubicBezTo>
                  <a:cubicBezTo>
                    <a:pt x="710" y="28"/>
                    <a:pt x="547" y="72"/>
                    <a:pt x="389" y="72"/>
                  </a:cubicBezTo>
                  <a:cubicBezTo>
                    <a:pt x="310" y="72"/>
                    <a:pt x="233" y="61"/>
                    <a:pt x="160" y="28"/>
                  </a:cubicBezTo>
                  <a:lnTo>
                    <a:pt x="160" y="28"/>
                  </a:lnTo>
                  <a:cubicBezTo>
                    <a:pt x="160" y="903"/>
                    <a:pt x="180" y="1798"/>
                    <a:pt x="180" y="2674"/>
                  </a:cubicBezTo>
                  <a:cubicBezTo>
                    <a:pt x="359" y="2912"/>
                    <a:pt x="140" y="3171"/>
                    <a:pt x="279" y="3390"/>
                  </a:cubicBezTo>
                  <a:cubicBezTo>
                    <a:pt x="379" y="3788"/>
                    <a:pt x="836" y="4185"/>
                    <a:pt x="299" y="4583"/>
                  </a:cubicBezTo>
                  <a:cubicBezTo>
                    <a:pt x="279" y="5001"/>
                    <a:pt x="299" y="5399"/>
                    <a:pt x="200" y="5797"/>
                  </a:cubicBezTo>
                  <a:cubicBezTo>
                    <a:pt x="100" y="6175"/>
                    <a:pt x="1" y="6612"/>
                    <a:pt x="538" y="6811"/>
                  </a:cubicBezTo>
                  <a:lnTo>
                    <a:pt x="578" y="6771"/>
                  </a:lnTo>
                  <a:cubicBezTo>
                    <a:pt x="1035" y="6314"/>
                    <a:pt x="578" y="5697"/>
                    <a:pt x="856" y="5220"/>
                  </a:cubicBezTo>
                  <a:lnTo>
                    <a:pt x="936" y="5200"/>
                  </a:lnTo>
                  <a:cubicBezTo>
                    <a:pt x="936" y="4305"/>
                    <a:pt x="896" y="3430"/>
                    <a:pt x="896" y="2534"/>
                  </a:cubicBezTo>
                  <a:cubicBezTo>
                    <a:pt x="797" y="1778"/>
                    <a:pt x="757" y="983"/>
                    <a:pt x="896" y="207"/>
                  </a:cubicBezTo>
                  <a:cubicBezTo>
                    <a:pt x="1194" y="207"/>
                    <a:pt x="1493" y="187"/>
                    <a:pt x="1791" y="187"/>
                  </a:cubicBezTo>
                  <a:cubicBezTo>
                    <a:pt x="1618" y="37"/>
                    <a:pt x="1438" y="1"/>
                    <a:pt x="12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2451575" y="3089250"/>
              <a:ext cx="31850" cy="8475"/>
            </a:xfrm>
            <a:custGeom>
              <a:avLst/>
              <a:gdLst/>
              <a:ahLst/>
              <a:cxnLst/>
              <a:rect l="l" t="t" r="r" b="b"/>
              <a:pathLst>
                <a:path w="1274" h="339" extrusionOk="0">
                  <a:moveTo>
                    <a:pt x="20" y="0"/>
                  </a:moveTo>
                  <a:cubicBezTo>
                    <a:pt x="0" y="40"/>
                    <a:pt x="0" y="99"/>
                    <a:pt x="0" y="139"/>
                  </a:cubicBezTo>
                  <a:cubicBezTo>
                    <a:pt x="20" y="199"/>
                    <a:pt x="80" y="199"/>
                    <a:pt x="119" y="199"/>
                  </a:cubicBezTo>
                  <a:cubicBezTo>
                    <a:pt x="179" y="199"/>
                    <a:pt x="219" y="219"/>
                    <a:pt x="279" y="239"/>
                  </a:cubicBezTo>
                  <a:cubicBezTo>
                    <a:pt x="378" y="239"/>
                    <a:pt x="458" y="259"/>
                    <a:pt x="517" y="318"/>
                  </a:cubicBezTo>
                  <a:cubicBezTo>
                    <a:pt x="577" y="318"/>
                    <a:pt x="657" y="338"/>
                    <a:pt x="696" y="338"/>
                  </a:cubicBezTo>
                  <a:cubicBezTo>
                    <a:pt x="816" y="119"/>
                    <a:pt x="1054" y="159"/>
                    <a:pt x="1273" y="139"/>
                  </a:cubicBezTo>
                  <a:cubicBezTo>
                    <a:pt x="1273" y="119"/>
                    <a:pt x="1253" y="60"/>
                    <a:pt x="1214" y="40"/>
                  </a:cubicBezTo>
                  <a:cubicBezTo>
                    <a:pt x="816" y="20"/>
                    <a:pt x="418" y="2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2352600" y="3070825"/>
              <a:ext cx="9975" cy="5000"/>
            </a:xfrm>
            <a:custGeom>
              <a:avLst/>
              <a:gdLst/>
              <a:ahLst/>
              <a:cxnLst/>
              <a:rect l="l" t="t" r="r" b="b"/>
              <a:pathLst>
                <a:path w="399" h="200" extrusionOk="0">
                  <a:moveTo>
                    <a:pt x="40" y="1"/>
                  </a:moveTo>
                  <a:cubicBezTo>
                    <a:pt x="0" y="61"/>
                    <a:pt x="0" y="100"/>
                    <a:pt x="0" y="160"/>
                  </a:cubicBezTo>
                  <a:cubicBezTo>
                    <a:pt x="60" y="200"/>
                    <a:pt x="100" y="200"/>
                    <a:pt x="160" y="200"/>
                  </a:cubicBezTo>
                  <a:cubicBezTo>
                    <a:pt x="239" y="180"/>
                    <a:pt x="299" y="140"/>
                    <a:pt x="398" y="100"/>
                  </a:cubicBezTo>
                  <a:cubicBezTo>
                    <a:pt x="349" y="21"/>
                    <a:pt x="289" y="6"/>
                    <a:pt x="227" y="6"/>
                  </a:cubicBezTo>
                  <a:cubicBezTo>
                    <a:pt x="189" y="6"/>
                    <a:pt x="151" y="11"/>
                    <a:pt x="114" y="11"/>
                  </a:cubicBezTo>
                  <a:cubicBezTo>
                    <a:pt x="89" y="11"/>
                    <a:pt x="64" y="9"/>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2554500" y="3298050"/>
              <a:ext cx="105475" cy="81250"/>
            </a:xfrm>
            <a:custGeom>
              <a:avLst/>
              <a:gdLst/>
              <a:ahLst/>
              <a:cxnLst/>
              <a:rect l="l" t="t" r="r" b="b"/>
              <a:pathLst>
                <a:path w="4219" h="3250" extrusionOk="0">
                  <a:moveTo>
                    <a:pt x="262" y="0"/>
                  </a:moveTo>
                  <a:cubicBezTo>
                    <a:pt x="173" y="0"/>
                    <a:pt x="84" y="28"/>
                    <a:pt x="1" y="142"/>
                  </a:cubicBezTo>
                  <a:cubicBezTo>
                    <a:pt x="299" y="1057"/>
                    <a:pt x="80" y="1952"/>
                    <a:pt x="80" y="2887"/>
                  </a:cubicBezTo>
                  <a:cubicBezTo>
                    <a:pt x="100" y="2927"/>
                    <a:pt x="100" y="2987"/>
                    <a:pt x="80" y="3027"/>
                  </a:cubicBezTo>
                  <a:cubicBezTo>
                    <a:pt x="100" y="3106"/>
                    <a:pt x="140" y="3146"/>
                    <a:pt x="160" y="3226"/>
                  </a:cubicBezTo>
                  <a:cubicBezTo>
                    <a:pt x="187" y="3242"/>
                    <a:pt x="215" y="3249"/>
                    <a:pt x="241" y="3249"/>
                  </a:cubicBezTo>
                  <a:cubicBezTo>
                    <a:pt x="310" y="3249"/>
                    <a:pt x="370" y="3198"/>
                    <a:pt x="399" y="3126"/>
                  </a:cubicBezTo>
                  <a:cubicBezTo>
                    <a:pt x="538" y="2907"/>
                    <a:pt x="578" y="2649"/>
                    <a:pt x="558" y="2430"/>
                  </a:cubicBezTo>
                  <a:cubicBezTo>
                    <a:pt x="540" y="1794"/>
                    <a:pt x="803" y="1507"/>
                    <a:pt x="1364" y="1507"/>
                  </a:cubicBezTo>
                  <a:cubicBezTo>
                    <a:pt x="1417" y="1507"/>
                    <a:pt x="1474" y="1510"/>
                    <a:pt x="1533" y="1515"/>
                  </a:cubicBezTo>
                  <a:cubicBezTo>
                    <a:pt x="1682" y="1525"/>
                    <a:pt x="1831" y="1530"/>
                    <a:pt x="1980" y="1530"/>
                  </a:cubicBezTo>
                  <a:cubicBezTo>
                    <a:pt x="2129" y="1530"/>
                    <a:pt x="2279" y="1525"/>
                    <a:pt x="2428" y="1515"/>
                  </a:cubicBezTo>
                  <a:cubicBezTo>
                    <a:pt x="2503" y="1507"/>
                    <a:pt x="2580" y="1504"/>
                    <a:pt x="2656" y="1504"/>
                  </a:cubicBezTo>
                  <a:cubicBezTo>
                    <a:pt x="2866" y="1504"/>
                    <a:pt x="3079" y="1525"/>
                    <a:pt x="3289" y="1525"/>
                  </a:cubicBezTo>
                  <a:cubicBezTo>
                    <a:pt x="3609" y="1525"/>
                    <a:pt x="3925" y="1477"/>
                    <a:pt x="4218" y="1236"/>
                  </a:cubicBezTo>
                  <a:cubicBezTo>
                    <a:pt x="4103" y="1110"/>
                    <a:pt x="3968" y="1083"/>
                    <a:pt x="3832" y="1083"/>
                  </a:cubicBezTo>
                  <a:cubicBezTo>
                    <a:pt x="3733" y="1083"/>
                    <a:pt x="3634" y="1097"/>
                    <a:pt x="3542" y="1097"/>
                  </a:cubicBezTo>
                  <a:cubicBezTo>
                    <a:pt x="2945" y="1097"/>
                    <a:pt x="2357" y="1079"/>
                    <a:pt x="1766" y="1079"/>
                  </a:cubicBezTo>
                  <a:cubicBezTo>
                    <a:pt x="1471" y="1079"/>
                    <a:pt x="1175" y="1084"/>
                    <a:pt x="876" y="1097"/>
                  </a:cubicBezTo>
                  <a:cubicBezTo>
                    <a:pt x="458" y="1097"/>
                    <a:pt x="299" y="938"/>
                    <a:pt x="339" y="520"/>
                  </a:cubicBezTo>
                  <a:cubicBezTo>
                    <a:pt x="359" y="321"/>
                    <a:pt x="419" y="162"/>
                    <a:pt x="498" y="23"/>
                  </a:cubicBezTo>
                  <a:cubicBezTo>
                    <a:pt x="422" y="23"/>
                    <a:pt x="342"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2580375" y="3294125"/>
              <a:ext cx="95500" cy="8975"/>
            </a:xfrm>
            <a:custGeom>
              <a:avLst/>
              <a:gdLst/>
              <a:ahLst/>
              <a:cxnLst/>
              <a:rect l="l" t="t" r="r" b="b"/>
              <a:pathLst>
                <a:path w="3820" h="359" extrusionOk="0">
                  <a:moveTo>
                    <a:pt x="1035" y="0"/>
                  </a:moveTo>
                  <a:cubicBezTo>
                    <a:pt x="678" y="0"/>
                    <a:pt x="326" y="13"/>
                    <a:pt x="0" y="160"/>
                  </a:cubicBezTo>
                  <a:cubicBezTo>
                    <a:pt x="124" y="306"/>
                    <a:pt x="279" y="338"/>
                    <a:pt x="442" y="338"/>
                  </a:cubicBezTo>
                  <a:cubicBezTo>
                    <a:pt x="566" y="338"/>
                    <a:pt x="695" y="319"/>
                    <a:pt x="816" y="319"/>
                  </a:cubicBezTo>
                  <a:cubicBezTo>
                    <a:pt x="1791" y="359"/>
                    <a:pt x="2765" y="359"/>
                    <a:pt x="3720" y="359"/>
                  </a:cubicBezTo>
                  <a:cubicBezTo>
                    <a:pt x="3800" y="319"/>
                    <a:pt x="3820" y="259"/>
                    <a:pt x="3760" y="160"/>
                  </a:cubicBezTo>
                  <a:cubicBezTo>
                    <a:pt x="3602" y="134"/>
                    <a:pt x="3444" y="126"/>
                    <a:pt x="3288" y="126"/>
                  </a:cubicBezTo>
                  <a:cubicBezTo>
                    <a:pt x="3013" y="126"/>
                    <a:pt x="2740" y="151"/>
                    <a:pt x="2471" y="151"/>
                  </a:cubicBezTo>
                  <a:cubicBezTo>
                    <a:pt x="2181" y="151"/>
                    <a:pt x="1895" y="122"/>
                    <a:pt x="1612" y="1"/>
                  </a:cubicBezTo>
                  <a:lnTo>
                    <a:pt x="1413" y="1"/>
                  </a:lnTo>
                  <a:lnTo>
                    <a:pt x="1333" y="41"/>
                  </a:lnTo>
                  <a:lnTo>
                    <a:pt x="1273" y="1"/>
                  </a:lnTo>
                  <a:cubicBezTo>
                    <a:pt x="1194" y="1"/>
                    <a:pt x="1114" y="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2218225" y="3229975"/>
              <a:ext cx="17525" cy="31050"/>
            </a:xfrm>
            <a:custGeom>
              <a:avLst/>
              <a:gdLst/>
              <a:ahLst/>
              <a:cxnLst/>
              <a:rect l="l" t="t" r="r" b="b"/>
              <a:pathLst>
                <a:path w="701" h="1242" extrusionOk="0">
                  <a:moveTo>
                    <a:pt x="84" y="1"/>
                  </a:moveTo>
                  <a:cubicBezTo>
                    <a:pt x="84" y="160"/>
                    <a:pt x="64" y="279"/>
                    <a:pt x="44" y="438"/>
                  </a:cubicBezTo>
                  <a:lnTo>
                    <a:pt x="44" y="1135"/>
                  </a:lnTo>
                  <a:cubicBezTo>
                    <a:pt x="60" y="1151"/>
                    <a:pt x="76" y="1180"/>
                    <a:pt x="114" y="1180"/>
                  </a:cubicBezTo>
                  <a:cubicBezTo>
                    <a:pt x="122" y="1180"/>
                    <a:pt x="132" y="1178"/>
                    <a:pt x="144" y="1174"/>
                  </a:cubicBezTo>
                  <a:cubicBezTo>
                    <a:pt x="183" y="1194"/>
                    <a:pt x="203" y="1194"/>
                    <a:pt x="263" y="1234"/>
                  </a:cubicBezTo>
                  <a:cubicBezTo>
                    <a:pt x="290" y="1239"/>
                    <a:pt x="313" y="1242"/>
                    <a:pt x="336" y="1242"/>
                  </a:cubicBezTo>
                  <a:cubicBezTo>
                    <a:pt x="396" y="1242"/>
                    <a:pt x="443" y="1223"/>
                    <a:pt x="502" y="1194"/>
                  </a:cubicBezTo>
                  <a:cubicBezTo>
                    <a:pt x="601" y="1135"/>
                    <a:pt x="701" y="1055"/>
                    <a:pt x="601" y="896"/>
                  </a:cubicBezTo>
                  <a:cubicBezTo>
                    <a:pt x="641" y="856"/>
                    <a:pt x="601" y="796"/>
                    <a:pt x="581" y="757"/>
                  </a:cubicBezTo>
                  <a:cubicBezTo>
                    <a:pt x="573" y="757"/>
                    <a:pt x="565" y="757"/>
                    <a:pt x="557" y="757"/>
                  </a:cubicBezTo>
                  <a:cubicBezTo>
                    <a:pt x="0" y="757"/>
                    <a:pt x="535" y="79"/>
                    <a:pt x="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2222800" y="3253350"/>
              <a:ext cx="14950" cy="53750"/>
            </a:xfrm>
            <a:custGeom>
              <a:avLst/>
              <a:gdLst/>
              <a:ahLst/>
              <a:cxnLst/>
              <a:rect l="l" t="t" r="r" b="b"/>
              <a:pathLst>
                <a:path w="598" h="2150" extrusionOk="0">
                  <a:moveTo>
                    <a:pt x="398" y="1"/>
                  </a:moveTo>
                  <a:lnTo>
                    <a:pt x="199" y="200"/>
                  </a:lnTo>
                  <a:cubicBezTo>
                    <a:pt x="0" y="637"/>
                    <a:pt x="160" y="1135"/>
                    <a:pt x="100" y="1592"/>
                  </a:cubicBezTo>
                  <a:cubicBezTo>
                    <a:pt x="80" y="1831"/>
                    <a:pt x="160" y="2129"/>
                    <a:pt x="518" y="2129"/>
                  </a:cubicBezTo>
                  <a:lnTo>
                    <a:pt x="597" y="2149"/>
                  </a:lnTo>
                  <a:lnTo>
                    <a:pt x="597" y="538"/>
                  </a:lnTo>
                  <a:cubicBezTo>
                    <a:pt x="577" y="359"/>
                    <a:pt x="577" y="219"/>
                    <a:pt x="557" y="40"/>
                  </a:cubicBezTo>
                  <a:cubicBezTo>
                    <a:pt x="498" y="40"/>
                    <a:pt x="458" y="21"/>
                    <a:pt x="3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2097475" y="3083275"/>
              <a:ext cx="1525" cy="2000"/>
            </a:xfrm>
            <a:custGeom>
              <a:avLst/>
              <a:gdLst/>
              <a:ahLst/>
              <a:cxnLst/>
              <a:rect l="l" t="t" r="r" b="b"/>
              <a:pathLst>
                <a:path w="61" h="80" extrusionOk="0">
                  <a:moveTo>
                    <a:pt x="60" y="0"/>
                  </a:moveTo>
                  <a:lnTo>
                    <a:pt x="1" y="80"/>
                  </a:lnTo>
                  <a:lnTo>
                    <a:pt x="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2555500" y="3378675"/>
              <a:ext cx="22900" cy="127100"/>
            </a:xfrm>
            <a:custGeom>
              <a:avLst/>
              <a:gdLst/>
              <a:ahLst/>
              <a:cxnLst/>
              <a:rect l="l" t="t" r="r" b="b"/>
              <a:pathLst>
                <a:path w="916" h="5084" extrusionOk="0">
                  <a:moveTo>
                    <a:pt x="279" y="1"/>
                  </a:moveTo>
                  <a:cubicBezTo>
                    <a:pt x="239" y="1"/>
                    <a:pt x="200" y="1"/>
                    <a:pt x="140" y="20"/>
                  </a:cubicBezTo>
                  <a:cubicBezTo>
                    <a:pt x="120" y="597"/>
                    <a:pt x="100" y="1194"/>
                    <a:pt x="80" y="1851"/>
                  </a:cubicBezTo>
                  <a:cubicBezTo>
                    <a:pt x="100" y="2010"/>
                    <a:pt x="100" y="2189"/>
                    <a:pt x="120" y="2368"/>
                  </a:cubicBezTo>
                  <a:cubicBezTo>
                    <a:pt x="219" y="3263"/>
                    <a:pt x="1" y="4158"/>
                    <a:pt x="140" y="5053"/>
                  </a:cubicBezTo>
                  <a:cubicBezTo>
                    <a:pt x="180" y="5073"/>
                    <a:pt x="219" y="5083"/>
                    <a:pt x="259" y="5083"/>
                  </a:cubicBezTo>
                  <a:cubicBezTo>
                    <a:pt x="299" y="5083"/>
                    <a:pt x="339" y="5073"/>
                    <a:pt x="379" y="5053"/>
                  </a:cubicBezTo>
                  <a:cubicBezTo>
                    <a:pt x="617" y="4795"/>
                    <a:pt x="916" y="4616"/>
                    <a:pt x="896" y="4178"/>
                  </a:cubicBezTo>
                  <a:cubicBezTo>
                    <a:pt x="796" y="3044"/>
                    <a:pt x="498" y="1890"/>
                    <a:pt x="498" y="757"/>
                  </a:cubicBezTo>
                  <a:cubicBezTo>
                    <a:pt x="498" y="478"/>
                    <a:pt x="518" y="200"/>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2330225" y="2990775"/>
              <a:ext cx="9475" cy="4000"/>
            </a:xfrm>
            <a:custGeom>
              <a:avLst/>
              <a:gdLst/>
              <a:ahLst/>
              <a:cxnLst/>
              <a:rect l="l" t="t" r="r" b="b"/>
              <a:pathLst>
                <a:path w="379" h="160" extrusionOk="0">
                  <a:moveTo>
                    <a:pt x="0" y="0"/>
                  </a:moveTo>
                  <a:cubicBezTo>
                    <a:pt x="100" y="120"/>
                    <a:pt x="239" y="159"/>
                    <a:pt x="378" y="159"/>
                  </a:cubicBezTo>
                  <a:cubicBezTo>
                    <a:pt x="358" y="100"/>
                    <a:pt x="358" y="80"/>
                    <a:pt x="338" y="20"/>
                  </a:cubicBezTo>
                  <a:cubicBezTo>
                    <a:pt x="239" y="20"/>
                    <a:pt x="10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2847425" y="3263800"/>
              <a:ext cx="4500" cy="3500"/>
            </a:xfrm>
            <a:custGeom>
              <a:avLst/>
              <a:gdLst/>
              <a:ahLst/>
              <a:cxnLst/>
              <a:rect l="l" t="t" r="r" b="b"/>
              <a:pathLst>
                <a:path w="180" h="140" extrusionOk="0">
                  <a:moveTo>
                    <a:pt x="1" y="0"/>
                  </a:moveTo>
                  <a:cubicBezTo>
                    <a:pt x="1" y="100"/>
                    <a:pt x="80" y="120"/>
                    <a:pt x="180" y="140"/>
                  </a:cubicBezTo>
                  <a:cubicBezTo>
                    <a:pt x="180" y="40"/>
                    <a:pt x="140"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2772325" y="3427900"/>
              <a:ext cx="58725" cy="75625"/>
            </a:xfrm>
            <a:custGeom>
              <a:avLst/>
              <a:gdLst/>
              <a:ahLst/>
              <a:cxnLst/>
              <a:rect l="l" t="t" r="r" b="b"/>
              <a:pathLst>
                <a:path w="2349" h="3025" extrusionOk="0">
                  <a:moveTo>
                    <a:pt x="2289" y="1"/>
                  </a:moveTo>
                  <a:cubicBezTo>
                    <a:pt x="1891" y="160"/>
                    <a:pt x="1970" y="518"/>
                    <a:pt x="1970" y="836"/>
                  </a:cubicBezTo>
                  <a:cubicBezTo>
                    <a:pt x="1970" y="1473"/>
                    <a:pt x="2070" y="2129"/>
                    <a:pt x="1831" y="2806"/>
                  </a:cubicBezTo>
                  <a:cubicBezTo>
                    <a:pt x="1557" y="2698"/>
                    <a:pt x="1275" y="2677"/>
                    <a:pt x="990" y="2677"/>
                  </a:cubicBezTo>
                  <a:cubicBezTo>
                    <a:pt x="801" y="2677"/>
                    <a:pt x="610" y="2686"/>
                    <a:pt x="419" y="2686"/>
                  </a:cubicBezTo>
                  <a:cubicBezTo>
                    <a:pt x="180" y="2686"/>
                    <a:pt x="21" y="2786"/>
                    <a:pt x="1" y="3025"/>
                  </a:cubicBezTo>
                  <a:cubicBezTo>
                    <a:pt x="61" y="3025"/>
                    <a:pt x="120" y="3025"/>
                    <a:pt x="180" y="3005"/>
                  </a:cubicBezTo>
                  <a:cubicBezTo>
                    <a:pt x="349" y="2935"/>
                    <a:pt x="523" y="2905"/>
                    <a:pt x="697" y="2905"/>
                  </a:cubicBezTo>
                  <a:cubicBezTo>
                    <a:pt x="871" y="2905"/>
                    <a:pt x="1045" y="2935"/>
                    <a:pt x="1214" y="2985"/>
                  </a:cubicBezTo>
                  <a:cubicBezTo>
                    <a:pt x="1513" y="3005"/>
                    <a:pt x="1811" y="3005"/>
                    <a:pt x="2110" y="3005"/>
                  </a:cubicBezTo>
                  <a:cubicBezTo>
                    <a:pt x="2348" y="2806"/>
                    <a:pt x="2110" y="2488"/>
                    <a:pt x="2308" y="2289"/>
                  </a:cubicBezTo>
                  <a:cubicBezTo>
                    <a:pt x="2308" y="1533"/>
                    <a:pt x="2289" y="777"/>
                    <a:pt x="22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2718125" y="3471175"/>
              <a:ext cx="79600" cy="63675"/>
            </a:xfrm>
            <a:custGeom>
              <a:avLst/>
              <a:gdLst/>
              <a:ahLst/>
              <a:cxnLst/>
              <a:rect l="l" t="t" r="r" b="b"/>
              <a:pathLst>
                <a:path w="3184" h="2547" extrusionOk="0">
                  <a:moveTo>
                    <a:pt x="359" y="1"/>
                  </a:moveTo>
                  <a:cubicBezTo>
                    <a:pt x="140" y="418"/>
                    <a:pt x="279" y="876"/>
                    <a:pt x="180" y="1294"/>
                  </a:cubicBezTo>
                  <a:cubicBezTo>
                    <a:pt x="80" y="1393"/>
                    <a:pt x="60" y="1493"/>
                    <a:pt x="20" y="1612"/>
                  </a:cubicBezTo>
                  <a:cubicBezTo>
                    <a:pt x="1" y="1751"/>
                    <a:pt x="20" y="1871"/>
                    <a:pt x="60" y="1990"/>
                  </a:cubicBezTo>
                  <a:cubicBezTo>
                    <a:pt x="100" y="2149"/>
                    <a:pt x="200" y="2268"/>
                    <a:pt x="379" y="2348"/>
                  </a:cubicBezTo>
                  <a:lnTo>
                    <a:pt x="458" y="2408"/>
                  </a:lnTo>
                  <a:cubicBezTo>
                    <a:pt x="704" y="2373"/>
                    <a:pt x="953" y="2359"/>
                    <a:pt x="1202" y="2359"/>
                  </a:cubicBezTo>
                  <a:cubicBezTo>
                    <a:pt x="1818" y="2359"/>
                    <a:pt x="2441" y="2448"/>
                    <a:pt x="3064" y="2547"/>
                  </a:cubicBezTo>
                  <a:cubicBezTo>
                    <a:pt x="3183" y="2189"/>
                    <a:pt x="2786" y="2348"/>
                    <a:pt x="2706" y="2189"/>
                  </a:cubicBezTo>
                  <a:cubicBezTo>
                    <a:pt x="2209" y="2189"/>
                    <a:pt x="1711" y="2189"/>
                    <a:pt x="1214" y="2169"/>
                  </a:cubicBezTo>
                  <a:cubicBezTo>
                    <a:pt x="518" y="2149"/>
                    <a:pt x="418" y="2010"/>
                    <a:pt x="398" y="1314"/>
                  </a:cubicBezTo>
                  <a:cubicBezTo>
                    <a:pt x="379" y="876"/>
                    <a:pt x="379" y="458"/>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2761900" y="3448725"/>
              <a:ext cx="14925" cy="40875"/>
            </a:xfrm>
            <a:custGeom>
              <a:avLst/>
              <a:gdLst/>
              <a:ahLst/>
              <a:cxnLst/>
              <a:rect l="l" t="t" r="r" b="b"/>
              <a:pathLst>
                <a:path w="597" h="1635" extrusionOk="0">
                  <a:moveTo>
                    <a:pt x="324" y="1"/>
                  </a:moveTo>
                  <a:cubicBezTo>
                    <a:pt x="297" y="1"/>
                    <a:pt x="271" y="20"/>
                    <a:pt x="239" y="63"/>
                  </a:cubicBezTo>
                  <a:cubicBezTo>
                    <a:pt x="20" y="580"/>
                    <a:pt x="0" y="1098"/>
                    <a:pt x="239" y="1635"/>
                  </a:cubicBezTo>
                  <a:cubicBezTo>
                    <a:pt x="597" y="1157"/>
                    <a:pt x="338" y="580"/>
                    <a:pt x="438" y="83"/>
                  </a:cubicBezTo>
                  <a:lnTo>
                    <a:pt x="398" y="43"/>
                  </a:lnTo>
                  <a:cubicBezTo>
                    <a:pt x="370" y="16"/>
                    <a:pt x="347" y="1"/>
                    <a:pt x="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2786250" y="3525875"/>
              <a:ext cx="24900" cy="8975"/>
            </a:xfrm>
            <a:custGeom>
              <a:avLst/>
              <a:gdLst/>
              <a:ahLst/>
              <a:cxnLst/>
              <a:rect l="l" t="t" r="r" b="b"/>
              <a:pathLst>
                <a:path w="996" h="359" extrusionOk="0">
                  <a:moveTo>
                    <a:pt x="1" y="1"/>
                  </a:moveTo>
                  <a:lnTo>
                    <a:pt x="1" y="1"/>
                  </a:lnTo>
                  <a:cubicBezTo>
                    <a:pt x="100" y="140"/>
                    <a:pt x="220" y="220"/>
                    <a:pt x="339" y="359"/>
                  </a:cubicBezTo>
                  <a:cubicBezTo>
                    <a:pt x="370" y="350"/>
                    <a:pt x="404" y="347"/>
                    <a:pt x="439" y="347"/>
                  </a:cubicBezTo>
                  <a:cubicBezTo>
                    <a:pt x="507" y="347"/>
                    <a:pt x="580" y="357"/>
                    <a:pt x="652" y="357"/>
                  </a:cubicBezTo>
                  <a:cubicBezTo>
                    <a:pt x="788" y="357"/>
                    <a:pt x="919" y="319"/>
                    <a:pt x="996" y="100"/>
                  </a:cubicBezTo>
                  <a:cubicBezTo>
                    <a:pt x="816" y="21"/>
                    <a:pt x="647" y="6"/>
                    <a:pt x="483" y="6"/>
                  </a:cubicBezTo>
                  <a:cubicBezTo>
                    <a:pt x="385" y="6"/>
                    <a:pt x="288" y="11"/>
                    <a:pt x="192" y="11"/>
                  </a:cubicBezTo>
                  <a:cubicBezTo>
                    <a:pt x="128" y="11"/>
                    <a:pt x="65" y="9"/>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2776800" y="3498600"/>
              <a:ext cx="25900" cy="4925"/>
            </a:xfrm>
            <a:custGeom>
              <a:avLst/>
              <a:gdLst/>
              <a:ahLst/>
              <a:cxnLst/>
              <a:rect l="l" t="t" r="r" b="b"/>
              <a:pathLst>
                <a:path w="1036" h="197" extrusionOk="0">
                  <a:moveTo>
                    <a:pt x="508" y="0"/>
                  </a:moveTo>
                  <a:cubicBezTo>
                    <a:pt x="337" y="0"/>
                    <a:pt x="167" y="60"/>
                    <a:pt x="1" y="197"/>
                  </a:cubicBezTo>
                  <a:cubicBezTo>
                    <a:pt x="339" y="197"/>
                    <a:pt x="717" y="177"/>
                    <a:pt x="1035" y="177"/>
                  </a:cubicBezTo>
                  <a:cubicBezTo>
                    <a:pt x="863" y="65"/>
                    <a:pt x="685"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2854900" y="3517425"/>
              <a:ext cx="9475" cy="22400"/>
            </a:xfrm>
            <a:custGeom>
              <a:avLst/>
              <a:gdLst/>
              <a:ahLst/>
              <a:cxnLst/>
              <a:rect l="l" t="t" r="r" b="b"/>
              <a:pathLst>
                <a:path w="379" h="896" extrusionOk="0">
                  <a:moveTo>
                    <a:pt x="100" y="1"/>
                  </a:moveTo>
                  <a:cubicBezTo>
                    <a:pt x="60" y="299"/>
                    <a:pt x="0" y="558"/>
                    <a:pt x="100" y="896"/>
                  </a:cubicBezTo>
                  <a:cubicBezTo>
                    <a:pt x="378" y="597"/>
                    <a:pt x="338" y="299"/>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2767850" y="3432875"/>
              <a:ext cx="6500" cy="17450"/>
            </a:xfrm>
            <a:custGeom>
              <a:avLst/>
              <a:gdLst/>
              <a:ahLst/>
              <a:cxnLst/>
              <a:rect l="l" t="t" r="r" b="b"/>
              <a:pathLst>
                <a:path w="260" h="698" extrusionOk="0">
                  <a:moveTo>
                    <a:pt x="1" y="1"/>
                  </a:moveTo>
                  <a:lnTo>
                    <a:pt x="1" y="697"/>
                  </a:lnTo>
                  <a:cubicBezTo>
                    <a:pt x="61" y="697"/>
                    <a:pt x="100" y="697"/>
                    <a:pt x="160" y="677"/>
                  </a:cubicBezTo>
                  <a:cubicBezTo>
                    <a:pt x="160" y="419"/>
                    <a:pt x="259" y="18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2857375" y="3495050"/>
              <a:ext cx="4500" cy="8475"/>
            </a:xfrm>
            <a:custGeom>
              <a:avLst/>
              <a:gdLst/>
              <a:ahLst/>
              <a:cxnLst/>
              <a:rect l="l" t="t" r="r" b="b"/>
              <a:pathLst>
                <a:path w="180" h="339" extrusionOk="0">
                  <a:moveTo>
                    <a:pt x="1" y="0"/>
                  </a:moveTo>
                  <a:lnTo>
                    <a:pt x="1" y="339"/>
                  </a:lnTo>
                  <a:cubicBezTo>
                    <a:pt x="160" y="239"/>
                    <a:pt x="180" y="12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2710675" y="3489075"/>
              <a:ext cx="11950" cy="25900"/>
            </a:xfrm>
            <a:custGeom>
              <a:avLst/>
              <a:gdLst/>
              <a:ahLst/>
              <a:cxnLst/>
              <a:rect l="l" t="t" r="r" b="b"/>
              <a:pathLst>
                <a:path w="478" h="1036" extrusionOk="0">
                  <a:moveTo>
                    <a:pt x="259" y="1"/>
                  </a:moveTo>
                  <a:cubicBezTo>
                    <a:pt x="199" y="80"/>
                    <a:pt x="179" y="140"/>
                    <a:pt x="139" y="200"/>
                  </a:cubicBezTo>
                  <a:cubicBezTo>
                    <a:pt x="0" y="399"/>
                    <a:pt x="80" y="637"/>
                    <a:pt x="80" y="856"/>
                  </a:cubicBezTo>
                  <a:cubicBezTo>
                    <a:pt x="100" y="956"/>
                    <a:pt x="159" y="995"/>
                    <a:pt x="259" y="1035"/>
                  </a:cubicBezTo>
                  <a:cubicBezTo>
                    <a:pt x="318" y="1035"/>
                    <a:pt x="398" y="995"/>
                    <a:pt x="478" y="936"/>
                  </a:cubicBezTo>
                  <a:lnTo>
                    <a:pt x="478" y="578"/>
                  </a:lnTo>
                  <a:cubicBezTo>
                    <a:pt x="338" y="478"/>
                    <a:pt x="358" y="319"/>
                    <a:pt x="338" y="100"/>
                  </a:cubicBezTo>
                  <a:cubicBezTo>
                    <a:pt x="338" y="80"/>
                    <a:pt x="279" y="41"/>
                    <a:pt x="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2709675" y="3495050"/>
              <a:ext cx="7975" cy="27900"/>
            </a:xfrm>
            <a:custGeom>
              <a:avLst/>
              <a:gdLst/>
              <a:ahLst/>
              <a:cxnLst/>
              <a:rect l="l" t="t" r="r" b="b"/>
              <a:pathLst>
                <a:path w="319" h="1116" extrusionOk="0">
                  <a:moveTo>
                    <a:pt x="0" y="0"/>
                  </a:moveTo>
                  <a:lnTo>
                    <a:pt x="0" y="1055"/>
                  </a:lnTo>
                  <a:cubicBezTo>
                    <a:pt x="26" y="1093"/>
                    <a:pt x="68" y="1115"/>
                    <a:pt x="117" y="1115"/>
                  </a:cubicBezTo>
                  <a:cubicBezTo>
                    <a:pt x="143" y="1115"/>
                    <a:pt x="171" y="1109"/>
                    <a:pt x="199" y="1095"/>
                  </a:cubicBezTo>
                  <a:cubicBezTo>
                    <a:pt x="219" y="1055"/>
                    <a:pt x="239" y="1015"/>
                    <a:pt x="279" y="995"/>
                  </a:cubicBezTo>
                  <a:cubicBezTo>
                    <a:pt x="319" y="896"/>
                    <a:pt x="299" y="756"/>
                    <a:pt x="199" y="697"/>
                  </a:cubicBezTo>
                  <a:cubicBezTo>
                    <a:pt x="199" y="458"/>
                    <a:pt x="179" y="219"/>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2960325" y="3355800"/>
              <a:ext cx="48750" cy="9650"/>
            </a:xfrm>
            <a:custGeom>
              <a:avLst/>
              <a:gdLst/>
              <a:ahLst/>
              <a:cxnLst/>
              <a:rect l="l" t="t" r="r" b="b"/>
              <a:pathLst>
                <a:path w="1950" h="386" extrusionOk="0">
                  <a:moveTo>
                    <a:pt x="1950" y="1"/>
                  </a:moveTo>
                  <a:cubicBezTo>
                    <a:pt x="1254" y="1"/>
                    <a:pt x="617" y="120"/>
                    <a:pt x="0" y="378"/>
                  </a:cubicBezTo>
                  <a:cubicBezTo>
                    <a:pt x="87" y="383"/>
                    <a:pt x="172" y="386"/>
                    <a:pt x="257" y="386"/>
                  </a:cubicBezTo>
                  <a:cubicBezTo>
                    <a:pt x="854" y="386"/>
                    <a:pt x="1410" y="262"/>
                    <a:pt x="1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3012550" y="3351400"/>
              <a:ext cx="18900" cy="4925"/>
            </a:xfrm>
            <a:custGeom>
              <a:avLst/>
              <a:gdLst/>
              <a:ahLst/>
              <a:cxnLst/>
              <a:rect l="l" t="t" r="r" b="b"/>
              <a:pathLst>
                <a:path w="756" h="197" extrusionOk="0">
                  <a:moveTo>
                    <a:pt x="542" y="0"/>
                  </a:moveTo>
                  <a:cubicBezTo>
                    <a:pt x="350" y="0"/>
                    <a:pt x="159" y="46"/>
                    <a:pt x="0" y="177"/>
                  </a:cubicBezTo>
                  <a:cubicBezTo>
                    <a:pt x="159" y="177"/>
                    <a:pt x="358" y="196"/>
                    <a:pt x="557" y="196"/>
                  </a:cubicBezTo>
                  <a:cubicBezTo>
                    <a:pt x="637" y="157"/>
                    <a:pt x="696" y="97"/>
                    <a:pt x="756" y="17"/>
                  </a:cubicBezTo>
                  <a:cubicBezTo>
                    <a:pt x="686" y="7"/>
                    <a:pt x="614" y="0"/>
                    <a:pt x="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2955850" y="3364500"/>
              <a:ext cx="3500" cy="3200"/>
            </a:xfrm>
            <a:custGeom>
              <a:avLst/>
              <a:gdLst/>
              <a:ahLst/>
              <a:cxnLst/>
              <a:rect l="l" t="t" r="r" b="b"/>
              <a:pathLst>
                <a:path w="140" h="128" extrusionOk="0">
                  <a:moveTo>
                    <a:pt x="70" y="1"/>
                  </a:moveTo>
                  <a:cubicBezTo>
                    <a:pt x="45" y="1"/>
                    <a:pt x="20" y="11"/>
                    <a:pt x="0" y="30"/>
                  </a:cubicBezTo>
                  <a:cubicBezTo>
                    <a:pt x="19" y="97"/>
                    <a:pt x="43" y="128"/>
                    <a:pt x="67" y="128"/>
                  </a:cubicBezTo>
                  <a:cubicBezTo>
                    <a:pt x="93" y="128"/>
                    <a:pt x="119" y="92"/>
                    <a:pt x="140" y="30"/>
                  </a:cubicBezTo>
                  <a:cubicBezTo>
                    <a:pt x="120" y="11"/>
                    <a:pt x="95"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3000100" y="3345625"/>
              <a:ext cx="4000" cy="2750"/>
            </a:xfrm>
            <a:custGeom>
              <a:avLst/>
              <a:gdLst/>
              <a:ahLst/>
              <a:cxnLst/>
              <a:rect l="l" t="t" r="r" b="b"/>
              <a:pathLst>
                <a:path w="160" h="110" extrusionOk="0">
                  <a:moveTo>
                    <a:pt x="78" y="1"/>
                  </a:moveTo>
                  <a:cubicBezTo>
                    <a:pt x="54" y="1"/>
                    <a:pt x="27" y="27"/>
                    <a:pt x="1" y="89"/>
                  </a:cubicBezTo>
                  <a:cubicBezTo>
                    <a:pt x="41" y="89"/>
                    <a:pt x="120" y="89"/>
                    <a:pt x="160" y="109"/>
                  </a:cubicBezTo>
                  <a:cubicBezTo>
                    <a:pt x="138" y="43"/>
                    <a:pt x="109"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2674375" y="3298600"/>
              <a:ext cx="45275" cy="27900"/>
            </a:xfrm>
            <a:custGeom>
              <a:avLst/>
              <a:gdLst/>
              <a:ahLst/>
              <a:cxnLst/>
              <a:rect l="l" t="t" r="r" b="b"/>
              <a:pathLst>
                <a:path w="1811" h="1116" extrusionOk="0">
                  <a:moveTo>
                    <a:pt x="20" y="1"/>
                  </a:moveTo>
                  <a:cubicBezTo>
                    <a:pt x="20" y="41"/>
                    <a:pt x="0" y="120"/>
                    <a:pt x="0" y="180"/>
                  </a:cubicBezTo>
                  <a:lnTo>
                    <a:pt x="0" y="1035"/>
                  </a:lnTo>
                  <a:cubicBezTo>
                    <a:pt x="56" y="1091"/>
                    <a:pt x="112" y="1116"/>
                    <a:pt x="172" y="1116"/>
                  </a:cubicBezTo>
                  <a:cubicBezTo>
                    <a:pt x="218" y="1116"/>
                    <a:pt x="266" y="1101"/>
                    <a:pt x="318" y="1075"/>
                  </a:cubicBezTo>
                  <a:cubicBezTo>
                    <a:pt x="398" y="896"/>
                    <a:pt x="60" y="538"/>
                    <a:pt x="537" y="498"/>
                  </a:cubicBezTo>
                  <a:cubicBezTo>
                    <a:pt x="458" y="419"/>
                    <a:pt x="418" y="339"/>
                    <a:pt x="338" y="240"/>
                  </a:cubicBezTo>
                  <a:cubicBezTo>
                    <a:pt x="497" y="160"/>
                    <a:pt x="663" y="142"/>
                    <a:pt x="830" y="142"/>
                  </a:cubicBezTo>
                  <a:cubicBezTo>
                    <a:pt x="964" y="142"/>
                    <a:pt x="1099" y="154"/>
                    <a:pt x="1232" y="154"/>
                  </a:cubicBezTo>
                  <a:cubicBezTo>
                    <a:pt x="1432" y="154"/>
                    <a:pt x="1627" y="128"/>
                    <a:pt x="18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2941925" y="3275350"/>
              <a:ext cx="31350" cy="5375"/>
            </a:xfrm>
            <a:custGeom>
              <a:avLst/>
              <a:gdLst/>
              <a:ahLst/>
              <a:cxnLst/>
              <a:rect l="l" t="t" r="r" b="b"/>
              <a:pathLst>
                <a:path w="1254" h="215" extrusionOk="0">
                  <a:moveTo>
                    <a:pt x="642" y="1"/>
                  </a:moveTo>
                  <a:cubicBezTo>
                    <a:pt x="433" y="1"/>
                    <a:pt x="219" y="66"/>
                    <a:pt x="0" y="175"/>
                  </a:cubicBezTo>
                  <a:cubicBezTo>
                    <a:pt x="438" y="175"/>
                    <a:pt x="836" y="215"/>
                    <a:pt x="1254" y="215"/>
                  </a:cubicBezTo>
                  <a:cubicBezTo>
                    <a:pt x="1055" y="66"/>
                    <a:pt x="851" y="1"/>
                    <a:pt x="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2911075" y="3280450"/>
              <a:ext cx="19925" cy="4225"/>
            </a:xfrm>
            <a:custGeom>
              <a:avLst/>
              <a:gdLst/>
              <a:ahLst/>
              <a:cxnLst/>
              <a:rect l="l" t="t" r="r" b="b"/>
              <a:pathLst>
                <a:path w="797" h="169" extrusionOk="0">
                  <a:moveTo>
                    <a:pt x="376" y="1"/>
                  </a:moveTo>
                  <a:cubicBezTo>
                    <a:pt x="240" y="1"/>
                    <a:pt x="110" y="31"/>
                    <a:pt x="1" y="150"/>
                  </a:cubicBezTo>
                  <a:cubicBezTo>
                    <a:pt x="100" y="158"/>
                    <a:pt x="202" y="168"/>
                    <a:pt x="305" y="168"/>
                  </a:cubicBezTo>
                  <a:cubicBezTo>
                    <a:pt x="470" y="168"/>
                    <a:pt x="637" y="141"/>
                    <a:pt x="797" y="31"/>
                  </a:cubicBezTo>
                  <a:cubicBezTo>
                    <a:pt x="657" y="31"/>
                    <a:pt x="513" y="1"/>
                    <a:pt x="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2874775" y="3285175"/>
              <a:ext cx="19425" cy="4175"/>
            </a:xfrm>
            <a:custGeom>
              <a:avLst/>
              <a:gdLst/>
              <a:ahLst/>
              <a:cxnLst/>
              <a:rect l="l" t="t" r="r" b="b"/>
              <a:pathLst>
                <a:path w="777" h="167" extrusionOk="0">
                  <a:moveTo>
                    <a:pt x="425" y="0"/>
                  </a:moveTo>
                  <a:cubicBezTo>
                    <a:pt x="279" y="0"/>
                    <a:pt x="131" y="30"/>
                    <a:pt x="1" y="160"/>
                  </a:cubicBezTo>
                  <a:cubicBezTo>
                    <a:pt x="58" y="164"/>
                    <a:pt x="115" y="166"/>
                    <a:pt x="171" y="166"/>
                  </a:cubicBezTo>
                  <a:cubicBezTo>
                    <a:pt x="386" y="166"/>
                    <a:pt x="587" y="131"/>
                    <a:pt x="777" y="21"/>
                  </a:cubicBezTo>
                  <a:cubicBezTo>
                    <a:pt x="668" y="21"/>
                    <a:pt x="547" y="0"/>
                    <a:pt x="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2973250" y="3280700"/>
              <a:ext cx="4500" cy="5000"/>
            </a:xfrm>
            <a:custGeom>
              <a:avLst/>
              <a:gdLst/>
              <a:ahLst/>
              <a:cxnLst/>
              <a:rect l="l" t="t" r="r" b="b"/>
              <a:pathLst>
                <a:path w="180" h="200" extrusionOk="0">
                  <a:moveTo>
                    <a:pt x="1" y="1"/>
                  </a:moveTo>
                  <a:cubicBezTo>
                    <a:pt x="80" y="41"/>
                    <a:pt x="120" y="120"/>
                    <a:pt x="180" y="200"/>
                  </a:cubicBezTo>
                  <a:lnTo>
                    <a:pt x="1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2980225" y="3297500"/>
              <a:ext cx="5975" cy="16050"/>
            </a:xfrm>
            <a:custGeom>
              <a:avLst/>
              <a:gdLst/>
              <a:ahLst/>
              <a:cxnLst/>
              <a:rect l="l" t="t" r="r" b="b"/>
              <a:pathLst>
                <a:path w="239" h="642" extrusionOk="0">
                  <a:moveTo>
                    <a:pt x="139" y="0"/>
                  </a:moveTo>
                  <a:cubicBezTo>
                    <a:pt x="109" y="0"/>
                    <a:pt x="80" y="15"/>
                    <a:pt x="40" y="45"/>
                  </a:cubicBezTo>
                  <a:cubicBezTo>
                    <a:pt x="0" y="264"/>
                    <a:pt x="100" y="463"/>
                    <a:pt x="219" y="642"/>
                  </a:cubicBezTo>
                  <a:cubicBezTo>
                    <a:pt x="239" y="443"/>
                    <a:pt x="239" y="244"/>
                    <a:pt x="239" y="45"/>
                  </a:cubicBezTo>
                  <a:cubicBezTo>
                    <a:pt x="199" y="15"/>
                    <a:pt x="169" y="0"/>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2980225" y="3294125"/>
              <a:ext cx="5975" cy="4500"/>
            </a:xfrm>
            <a:custGeom>
              <a:avLst/>
              <a:gdLst/>
              <a:ahLst/>
              <a:cxnLst/>
              <a:rect l="l" t="t" r="r" b="b"/>
              <a:pathLst>
                <a:path w="239" h="180" extrusionOk="0">
                  <a:moveTo>
                    <a:pt x="20" y="1"/>
                  </a:moveTo>
                  <a:lnTo>
                    <a:pt x="20" y="1"/>
                  </a:lnTo>
                  <a:cubicBezTo>
                    <a:pt x="0" y="80"/>
                    <a:pt x="0" y="120"/>
                    <a:pt x="40" y="180"/>
                  </a:cubicBezTo>
                  <a:lnTo>
                    <a:pt x="239" y="180"/>
                  </a:lnTo>
                  <a:cubicBezTo>
                    <a:pt x="219" y="80"/>
                    <a:pt x="139" y="2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2983700" y="3314525"/>
              <a:ext cx="2500" cy="7475"/>
            </a:xfrm>
            <a:custGeom>
              <a:avLst/>
              <a:gdLst/>
              <a:ahLst/>
              <a:cxnLst/>
              <a:rect l="l" t="t" r="r" b="b"/>
              <a:pathLst>
                <a:path w="100" h="299" extrusionOk="0">
                  <a:moveTo>
                    <a:pt x="100" y="0"/>
                  </a:moveTo>
                  <a:cubicBezTo>
                    <a:pt x="0" y="100"/>
                    <a:pt x="0" y="199"/>
                    <a:pt x="100" y="299"/>
                  </a:cubicBezTo>
                  <a:lnTo>
                    <a:pt x="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2968775" y="4762150"/>
              <a:ext cx="186025" cy="34900"/>
            </a:xfrm>
            <a:custGeom>
              <a:avLst/>
              <a:gdLst/>
              <a:ahLst/>
              <a:cxnLst/>
              <a:rect l="l" t="t" r="r" b="b"/>
              <a:pathLst>
                <a:path w="7441" h="1396" extrusionOk="0">
                  <a:moveTo>
                    <a:pt x="1569" y="0"/>
                  </a:moveTo>
                  <a:cubicBezTo>
                    <a:pt x="1472" y="0"/>
                    <a:pt x="1375" y="15"/>
                    <a:pt x="1274" y="43"/>
                  </a:cubicBezTo>
                  <a:cubicBezTo>
                    <a:pt x="995" y="123"/>
                    <a:pt x="717" y="142"/>
                    <a:pt x="418" y="162"/>
                  </a:cubicBezTo>
                  <a:cubicBezTo>
                    <a:pt x="299" y="182"/>
                    <a:pt x="180" y="222"/>
                    <a:pt x="80" y="282"/>
                  </a:cubicBezTo>
                  <a:cubicBezTo>
                    <a:pt x="60" y="321"/>
                    <a:pt x="20" y="361"/>
                    <a:pt x="1" y="381"/>
                  </a:cubicBezTo>
                  <a:cubicBezTo>
                    <a:pt x="120" y="560"/>
                    <a:pt x="299" y="540"/>
                    <a:pt x="478" y="560"/>
                  </a:cubicBezTo>
                  <a:cubicBezTo>
                    <a:pt x="597" y="580"/>
                    <a:pt x="597" y="640"/>
                    <a:pt x="518" y="739"/>
                  </a:cubicBezTo>
                  <a:cubicBezTo>
                    <a:pt x="498" y="938"/>
                    <a:pt x="657" y="978"/>
                    <a:pt x="796" y="978"/>
                  </a:cubicBezTo>
                  <a:cubicBezTo>
                    <a:pt x="1691" y="1237"/>
                    <a:pt x="2666" y="1038"/>
                    <a:pt x="3561" y="1256"/>
                  </a:cubicBezTo>
                  <a:cubicBezTo>
                    <a:pt x="4275" y="1306"/>
                    <a:pt x="4988" y="1396"/>
                    <a:pt x="5701" y="1396"/>
                  </a:cubicBezTo>
                  <a:cubicBezTo>
                    <a:pt x="6122" y="1396"/>
                    <a:pt x="6542" y="1365"/>
                    <a:pt x="6963" y="1276"/>
                  </a:cubicBezTo>
                  <a:cubicBezTo>
                    <a:pt x="7241" y="1217"/>
                    <a:pt x="7440" y="1057"/>
                    <a:pt x="7420" y="739"/>
                  </a:cubicBezTo>
                  <a:cubicBezTo>
                    <a:pt x="7341" y="461"/>
                    <a:pt x="7142" y="341"/>
                    <a:pt x="6883" y="341"/>
                  </a:cubicBezTo>
                  <a:cubicBezTo>
                    <a:pt x="5790" y="341"/>
                    <a:pt x="4673" y="98"/>
                    <a:pt x="3550" y="98"/>
                  </a:cubicBezTo>
                  <a:cubicBezTo>
                    <a:pt x="3203" y="98"/>
                    <a:pt x="2855" y="121"/>
                    <a:pt x="2507" y="182"/>
                  </a:cubicBezTo>
                  <a:cubicBezTo>
                    <a:pt x="2504" y="181"/>
                    <a:pt x="2500" y="181"/>
                    <a:pt x="2497" y="181"/>
                  </a:cubicBezTo>
                  <a:cubicBezTo>
                    <a:pt x="2429" y="181"/>
                    <a:pt x="2399" y="322"/>
                    <a:pt x="2332" y="322"/>
                  </a:cubicBezTo>
                  <a:cubicBezTo>
                    <a:pt x="2310" y="322"/>
                    <a:pt x="2283" y="306"/>
                    <a:pt x="2248" y="262"/>
                  </a:cubicBezTo>
                  <a:cubicBezTo>
                    <a:pt x="2209" y="242"/>
                    <a:pt x="2169" y="222"/>
                    <a:pt x="2149" y="182"/>
                  </a:cubicBezTo>
                  <a:cubicBezTo>
                    <a:pt x="2069" y="142"/>
                    <a:pt x="1990" y="83"/>
                    <a:pt x="1910" y="63"/>
                  </a:cubicBezTo>
                  <a:cubicBezTo>
                    <a:pt x="1793" y="20"/>
                    <a:pt x="1681"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3070225" y="4257325"/>
              <a:ext cx="31850" cy="180675"/>
            </a:xfrm>
            <a:custGeom>
              <a:avLst/>
              <a:gdLst/>
              <a:ahLst/>
              <a:cxnLst/>
              <a:rect l="l" t="t" r="r" b="b"/>
              <a:pathLst>
                <a:path w="1274" h="7227" extrusionOk="0">
                  <a:moveTo>
                    <a:pt x="319" y="0"/>
                  </a:moveTo>
                  <a:cubicBezTo>
                    <a:pt x="289" y="0"/>
                    <a:pt x="259" y="15"/>
                    <a:pt x="219" y="45"/>
                  </a:cubicBezTo>
                  <a:cubicBezTo>
                    <a:pt x="1" y="880"/>
                    <a:pt x="140" y="1736"/>
                    <a:pt x="299" y="2571"/>
                  </a:cubicBezTo>
                  <a:cubicBezTo>
                    <a:pt x="398" y="3208"/>
                    <a:pt x="617" y="3824"/>
                    <a:pt x="518" y="4501"/>
                  </a:cubicBezTo>
                  <a:cubicBezTo>
                    <a:pt x="677" y="4560"/>
                    <a:pt x="697" y="4700"/>
                    <a:pt x="637" y="4839"/>
                  </a:cubicBezTo>
                  <a:cubicBezTo>
                    <a:pt x="538" y="5098"/>
                    <a:pt x="617" y="5336"/>
                    <a:pt x="717" y="5555"/>
                  </a:cubicBezTo>
                  <a:cubicBezTo>
                    <a:pt x="936" y="5754"/>
                    <a:pt x="737" y="6052"/>
                    <a:pt x="896" y="6291"/>
                  </a:cubicBezTo>
                  <a:lnTo>
                    <a:pt x="896" y="6430"/>
                  </a:lnTo>
                  <a:cubicBezTo>
                    <a:pt x="975" y="6689"/>
                    <a:pt x="816" y="6948"/>
                    <a:pt x="1095" y="7226"/>
                  </a:cubicBezTo>
                  <a:cubicBezTo>
                    <a:pt x="1095" y="6788"/>
                    <a:pt x="1075" y="6410"/>
                    <a:pt x="1095" y="6033"/>
                  </a:cubicBezTo>
                  <a:cubicBezTo>
                    <a:pt x="1115" y="5714"/>
                    <a:pt x="975" y="5336"/>
                    <a:pt x="1274" y="5038"/>
                  </a:cubicBezTo>
                  <a:cubicBezTo>
                    <a:pt x="1234" y="4759"/>
                    <a:pt x="1214" y="4521"/>
                    <a:pt x="1214" y="4242"/>
                  </a:cubicBezTo>
                  <a:cubicBezTo>
                    <a:pt x="1194" y="3347"/>
                    <a:pt x="816" y="2531"/>
                    <a:pt x="916" y="1636"/>
                  </a:cubicBezTo>
                  <a:cubicBezTo>
                    <a:pt x="975" y="1358"/>
                    <a:pt x="896" y="1139"/>
                    <a:pt x="737" y="920"/>
                  </a:cubicBezTo>
                  <a:cubicBezTo>
                    <a:pt x="737" y="860"/>
                    <a:pt x="717" y="821"/>
                    <a:pt x="717" y="761"/>
                  </a:cubicBezTo>
                  <a:cubicBezTo>
                    <a:pt x="617" y="522"/>
                    <a:pt x="637" y="244"/>
                    <a:pt x="418" y="45"/>
                  </a:cubicBezTo>
                  <a:cubicBezTo>
                    <a:pt x="379" y="15"/>
                    <a:pt x="349" y="0"/>
                    <a:pt x="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2563450" y="4617925"/>
              <a:ext cx="179125" cy="56125"/>
            </a:xfrm>
            <a:custGeom>
              <a:avLst/>
              <a:gdLst/>
              <a:ahLst/>
              <a:cxnLst/>
              <a:rect l="l" t="t" r="r" b="b"/>
              <a:pathLst>
                <a:path w="7165" h="2245" extrusionOk="0">
                  <a:moveTo>
                    <a:pt x="6723" y="1"/>
                  </a:moveTo>
                  <a:cubicBezTo>
                    <a:pt x="6597" y="1"/>
                    <a:pt x="6475" y="20"/>
                    <a:pt x="6347" y="63"/>
                  </a:cubicBezTo>
                  <a:cubicBezTo>
                    <a:pt x="6168" y="162"/>
                    <a:pt x="5949" y="63"/>
                    <a:pt x="5790" y="182"/>
                  </a:cubicBezTo>
                  <a:cubicBezTo>
                    <a:pt x="5703" y="177"/>
                    <a:pt x="5616" y="175"/>
                    <a:pt x="5530" y="175"/>
                  </a:cubicBezTo>
                  <a:cubicBezTo>
                    <a:pt x="4591" y="175"/>
                    <a:pt x="3697" y="453"/>
                    <a:pt x="2786" y="580"/>
                  </a:cubicBezTo>
                  <a:cubicBezTo>
                    <a:pt x="2567" y="719"/>
                    <a:pt x="2309" y="839"/>
                    <a:pt x="2070" y="958"/>
                  </a:cubicBezTo>
                  <a:cubicBezTo>
                    <a:pt x="2010" y="1018"/>
                    <a:pt x="1931" y="1038"/>
                    <a:pt x="1871" y="1077"/>
                  </a:cubicBezTo>
                  <a:cubicBezTo>
                    <a:pt x="1811" y="1077"/>
                    <a:pt x="1771" y="1077"/>
                    <a:pt x="1712" y="1137"/>
                  </a:cubicBezTo>
                  <a:cubicBezTo>
                    <a:pt x="1592" y="1217"/>
                    <a:pt x="1433" y="1217"/>
                    <a:pt x="1314" y="1257"/>
                  </a:cubicBezTo>
                  <a:cubicBezTo>
                    <a:pt x="1302" y="1251"/>
                    <a:pt x="1289" y="1248"/>
                    <a:pt x="1275" y="1248"/>
                  </a:cubicBezTo>
                  <a:cubicBezTo>
                    <a:pt x="1243" y="1248"/>
                    <a:pt x="1209" y="1262"/>
                    <a:pt x="1195" y="1276"/>
                  </a:cubicBezTo>
                  <a:cubicBezTo>
                    <a:pt x="1105" y="1365"/>
                    <a:pt x="1000" y="1439"/>
                    <a:pt x="865" y="1439"/>
                  </a:cubicBezTo>
                  <a:cubicBezTo>
                    <a:pt x="849" y="1439"/>
                    <a:pt x="833" y="1438"/>
                    <a:pt x="817" y="1436"/>
                  </a:cubicBezTo>
                  <a:cubicBezTo>
                    <a:pt x="793" y="1430"/>
                    <a:pt x="773" y="1427"/>
                    <a:pt x="755" y="1427"/>
                  </a:cubicBezTo>
                  <a:cubicBezTo>
                    <a:pt x="712" y="1427"/>
                    <a:pt x="680" y="1441"/>
                    <a:pt x="638" y="1455"/>
                  </a:cubicBezTo>
                  <a:cubicBezTo>
                    <a:pt x="598" y="1515"/>
                    <a:pt x="538" y="1575"/>
                    <a:pt x="439" y="1615"/>
                  </a:cubicBezTo>
                  <a:cubicBezTo>
                    <a:pt x="419" y="1714"/>
                    <a:pt x="299" y="1754"/>
                    <a:pt x="220" y="1833"/>
                  </a:cubicBezTo>
                  <a:cubicBezTo>
                    <a:pt x="120" y="1953"/>
                    <a:pt x="1" y="2052"/>
                    <a:pt x="120" y="2231"/>
                  </a:cubicBezTo>
                  <a:cubicBezTo>
                    <a:pt x="153" y="2239"/>
                    <a:pt x="186" y="2244"/>
                    <a:pt x="218" y="2244"/>
                  </a:cubicBezTo>
                  <a:cubicBezTo>
                    <a:pt x="262" y="2244"/>
                    <a:pt x="304" y="2235"/>
                    <a:pt x="339" y="2211"/>
                  </a:cubicBezTo>
                  <a:cubicBezTo>
                    <a:pt x="399" y="2211"/>
                    <a:pt x="439" y="2211"/>
                    <a:pt x="498" y="2152"/>
                  </a:cubicBezTo>
                  <a:cubicBezTo>
                    <a:pt x="578" y="2112"/>
                    <a:pt x="638" y="2052"/>
                    <a:pt x="717" y="2032"/>
                  </a:cubicBezTo>
                  <a:cubicBezTo>
                    <a:pt x="735" y="2038"/>
                    <a:pt x="750" y="2041"/>
                    <a:pt x="765" y="2041"/>
                  </a:cubicBezTo>
                  <a:cubicBezTo>
                    <a:pt x="802" y="2041"/>
                    <a:pt x="834" y="2026"/>
                    <a:pt x="876" y="2012"/>
                  </a:cubicBezTo>
                  <a:cubicBezTo>
                    <a:pt x="996" y="1913"/>
                    <a:pt x="1135" y="1933"/>
                    <a:pt x="1274" y="1853"/>
                  </a:cubicBezTo>
                  <a:cubicBezTo>
                    <a:pt x="1286" y="1859"/>
                    <a:pt x="1297" y="1862"/>
                    <a:pt x="1309" y="1862"/>
                  </a:cubicBezTo>
                  <a:cubicBezTo>
                    <a:pt x="1337" y="1862"/>
                    <a:pt x="1365" y="1847"/>
                    <a:pt x="1393" y="1833"/>
                  </a:cubicBezTo>
                  <a:cubicBezTo>
                    <a:pt x="1453" y="1774"/>
                    <a:pt x="1473" y="1754"/>
                    <a:pt x="1473" y="1654"/>
                  </a:cubicBezTo>
                  <a:cubicBezTo>
                    <a:pt x="1513" y="1615"/>
                    <a:pt x="1592" y="1615"/>
                    <a:pt x="1652" y="1615"/>
                  </a:cubicBezTo>
                  <a:lnTo>
                    <a:pt x="1712" y="1634"/>
                  </a:lnTo>
                  <a:cubicBezTo>
                    <a:pt x="1791" y="1634"/>
                    <a:pt x="1851" y="1634"/>
                    <a:pt x="1891" y="1575"/>
                  </a:cubicBezTo>
                  <a:cubicBezTo>
                    <a:pt x="1970" y="1535"/>
                    <a:pt x="2050" y="1475"/>
                    <a:pt x="2110" y="1455"/>
                  </a:cubicBezTo>
                  <a:cubicBezTo>
                    <a:pt x="3343" y="1177"/>
                    <a:pt x="4576" y="879"/>
                    <a:pt x="5830" y="580"/>
                  </a:cubicBezTo>
                  <a:cubicBezTo>
                    <a:pt x="5871" y="508"/>
                    <a:pt x="5928" y="473"/>
                    <a:pt x="5991" y="473"/>
                  </a:cubicBezTo>
                  <a:cubicBezTo>
                    <a:pt x="6048" y="473"/>
                    <a:pt x="6110" y="503"/>
                    <a:pt x="6168" y="560"/>
                  </a:cubicBezTo>
                  <a:lnTo>
                    <a:pt x="6347" y="560"/>
                  </a:lnTo>
                  <a:cubicBezTo>
                    <a:pt x="6392" y="481"/>
                    <a:pt x="6485" y="465"/>
                    <a:pt x="6591" y="465"/>
                  </a:cubicBezTo>
                  <a:cubicBezTo>
                    <a:pt x="6667" y="465"/>
                    <a:pt x="6750" y="473"/>
                    <a:pt x="6826" y="473"/>
                  </a:cubicBezTo>
                  <a:cubicBezTo>
                    <a:pt x="7017" y="473"/>
                    <a:pt x="7165" y="419"/>
                    <a:pt x="7063" y="43"/>
                  </a:cubicBezTo>
                  <a:cubicBezTo>
                    <a:pt x="6943" y="15"/>
                    <a:pt x="6831" y="1"/>
                    <a:pt x="6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3010550" y="4611250"/>
              <a:ext cx="110425" cy="66950"/>
            </a:xfrm>
            <a:custGeom>
              <a:avLst/>
              <a:gdLst/>
              <a:ahLst/>
              <a:cxnLst/>
              <a:rect l="l" t="t" r="r" b="b"/>
              <a:pathLst>
                <a:path w="4417" h="2678" extrusionOk="0">
                  <a:moveTo>
                    <a:pt x="2564" y="1"/>
                  </a:moveTo>
                  <a:cubicBezTo>
                    <a:pt x="2513" y="1"/>
                    <a:pt x="2461" y="4"/>
                    <a:pt x="2408" y="12"/>
                  </a:cubicBezTo>
                  <a:cubicBezTo>
                    <a:pt x="2328" y="230"/>
                    <a:pt x="2487" y="350"/>
                    <a:pt x="2606" y="509"/>
                  </a:cubicBezTo>
                  <a:cubicBezTo>
                    <a:pt x="3561" y="608"/>
                    <a:pt x="3581" y="648"/>
                    <a:pt x="2984" y="1524"/>
                  </a:cubicBezTo>
                  <a:cubicBezTo>
                    <a:pt x="2917" y="1322"/>
                    <a:pt x="2907" y="1079"/>
                    <a:pt x="2667" y="1079"/>
                  </a:cubicBezTo>
                  <a:cubicBezTo>
                    <a:pt x="2622" y="1079"/>
                    <a:pt x="2569" y="1087"/>
                    <a:pt x="2507" y="1106"/>
                  </a:cubicBezTo>
                  <a:cubicBezTo>
                    <a:pt x="2288" y="1185"/>
                    <a:pt x="2030" y="1185"/>
                    <a:pt x="1811" y="1225"/>
                  </a:cubicBezTo>
                  <a:cubicBezTo>
                    <a:pt x="1789" y="1227"/>
                    <a:pt x="1765" y="1228"/>
                    <a:pt x="1740" y="1228"/>
                  </a:cubicBezTo>
                  <a:cubicBezTo>
                    <a:pt x="1639" y="1228"/>
                    <a:pt x="1515" y="1215"/>
                    <a:pt x="1405" y="1215"/>
                  </a:cubicBezTo>
                  <a:cubicBezTo>
                    <a:pt x="1269" y="1215"/>
                    <a:pt x="1154" y="1235"/>
                    <a:pt x="1134" y="1325"/>
                  </a:cubicBezTo>
                  <a:cubicBezTo>
                    <a:pt x="1061" y="1703"/>
                    <a:pt x="871" y="1770"/>
                    <a:pt x="658" y="1770"/>
                  </a:cubicBezTo>
                  <a:cubicBezTo>
                    <a:pt x="540" y="1770"/>
                    <a:pt x="415" y="1749"/>
                    <a:pt x="299" y="1749"/>
                  </a:cubicBezTo>
                  <a:cubicBezTo>
                    <a:pt x="228" y="1749"/>
                    <a:pt x="160" y="1757"/>
                    <a:pt x="100" y="1782"/>
                  </a:cubicBezTo>
                  <a:cubicBezTo>
                    <a:pt x="20" y="1882"/>
                    <a:pt x="0" y="1981"/>
                    <a:pt x="40" y="2100"/>
                  </a:cubicBezTo>
                  <a:cubicBezTo>
                    <a:pt x="179" y="2181"/>
                    <a:pt x="320" y="2207"/>
                    <a:pt x="463" y="2207"/>
                  </a:cubicBezTo>
                  <a:cubicBezTo>
                    <a:pt x="711" y="2207"/>
                    <a:pt x="964" y="2130"/>
                    <a:pt x="1210" y="2130"/>
                  </a:cubicBezTo>
                  <a:cubicBezTo>
                    <a:pt x="1312" y="2130"/>
                    <a:pt x="1413" y="2143"/>
                    <a:pt x="1512" y="2180"/>
                  </a:cubicBezTo>
                  <a:cubicBezTo>
                    <a:pt x="1592" y="2200"/>
                    <a:pt x="1671" y="2200"/>
                    <a:pt x="1731" y="2200"/>
                  </a:cubicBezTo>
                  <a:cubicBezTo>
                    <a:pt x="1970" y="2140"/>
                    <a:pt x="2209" y="2120"/>
                    <a:pt x="2427" y="2120"/>
                  </a:cubicBezTo>
                  <a:cubicBezTo>
                    <a:pt x="2567" y="2120"/>
                    <a:pt x="2666" y="2100"/>
                    <a:pt x="2785" y="2081"/>
                  </a:cubicBezTo>
                  <a:cubicBezTo>
                    <a:pt x="2946" y="2035"/>
                    <a:pt x="3114" y="1989"/>
                    <a:pt x="3276" y="1989"/>
                  </a:cubicBezTo>
                  <a:cubicBezTo>
                    <a:pt x="3395" y="1989"/>
                    <a:pt x="3512" y="2013"/>
                    <a:pt x="3621" y="2081"/>
                  </a:cubicBezTo>
                  <a:cubicBezTo>
                    <a:pt x="3800" y="2200"/>
                    <a:pt x="3919" y="2379"/>
                    <a:pt x="4059" y="2538"/>
                  </a:cubicBezTo>
                  <a:cubicBezTo>
                    <a:pt x="4098" y="2598"/>
                    <a:pt x="4158" y="2638"/>
                    <a:pt x="4218" y="2677"/>
                  </a:cubicBezTo>
                  <a:cubicBezTo>
                    <a:pt x="4297" y="2598"/>
                    <a:pt x="4417" y="2439"/>
                    <a:pt x="4357" y="2379"/>
                  </a:cubicBezTo>
                  <a:cubicBezTo>
                    <a:pt x="3979" y="1921"/>
                    <a:pt x="4218" y="1344"/>
                    <a:pt x="4019" y="887"/>
                  </a:cubicBezTo>
                  <a:lnTo>
                    <a:pt x="3999" y="807"/>
                  </a:lnTo>
                  <a:cubicBezTo>
                    <a:pt x="3979" y="728"/>
                    <a:pt x="3899" y="648"/>
                    <a:pt x="3880" y="589"/>
                  </a:cubicBezTo>
                  <a:lnTo>
                    <a:pt x="3880" y="509"/>
                  </a:lnTo>
                  <a:cubicBezTo>
                    <a:pt x="3447" y="329"/>
                    <a:pt x="3063" y="1"/>
                    <a:pt x="2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3020500" y="4752575"/>
              <a:ext cx="146225" cy="30075"/>
            </a:xfrm>
            <a:custGeom>
              <a:avLst/>
              <a:gdLst/>
              <a:ahLst/>
              <a:cxnLst/>
              <a:rect l="l" t="t" r="r" b="b"/>
              <a:pathLst>
                <a:path w="5849" h="1203" extrusionOk="0">
                  <a:moveTo>
                    <a:pt x="3124" y="0"/>
                  </a:moveTo>
                  <a:cubicBezTo>
                    <a:pt x="2763" y="0"/>
                    <a:pt x="2399" y="29"/>
                    <a:pt x="2029" y="108"/>
                  </a:cubicBezTo>
                  <a:cubicBezTo>
                    <a:pt x="1852" y="135"/>
                    <a:pt x="1665" y="190"/>
                    <a:pt x="1469" y="190"/>
                  </a:cubicBezTo>
                  <a:cubicBezTo>
                    <a:pt x="1379" y="190"/>
                    <a:pt x="1288" y="179"/>
                    <a:pt x="1194" y="147"/>
                  </a:cubicBezTo>
                  <a:cubicBezTo>
                    <a:pt x="1114" y="128"/>
                    <a:pt x="1035" y="128"/>
                    <a:pt x="975" y="128"/>
                  </a:cubicBezTo>
                  <a:cubicBezTo>
                    <a:pt x="776" y="227"/>
                    <a:pt x="518" y="167"/>
                    <a:pt x="299" y="247"/>
                  </a:cubicBezTo>
                  <a:cubicBezTo>
                    <a:pt x="219" y="307"/>
                    <a:pt x="140" y="346"/>
                    <a:pt x="100" y="406"/>
                  </a:cubicBezTo>
                  <a:cubicBezTo>
                    <a:pt x="20" y="506"/>
                    <a:pt x="0" y="605"/>
                    <a:pt x="80" y="724"/>
                  </a:cubicBezTo>
                  <a:cubicBezTo>
                    <a:pt x="101" y="767"/>
                    <a:pt x="128" y="787"/>
                    <a:pt x="158" y="787"/>
                  </a:cubicBezTo>
                  <a:cubicBezTo>
                    <a:pt x="184" y="787"/>
                    <a:pt x="211" y="772"/>
                    <a:pt x="239" y="744"/>
                  </a:cubicBezTo>
                  <a:cubicBezTo>
                    <a:pt x="353" y="757"/>
                    <a:pt x="467" y="762"/>
                    <a:pt x="581" y="762"/>
                  </a:cubicBezTo>
                  <a:cubicBezTo>
                    <a:pt x="967" y="762"/>
                    <a:pt x="1354" y="704"/>
                    <a:pt x="1740" y="704"/>
                  </a:cubicBezTo>
                  <a:cubicBezTo>
                    <a:pt x="1936" y="704"/>
                    <a:pt x="2132" y="719"/>
                    <a:pt x="2328" y="764"/>
                  </a:cubicBezTo>
                  <a:cubicBezTo>
                    <a:pt x="2666" y="864"/>
                    <a:pt x="2964" y="844"/>
                    <a:pt x="3283" y="864"/>
                  </a:cubicBezTo>
                  <a:cubicBezTo>
                    <a:pt x="3919" y="903"/>
                    <a:pt x="4615" y="824"/>
                    <a:pt x="5252" y="1102"/>
                  </a:cubicBezTo>
                  <a:cubicBezTo>
                    <a:pt x="5345" y="1168"/>
                    <a:pt x="5430" y="1202"/>
                    <a:pt x="5510" y="1202"/>
                  </a:cubicBezTo>
                  <a:cubicBezTo>
                    <a:pt x="5600" y="1202"/>
                    <a:pt x="5685" y="1158"/>
                    <a:pt x="5769" y="1063"/>
                  </a:cubicBezTo>
                  <a:cubicBezTo>
                    <a:pt x="5769" y="1023"/>
                    <a:pt x="5769" y="963"/>
                    <a:pt x="5789" y="923"/>
                  </a:cubicBezTo>
                  <a:cubicBezTo>
                    <a:pt x="5789" y="923"/>
                    <a:pt x="5809" y="903"/>
                    <a:pt x="5809" y="844"/>
                  </a:cubicBezTo>
                  <a:cubicBezTo>
                    <a:pt x="5849" y="804"/>
                    <a:pt x="5809" y="744"/>
                    <a:pt x="5769" y="724"/>
                  </a:cubicBezTo>
                  <a:cubicBezTo>
                    <a:pt x="5710" y="625"/>
                    <a:pt x="5650" y="506"/>
                    <a:pt x="5590" y="406"/>
                  </a:cubicBezTo>
                  <a:cubicBezTo>
                    <a:pt x="5351" y="227"/>
                    <a:pt x="5053" y="167"/>
                    <a:pt x="4775" y="128"/>
                  </a:cubicBezTo>
                  <a:cubicBezTo>
                    <a:pt x="4222" y="67"/>
                    <a:pt x="3676" y="0"/>
                    <a:pt x="3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3064750" y="4705525"/>
              <a:ext cx="95525" cy="57700"/>
            </a:xfrm>
            <a:custGeom>
              <a:avLst/>
              <a:gdLst/>
              <a:ahLst/>
              <a:cxnLst/>
              <a:rect l="l" t="t" r="r" b="b"/>
              <a:pathLst>
                <a:path w="3821" h="2308" extrusionOk="0">
                  <a:moveTo>
                    <a:pt x="3005" y="0"/>
                  </a:moveTo>
                  <a:cubicBezTo>
                    <a:pt x="2787" y="96"/>
                    <a:pt x="2587" y="303"/>
                    <a:pt x="2369" y="303"/>
                  </a:cubicBezTo>
                  <a:cubicBezTo>
                    <a:pt x="2268" y="303"/>
                    <a:pt x="2163" y="259"/>
                    <a:pt x="2050" y="140"/>
                  </a:cubicBezTo>
                  <a:cubicBezTo>
                    <a:pt x="1990" y="80"/>
                    <a:pt x="1930" y="50"/>
                    <a:pt x="1871" y="50"/>
                  </a:cubicBezTo>
                  <a:cubicBezTo>
                    <a:pt x="1811" y="50"/>
                    <a:pt x="1751" y="80"/>
                    <a:pt x="1692" y="140"/>
                  </a:cubicBezTo>
                  <a:cubicBezTo>
                    <a:pt x="1497" y="406"/>
                    <a:pt x="1244" y="446"/>
                    <a:pt x="981" y="446"/>
                  </a:cubicBezTo>
                  <a:cubicBezTo>
                    <a:pt x="872" y="446"/>
                    <a:pt x="761" y="439"/>
                    <a:pt x="652" y="439"/>
                  </a:cubicBezTo>
                  <a:cubicBezTo>
                    <a:pt x="516" y="439"/>
                    <a:pt x="383" y="449"/>
                    <a:pt x="259" y="498"/>
                  </a:cubicBezTo>
                  <a:cubicBezTo>
                    <a:pt x="120" y="617"/>
                    <a:pt x="1" y="736"/>
                    <a:pt x="21" y="935"/>
                  </a:cubicBezTo>
                  <a:cubicBezTo>
                    <a:pt x="100" y="1055"/>
                    <a:pt x="200" y="1134"/>
                    <a:pt x="319" y="1194"/>
                  </a:cubicBezTo>
                  <a:cubicBezTo>
                    <a:pt x="382" y="1198"/>
                    <a:pt x="445" y="1200"/>
                    <a:pt x="509" y="1200"/>
                  </a:cubicBezTo>
                  <a:cubicBezTo>
                    <a:pt x="1085" y="1200"/>
                    <a:pt x="1675" y="1051"/>
                    <a:pt x="2249" y="1015"/>
                  </a:cubicBezTo>
                  <a:cubicBezTo>
                    <a:pt x="2547" y="1015"/>
                    <a:pt x="2647" y="1154"/>
                    <a:pt x="2706" y="1333"/>
                  </a:cubicBezTo>
                  <a:cubicBezTo>
                    <a:pt x="2746" y="1532"/>
                    <a:pt x="2487" y="1393"/>
                    <a:pt x="2428" y="1512"/>
                  </a:cubicBezTo>
                  <a:cubicBezTo>
                    <a:pt x="2249" y="1970"/>
                    <a:pt x="3005" y="1831"/>
                    <a:pt x="2925" y="2248"/>
                  </a:cubicBezTo>
                  <a:cubicBezTo>
                    <a:pt x="3223" y="2288"/>
                    <a:pt x="3522" y="2288"/>
                    <a:pt x="3820" y="2308"/>
                  </a:cubicBezTo>
                  <a:cubicBezTo>
                    <a:pt x="3383" y="2029"/>
                    <a:pt x="3780" y="1492"/>
                    <a:pt x="3442" y="1214"/>
                  </a:cubicBezTo>
                  <a:cubicBezTo>
                    <a:pt x="3104" y="896"/>
                    <a:pt x="3044" y="458"/>
                    <a:pt x="30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3050825" y="4788150"/>
              <a:ext cx="114425" cy="21275"/>
            </a:xfrm>
            <a:custGeom>
              <a:avLst/>
              <a:gdLst/>
              <a:ahLst/>
              <a:cxnLst/>
              <a:rect l="l" t="t" r="r" b="b"/>
              <a:pathLst>
                <a:path w="4577" h="851" extrusionOk="0">
                  <a:moveTo>
                    <a:pt x="791" y="1"/>
                  </a:moveTo>
                  <a:cubicBezTo>
                    <a:pt x="627" y="1"/>
                    <a:pt x="463" y="6"/>
                    <a:pt x="299" y="17"/>
                  </a:cubicBezTo>
                  <a:cubicBezTo>
                    <a:pt x="120" y="77"/>
                    <a:pt x="21" y="197"/>
                    <a:pt x="1" y="376"/>
                  </a:cubicBezTo>
                  <a:cubicBezTo>
                    <a:pt x="21" y="475"/>
                    <a:pt x="60" y="515"/>
                    <a:pt x="120" y="574"/>
                  </a:cubicBezTo>
                  <a:lnTo>
                    <a:pt x="2965" y="793"/>
                  </a:lnTo>
                  <a:cubicBezTo>
                    <a:pt x="3109" y="838"/>
                    <a:pt x="3254" y="851"/>
                    <a:pt x="3399" y="851"/>
                  </a:cubicBezTo>
                  <a:cubicBezTo>
                    <a:pt x="3572" y="851"/>
                    <a:pt x="3746" y="833"/>
                    <a:pt x="3920" y="833"/>
                  </a:cubicBezTo>
                  <a:cubicBezTo>
                    <a:pt x="3989" y="843"/>
                    <a:pt x="4064" y="850"/>
                    <a:pt x="4137" y="850"/>
                  </a:cubicBezTo>
                  <a:cubicBezTo>
                    <a:pt x="4355" y="850"/>
                    <a:pt x="4556" y="783"/>
                    <a:pt x="4556" y="515"/>
                  </a:cubicBezTo>
                  <a:cubicBezTo>
                    <a:pt x="4576" y="197"/>
                    <a:pt x="4278" y="117"/>
                    <a:pt x="3979" y="117"/>
                  </a:cubicBezTo>
                  <a:cubicBezTo>
                    <a:pt x="3860" y="117"/>
                    <a:pt x="3721" y="117"/>
                    <a:pt x="3621" y="77"/>
                  </a:cubicBezTo>
                  <a:cubicBezTo>
                    <a:pt x="3423" y="95"/>
                    <a:pt x="3226" y="102"/>
                    <a:pt x="3029" y="102"/>
                  </a:cubicBezTo>
                  <a:cubicBezTo>
                    <a:pt x="2281" y="102"/>
                    <a:pt x="1539"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2662425" y="4819850"/>
              <a:ext cx="147225" cy="17975"/>
            </a:xfrm>
            <a:custGeom>
              <a:avLst/>
              <a:gdLst/>
              <a:ahLst/>
              <a:cxnLst/>
              <a:rect l="l" t="t" r="r" b="b"/>
              <a:pathLst>
                <a:path w="5889" h="719" extrusionOk="0">
                  <a:moveTo>
                    <a:pt x="4189" y="1"/>
                  </a:moveTo>
                  <a:cubicBezTo>
                    <a:pt x="3927" y="1"/>
                    <a:pt x="3663" y="34"/>
                    <a:pt x="3401" y="34"/>
                  </a:cubicBezTo>
                  <a:cubicBezTo>
                    <a:pt x="3322" y="34"/>
                    <a:pt x="3242" y="30"/>
                    <a:pt x="3164" y="23"/>
                  </a:cubicBezTo>
                  <a:cubicBezTo>
                    <a:pt x="2129" y="122"/>
                    <a:pt x="1115" y="241"/>
                    <a:pt x="100" y="321"/>
                  </a:cubicBezTo>
                  <a:cubicBezTo>
                    <a:pt x="1" y="460"/>
                    <a:pt x="1" y="599"/>
                    <a:pt x="100" y="719"/>
                  </a:cubicBezTo>
                  <a:cubicBezTo>
                    <a:pt x="2010" y="520"/>
                    <a:pt x="3900" y="560"/>
                    <a:pt x="5809" y="520"/>
                  </a:cubicBezTo>
                  <a:cubicBezTo>
                    <a:pt x="5889" y="460"/>
                    <a:pt x="5889" y="420"/>
                    <a:pt x="5869" y="321"/>
                  </a:cubicBezTo>
                  <a:cubicBezTo>
                    <a:pt x="5809" y="222"/>
                    <a:pt x="5750" y="162"/>
                    <a:pt x="5650" y="122"/>
                  </a:cubicBezTo>
                  <a:cubicBezTo>
                    <a:pt x="5491" y="82"/>
                    <a:pt x="5372" y="82"/>
                    <a:pt x="5252" y="23"/>
                  </a:cubicBezTo>
                  <a:lnTo>
                    <a:pt x="5093" y="162"/>
                  </a:lnTo>
                  <a:cubicBezTo>
                    <a:pt x="4981" y="244"/>
                    <a:pt x="4865" y="267"/>
                    <a:pt x="4757" y="267"/>
                  </a:cubicBezTo>
                  <a:cubicBezTo>
                    <a:pt x="4750" y="267"/>
                    <a:pt x="4743" y="267"/>
                    <a:pt x="4736" y="267"/>
                  </a:cubicBezTo>
                  <a:lnTo>
                    <a:pt x="4736" y="267"/>
                  </a:lnTo>
                  <a:cubicBezTo>
                    <a:pt x="4807" y="250"/>
                    <a:pt x="4881" y="218"/>
                    <a:pt x="4954" y="162"/>
                  </a:cubicBezTo>
                  <a:cubicBezTo>
                    <a:pt x="4705" y="33"/>
                    <a:pt x="4448" y="1"/>
                    <a:pt x="4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2757925" y="4608050"/>
              <a:ext cx="141250" cy="18550"/>
            </a:xfrm>
            <a:custGeom>
              <a:avLst/>
              <a:gdLst/>
              <a:ahLst/>
              <a:cxnLst/>
              <a:rect l="l" t="t" r="r" b="b"/>
              <a:pathLst>
                <a:path w="5650" h="742" extrusionOk="0">
                  <a:moveTo>
                    <a:pt x="4471" y="0"/>
                  </a:moveTo>
                  <a:cubicBezTo>
                    <a:pt x="4282" y="0"/>
                    <a:pt x="4098" y="13"/>
                    <a:pt x="3919" y="60"/>
                  </a:cubicBezTo>
                  <a:cubicBezTo>
                    <a:pt x="3850" y="59"/>
                    <a:pt x="3781" y="58"/>
                    <a:pt x="3713" y="58"/>
                  </a:cubicBezTo>
                  <a:cubicBezTo>
                    <a:pt x="2725" y="58"/>
                    <a:pt x="1723" y="186"/>
                    <a:pt x="756" y="279"/>
                  </a:cubicBezTo>
                  <a:cubicBezTo>
                    <a:pt x="557" y="458"/>
                    <a:pt x="199" y="239"/>
                    <a:pt x="0" y="557"/>
                  </a:cubicBezTo>
                  <a:cubicBezTo>
                    <a:pt x="217" y="699"/>
                    <a:pt x="429" y="742"/>
                    <a:pt x="640" y="742"/>
                  </a:cubicBezTo>
                  <a:cubicBezTo>
                    <a:pt x="876" y="742"/>
                    <a:pt x="1112" y="688"/>
                    <a:pt x="1353" y="657"/>
                  </a:cubicBezTo>
                  <a:lnTo>
                    <a:pt x="1392" y="677"/>
                  </a:lnTo>
                  <a:lnTo>
                    <a:pt x="1452" y="657"/>
                  </a:lnTo>
                  <a:cubicBezTo>
                    <a:pt x="1505" y="643"/>
                    <a:pt x="1559" y="637"/>
                    <a:pt x="1613" y="637"/>
                  </a:cubicBezTo>
                  <a:cubicBezTo>
                    <a:pt x="1780" y="637"/>
                    <a:pt x="1950" y="688"/>
                    <a:pt x="2118" y="688"/>
                  </a:cubicBezTo>
                  <a:cubicBezTo>
                    <a:pt x="2202" y="688"/>
                    <a:pt x="2285" y="675"/>
                    <a:pt x="2367" y="637"/>
                  </a:cubicBezTo>
                  <a:cubicBezTo>
                    <a:pt x="2651" y="535"/>
                    <a:pt x="2941" y="510"/>
                    <a:pt x="3232" y="510"/>
                  </a:cubicBezTo>
                  <a:cubicBezTo>
                    <a:pt x="3503" y="510"/>
                    <a:pt x="3776" y="532"/>
                    <a:pt x="4046" y="532"/>
                  </a:cubicBezTo>
                  <a:cubicBezTo>
                    <a:pt x="4278" y="532"/>
                    <a:pt x="4508" y="516"/>
                    <a:pt x="4734" y="458"/>
                  </a:cubicBezTo>
                  <a:cubicBezTo>
                    <a:pt x="4852" y="490"/>
                    <a:pt x="4969" y="510"/>
                    <a:pt x="5089" y="510"/>
                  </a:cubicBezTo>
                  <a:cubicBezTo>
                    <a:pt x="5193" y="510"/>
                    <a:pt x="5300" y="495"/>
                    <a:pt x="5411" y="458"/>
                  </a:cubicBezTo>
                  <a:cubicBezTo>
                    <a:pt x="5510" y="378"/>
                    <a:pt x="5650" y="319"/>
                    <a:pt x="5630" y="140"/>
                  </a:cubicBezTo>
                  <a:cubicBezTo>
                    <a:pt x="5570" y="40"/>
                    <a:pt x="5470" y="20"/>
                    <a:pt x="5371" y="20"/>
                  </a:cubicBezTo>
                  <a:cubicBezTo>
                    <a:pt x="5323" y="22"/>
                    <a:pt x="5275" y="23"/>
                    <a:pt x="5227" y="23"/>
                  </a:cubicBezTo>
                  <a:cubicBezTo>
                    <a:pt x="4972" y="23"/>
                    <a:pt x="4718" y="0"/>
                    <a:pt x="4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2945900" y="4611025"/>
              <a:ext cx="130325" cy="13225"/>
            </a:xfrm>
            <a:custGeom>
              <a:avLst/>
              <a:gdLst/>
              <a:ahLst/>
              <a:cxnLst/>
              <a:rect l="l" t="t" r="r" b="b"/>
              <a:pathLst>
                <a:path w="5213" h="529" extrusionOk="0">
                  <a:moveTo>
                    <a:pt x="3889" y="232"/>
                  </a:moveTo>
                  <a:cubicBezTo>
                    <a:pt x="3930" y="232"/>
                    <a:pt x="3949" y="254"/>
                    <a:pt x="3979" y="299"/>
                  </a:cubicBezTo>
                  <a:cubicBezTo>
                    <a:pt x="3939" y="239"/>
                    <a:pt x="3899" y="239"/>
                    <a:pt x="3840" y="239"/>
                  </a:cubicBezTo>
                  <a:cubicBezTo>
                    <a:pt x="3860" y="235"/>
                    <a:pt x="3876" y="232"/>
                    <a:pt x="3889" y="232"/>
                  </a:cubicBezTo>
                  <a:close/>
                  <a:moveTo>
                    <a:pt x="3721" y="238"/>
                  </a:moveTo>
                  <a:cubicBezTo>
                    <a:pt x="3723" y="238"/>
                    <a:pt x="3725" y="238"/>
                    <a:pt x="3727" y="238"/>
                  </a:cubicBezTo>
                  <a:lnTo>
                    <a:pt x="3727" y="238"/>
                  </a:lnTo>
                  <a:cubicBezTo>
                    <a:pt x="3637" y="238"/>
                    <a:pt x="3539" y="249"/>
                    <a:pt x="3442" y="319"/>
                  </a:cubicBezTo>
                  <a:cubicBezTo>
                    <a:pt x="3527" y="248"/>
                    <a:pt x="3623" y="238"/>
                    <a:pt x="3721" y="238"/>
                  </a:cubicBezTo>
                  <a:close/>
                  <a:moveTo>
                    <a:pt x="2189" y="1"/>
                  </a:moveTo>
                  <a:cubicBezTo>
                    <a:pt x="1887" y="107"/>
                    <a:pt x="1576" y="112"/>
                    <a:pt x="1268" y="112"/>
                  </a:cubicBezTo>
                  <a:cubicBezTo>
                    <a:pt x="1230" y="112"/>
                    <a:pt x="1192" y="112"/>
                    <a:pt x="1155" y="112"/>
                  </a:cubicBezTo>
                  <a:cubicBezTo>
                    <a:pt x="750" y="112"/>
                    <a:pt x="355" y="122"/>
                    <a:pt x="0" y="359"/>
                  </a:cubicBezTo>
                  <a:cubicBezTo>
                    <a:pt x="576" y="500"/>
                    <a:pt x="1164" y="529"/>
                    <a:pt x="1758" y="529"/>
                  </a:cubicBezTo>
                  <a:cubicBezTo>
                    <a:pt x="2158" y="529"/>
                    <a:pt x="2561" y="516"/>
                    <a:pt x="2965" y="516"/>
                  </a:cubicBezTo>
                  <a:cubicBezTo>
                    <a:pt x="3057" y="516"/>
                    <a:pt x="3150" y="516"/>
                    <a:pt x="3243" y="518"/>
                  </a:cubicBezTo>
                  <a:cubicBezTo>
                    <a:pt x="3303" y="498"/>
                    <a:pt x="3323" y="458"/>
                    <a:pt x="3303" y="419"/>
                  </a:cubicBezTo>
                  <a:lnTo>
                    <a:pt x="3283" y="359"/>
                  </a:lnTo>
                  <a:lnTo>
                    <a:pt x="3382" y="359"/>
                  </a:lnTo>
                  <a:lnTo>
                    <a:pt x="3421" y="333"/>
                  </a:lnTo>
                  <a:lnTo>
                    <a:pt x="3421" y="333"/>
                  </a:lnTo>
                  <a:cubicBezTo>
                    <a:pt x="3416" y="340"/>
                    <a:pt x="3411" y="350"/>
                    <a:pt x="3402" y="359"/>
                  </a:cubicBezTo>
                  <a:cubicBezTo>
                    <a:pt x="3382" y="419"/>
                    <a:pt x="3382" y="438"/>
                    <a:pt x="3422" y="498"/>
                  </a:cubicBezTo>
                  <a:lnTo>
                    <a:pt x="5192" y="498"/>
                  </a:lnTo>
                  <a:cubicBezTo>
                    <a:pt x="5212" y="299"/>
                    <a:pt x="5113" y="140"/>
                    <a:pt x="49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2519200" y="4802725"/>
              <a:ext cx="124850" cy="28525"/>
            </a:xfrm>
            <a:custGeom>
              <a:avLst/>
              <a:gdLst/>
              <a:ahLst/>
              <a:cxnLst/>
              <a:rect l="l" t="t" r="r" b="b"/>
              <a:pathLst>
                <a:path w="4994" h="1141" extrusionOk="0">
                  <a:moveTo>
                    <a:pt x="3283" y="1"/>
                  </a:moveTo>
                  <a:cubicBezTo>
                    <a:pt x="2282" y="1"/>
                    <a:pt x="1340" y="329"/>
                    <a:pt x="359" y="509"/>
                  </a:cubicBezTo>
                  <a:cubicBezTo>
                    <a:pt x="279" y="529"/>
                    <a:pt x="180" y="588"/>
                    <a:pt x="100" y="648"/>
                  </a:cubicBezTo>
                  <a:cubicBezTo>
                    <a:pt x="20" y="807"/>
                    <a:pt x="1" y="926"/>
                    <a:pt x="100" y="1086"/>
                  </a:cubicBezTo>
                  <a:cubicBezTo>
                    <a:pt x="199" y="1115"/>
                    <a:pt x="299" y="1140"/>
                    <a:pt x="396" y="1140"/>
                  </a:cubicBezTo>
                  <a:cubicBezTo>
                    <a:pt x="493" y="1140"/>
                    <a:pt x="587" y="1115"/>
                    <a:pt x="677" y="1046"/>
                  </a:cubicBezTo>
                  <a:lnTo>
                    <a:pt x="1194" y="1046"/>
                  </a:lnTo>
                  <a:cubicBezTo>
                    <a:pt x="1294" y="946"/>
                    <a:pt x="1418" y="946"/>
                    <a:pt x="1542" y="946"/>
                  </a:cubicBezTo>
                  <a:cubicBezTo>
                    <a:pt x="1667" y="946"/>
                    <a:pt x="1791" y="946"/>
                    <a:pt x="1890" y="847"/>
                  </a:cubicBezTo>
                  <a:cubicBezTo>
                    <a:pt x="2030" y="847"/>
                    <a:pt x="2129" y="827"/>
                    <a:pt x="2248" y="827"/>
                  </a:cubicBezTo>
                  <a:cubicBezTo>
                    <a:pt x="2328" y="787"/>
                    <a:pt x="2368" y="727"/>
                    <a:pt x="2447" y="688"/>
                  </a:cubicBezTo>
                  <a:cubicBezTo>
                    <a:pt x="2666" y="688"/>
                    <a:pt x="2925" y="648"/>
                    <a:pt x="3144" y="648"/>
                  </a:cubicBezTo>
                  <a:cubicBezTo>
                    <a:pt x="3283" y="509"/>
                    <a:pt x="3522" y="628"/>
                    <a:pt x="3681" y="509"/>
                  </a:cubicBezTo>
                  <a:cubicBezTo>
                    <a:pt x="3820" y="489"/>
                    <a:pt x="3939" y="489"/>
                    <a:pt x="4059" y="449"/>
                  </a:cubicBezTo>
                  <a:cubicBezTo>
                    <a:pt x="4134" y="401"/>
                    <a:pt x="4217" y="391"/>
                    <a:pt x="4302" y="391"/>
                  </a:cubicBezTo>
                  <a:cubicBezTo>
                    <a:pt x="4363" y="391"/>
                    <a:pt x="4426" y="396"/>
                    <a:pt x="4488" y="396"/>
                  </a:cubicBezTo>
                  <a:cubicBezTo>
                    <a:pt x="4588" y="396"/>
                    <a:pt x="4686" y="382"/>
                    <a:pt x="4775" y="310"/>
                  </a:cubicBezTo>
                  <a:cubicBezTo>
                    <a:pt x="4854" y="310"/>
                    <a:pt x="4894" y="290"/>
                    <a:pt x="4954" y="290"/>
                  </a:cubicBezTo>
                  <a:cubicBezTo>
                    <a:pt x="4994" y="210"/>
                    <a:pt x="4994" y="131"/>
                    <a:pt x="4894" y="51"/>
                  </a:cubicBezTo>
                  <a:cubicBezTo>
                    <a:pt x="4824" y="37"/>
                    <a:pt x="4773" y="23"/>
                    <a:pt x="4715" y="23"/>
                  </a:cubicBezTo>
                  <a:cubicBezTo>
                    <a:pt x="4690" y="23"/>
                    <a:pt x="4665" y="25"/>
                    <a:pt x="4636" y="31"/>
                  </a:cubicBezTo>
                  <a:cubicBezTo>
                    <a:pt x="4533" y="57"/>
                    <a:pt x="4431" y="64"/>
                    <a:pt x="4330" y="64"/>
                  </a:cubicBezTo>
                  <a:cubicBezTo>
                    <a:pt x="4196" y="64"/>
                    <a:pt x="4064" y="51"/>
                    <a:pt x="3939" y="51"/>
                  </a:cubicBezTo>
                  <a:cubicBezTo>
                    <a:pt x="3717" y="16"/>
                    <a:pt x="3498" y="1"/>
                    <a:pt x="3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2529650" y="4779125"/>
              <a:ext cx="115900" cy="31850"/>
            </a:xfrm>
            <a:custGeom>
              <a:avLst/>
              <a:gdLst/>
              <a:ahLst/>
              <a:cxnLst/>
              <a:rect l="l" t="t" r="r" b="b"/>
              <a:pathLst>
                <a:path w="4636" h="1274" extrusionOk="0">
                  <a:moveTo>
                    <a:pt x="4536" y="20"/>
                  </a:moveTo>
                  <a:cubicBezTo>
                    <a:pt x="3859" y="60"/>
                    <a:pt x="3223" y="1"/>
                    <a:pt x="2547" y="259"/>
                  </a:cubicBezTo>
                  <a:cubicBezTo>
                    <a:pt x="2149" y="398"/>
                    <a:pt x="1671" y="478"/>
                    <a:pt x="1253" y="677"/>
                  </a:cubicBezTo>
                  <a:cubicBezTo>
                    <a:pt x="1219" y="700"/>
                    <a:pt x="1187" y="709"/>
                    <a:pt x="1156" y="709"/>
                  </a:cubicBezTo>
                  <a:cubicBezTo>
                    <a:pt x="1079" y="709"/>
                    <a:pt x="1012" y="648"/>
                    <a:pt x="955" y="577"/>
                  </a:cubicBezTo>
                  <a:cubicBezTo>
                    <a:pt x="817" y="529"/>
                    <a:pt x="687" y="498"/>
                    <a:pt x="566" y="498"/>
                  </a:cubicBezTo>
                  <a:cubicBezTo>
                    <a:pt x="337" y="498"/>
                    <a:pt x="143" y="610"/>
                    <a:pt x="0" y="935"/>
                  </a:cubicBezTo>
                  <a:cubicBezTo>
                    <a:pt x="159" y="1154"/>
                    <a:pt x="398" y="1194"/>
                    <a:pt x="637" y="1274"/>
                  </a:cubicBezTo>
                  <a:cubicBezTo>
                    <a:pt x="1333" y="1174"/>
                    <a:pt x="2049" y="1174"/>
                    <a:pt x="2566" y="597"/>
                  </a:cubicBezTo>
                  <a:cubicBezTo>
                    <a:pt x="2745" y="597"/>
                    <a:pt x="2924" y="577"/>
                    <a:pt x="3084" y="577"/>
                  </a:cubicBezTo>
                  <a:cubicBezTo>
                    <a:pt x="3263" y="458"/>
                    <a:pt x="3481" y="597"/>
                    <a:pt x="3641" y="398"/>
                  </a:cubicBezTo>
                  <a:cubicBezTo>
                    <a:pt x="3939" y="378"/>
                    <a:pt x="4237" y="378"/>
                    <a:pt x="4536" y="378"/>
                  </a:cubicBezTo>
                  <a:cubicBezTo>
                    <a:pt x="4635" y="259"/>
                    <a:pt x="4635" y="160"/>
                    <a:pt x="4536" y="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2462000" y="4836375"/>
              <a:ext cx="122875" cy="21600"/>
            </a:xfrm>
            <a:custGeom>
              <a:avLst/>
              <a:gdLst/>
              <a:ahLst/>
              <a:cxnLst/>
              <a:rect l="l" t="t" r="r" b="b"/>
              <a:pathLst>
                <a:path w="4915" h="864" extrusionOk="0">
                  <a:moveTo>
                    <a:pt x="4240" y="1"/>
                  </a:moveTo>
                  <a:cubicBezTo>
                    <a:pt x="4047" y="1"/>
                    <a:pt x="3854" y="40"/>
                    <a:pt x="3661" y="98"/>
                  </a:cubicBezTo>
                  <a:cubicBezTo>
                    <a:pt x="3601" y="147"/>
                    <a:pt x="3542" y="172"/>
                    <a:pt x="3480" y="172"/>
                  </a:cubicBezTo>
                  <a:cubicBezTo>
                    <a:pt x="3417" y="172"/>
                    <a:pt x="3353" y="147"/>
                    <a:pt x="3283" y="98"/>
                  </a:cubicBezTo>
                  <a:lnTo>
                    <a:pt x="3124" y="98"/>
                  </a:lnTo>
                  <a:cubicBezTo>
                    <a:pt x="2965" y="257"/>
                    <a:pt x="2726" y="137"/>
                    <a:pt x="2567" y="257"/>
                  </a:cubicBezTo>
                  <a:cubicBezTo>
                    <a:pt x="2527" y="277"/>
                    <a:pt x="2448" y="277"/>
                    <a:pt x="2388" y="277"/>
                  </a:cubicBezTo>
                  <a:cubicBezTo>
                    <a:pt x="2285" y="287"/>
                    <a:pt x="2181" y="291"/>
                    <a:pt x="2076" y="291"/>
                  </a:cubicBezTo>
                  <a:cubicBezTo>
                    <a:pt x="1794" y="291"/>
                    <a:pt x="1509" y="263"/>
                    <a:pt x="1225" y="263"/>
                  </a:cubicBezTo>
                  <a:cubicBezTo>
                    <a:pt x="1008" y="263"/>
                    <a:pt x="792" y="279"/>
                    <a:pt x="578" y="336"/>
                  </a:cubicBezTo>
                  <a:cubicBezTo>
                    <a:pt x="279" y="436"/>
                    <a:pt x="1" y="495"/>
                    <a:pt x="458" y="794"/>
                  </a:cubicBezTo>
                  <a:cubicBezTo>
                    <a:pt x="637" y="794"/>
                    <a:pt x="797" y="834"/>
                    <a:pt x="976" y="834"/>
                  </a:cubicBezTo>
                  <a:cubicBezTo>
                    <a:pt x="1005" y="854"/>
                    <a:pt x="1035" y="864"/>
                    <a:pt x="1065" y="864"/>
                  </a:cubicBezTo>
                  <a:cubicBezTo>
                    <a:pt x="1095" y="864"/>
                    <a:pt x="1125" y="854"/>
                    <a:pt x="1155" y="834"/>
                  </a:cubicBezTo>
                  <a:cubicBezTo>
                    <a:pt x="2289" y="694"/>
                    <a:pt x="3462" y="555"/>
                    <a:pt x="4616" y="436"/>
                  </a:cubicBezTo>
                  <a:cubicBezTo>
                    <a:pt x="4735" y="396"/>
                    <a:pt x="4835" y="356"/>
                    <a:pt x="4914" y="257"/>
                  </a:cubicBezTo>
                  <a:cubicBezTo>
                    <a:pt x="4914" y="197"/>
                    <a:pt x="4875" y="157"/>
                    <a:pt x="4855" y="157"/>
                  </a:cubicBezTo>
                  <a:cubicBezTo>
                    <a:pt x="4650" y="45"/>
                    <a:pt x="4445" y="1"/>
                    <a:pt x="4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3030450" y="4671075"/>
              <a:ext cx="90025" cy="29500"/>
            </a:xfrm>
            <a:custGeom>
              <a:avLst/>
              <a:gdLst/>
              <a:ahLst/>
              <a:cxnLst/>
              <a:rect l="l" t="t" r="r" b="b"/>
              <a:pathLst>
                <a:path w="3601" h="1180" extrusionOk="0">
                  <a:moveTo>
                    <a:pt x="3248" y="1"/>
                  </a:moveTo>
                  <a:cubicBezTo>
                    <a:pt x="3193" y="1"/>
                    <a:pt x="3133" y="16"/>
                    <a:pt x="3064" y="46"/>
                  </a:cubicBezTo>
                  <a:cubicBezTo>
                    <a:pt x="2924" y="85"/>
                    <a:pt x="2825" y="125"/>
                    <a:pt x="2726" y="205"/>
                  </a:cubicBezTo>
                  <a:cubicBezTo>
                    <a:pt x="2308" y="344"/>
                    <a:pt x="1870" y="483"/>
                    <a:pt x="1413" y="483"/>
                  </a:cubicBezTo>
                  <a:lnTo>
                    <a:pt x="0" y="702"/>
                  </a:lnTo>
                  <a:cubicBezTo>
                    <a:pt x="498" y="702"/>
                    <a:pt x="796" y="1179"/>
                    <a:pt x="1234" y="1179"/>
                  </a:cubicBezTo>
                  <a:cubicBezTo>
                    <a:pt x="1500" y="1061"/>
                    <a:pt x="1789" y="998"/>
                    <a:pt x="2083" y="998"/>
                  </a:cubicBezTo>
                  <a:cubicBezTo>
                    <a:pt x="2184" y="998"/>
                    <a:pt x="2286" y="1005"/>
                    <a:pt x="2387" y="1020"/>
                  </a:cubicBezTo>
                  <a:cubicBezTo>
                    <a:pt x="2487" y="1020"/>
                    <a:pt x="2566" y="1000"/>
                    <a:pt x="2626" y="1000"/>
                  </a:cubicBezTo>
                  <a:cubicBezTo>
                    <a:pt x="2765" y="961"/>
                    <a:pt x="2885" y="941"/>
                    <a:pt x="2984" y="901"/>
                  </a:cubicBezTo>
                  <a:cubicBezTo>
                    <a:pt x="3032" y="806"/>
                    <a:pt x="3079" y="776"/>
                    <a:pt x="3127" y="776"/>
                  </a:cubicBezTo>
                  <a:cubicBezTo>
                    <a:pt x="3209" y="776"/>
                    <a:pt x="3291" y="865"/>
                    <a:pt x="3373" y="865"/>
                  </a:cubicBezTo>
                  <a:cubicBezTo>
                    <a:pt x="3383" y="865"/>
                    <a:pt x="3392" y="864"/>
                    <a:pt x="3402" y="861"/>
                  </a:cubicBezTo>
                  <a:cubicBezTo>
                    <a:pt x="3481" y="861"/>
                    <a:pt x="3561" y="821"/>
                    <a:pt x="3601" y="782"/>
                  </a:cubicBezTo>
                  <a:cubicBezTo>
                    <a:pt x="3521" y="603"/>
                    <a:pt x="3402" y="443"/>
                    <a:pt x="3422" y="245"/>
                  </a:cubicBezTo>
                  <a:cubicBezTo>
                    <a:pt x="3422" y="205"/>
                    <a:pt x="3402" y="125"/>
                    <a:pt x="3402" y="46"/>
                  </a:cubicBezTo>
                  <a:cubicBezTo>
                    <a:pt x="3352" y="16"/>
                    <a:pt x="3302" y="1"/>
                    <a:pt x="3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2896675" y="4606725"/>
              <a:ext cx="111425" cy="14275"/>
            </a:xfrm>
            <a:custGeom>
              <a:avLst/>
              <a:gdLst/>
              <a:ahLst/>
              <a:cxnLst/>
              <a:rect l="l" t="t" r="r" b="b"/>
              <a:pathLst>
                <a:path w="4457" h="571" extrusionOk="0">
                  <a:moveTo>
                    <a:pt x="831" y="0"/>
                  </a:moveTo>
                  <a:cubicBezTo>
                    <a:pt x="554" y="0"/>
                    <a:pt x="279" y="34"/>
                    <a:pt x="0" y="133"/>
                  </a:cubicBezTo>
                  <a:lnTo>
                    <a:pt x="0" y="292"/>
                  </a:lnTo>
                  <a:cubicBezTo>
                    <a:pt x="159" y="451"/>
                    <a:pt x="418" y="292"/>
                    <a:pt x="557" y="491"/>
                  </a:cubicBezTo>
                  <a:lnTo>
                    <a:pt x="716" y="491"/>
                  </a:lnTo>
                  <a:cubicBezTo>
                    <a:pt x="748" y="459"/>
                    <a:pt x="774" y="439"/>
                    <a:pt x="804" y="439"/>
                  </a:cubicBezTo>
                  <a:cubicBezTo>
                    <a:pt x="830" y="439"/>
                    <a:pt x="858" y="454"/>
                    <a:pt x="895" y="491"/>
                  </a:cubicBezTo>
                  <a:cubicBezTo>
                    <a:pt x="1122" y="516"/>
                    <a:pt x="1340" y="541"/>
                    <a:pt x="1561" y="541"/>
                  </a:cubicBezTo>
                  <a:cubicBezTo>
                    <a:pt x="1689" y="541"/>
                    <a:pt x="1818" y="533"/>
                    <a:pt x="1950" y="511"/>
                  </a:cubicBezTo>
                  <a:cubicBezTo>
                    <a:pt x="2013" y="517"/>
                    <a:pt x="2077" y="520"/>
                    <a:pt x="2140" y="520"/>
                  </a:cubicBezTo>
                  <a:cubicBezTo>
                    <a:pt x="2604" y="520"/>
                    <a:pt x="3061" y="369"/>
                    <a:pt x="3559" y="369"/>
                  </a:cubicBezTo>
                  <a:cubicBezTo>
                    <a:pt x="3842" y="369"/>
                    <a:pt x="4138" y="418"/>
                    <a:pt x="4456" y="571"/>
                  </a:cubicBezTo>
                  <a:cubicBezTo>
                    <a:pt x="4257" y="332"/>
                    <a:pt x="4197" y="232"/>
                    <a:pt x="4138" y="173"/>
                  </a:cubicBezTo>
                  <a:cubicBezTo>
                    <a:pt x="3382" y="73"/>
                    <a:pt x="2606" y="133"/>
                    <a:pt x="1850" y="93"/>
                  </a:cubicBezTo>
                  <a:cubicBezTo>
                    <a:pt x="1502" y="50"/>
                    <a:pt x="1165" y="0"/>
                    <a:pt x="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2984200" y="4784100"/>
              <a:ext cx="74125" cy="16400"/>
            </a:xfrm>
            <a:custGeom>
              <a:avLst/>
              <a:gdLst/>
              <a:ahLst/>
              <a:cxnLst/>
              <a:rect l="l" t="t" r="r" b="b"/>
              <a:pathLst>
                <a:path w="2965" h="656" extrusionOk="0">
                  <a:moveTo>
                    <a:pt x="1211" y="0"/>
                  </a:moveTo>
                  <a:cubicBezTo>
                    <a:pt x="844" y="0"/>
                    <a:pt x="473" y="17"/>
                    <a:pt x="100" y="40"/>
                  </a:cubicBezTo>
                  <a:cubicBezTo>
                    <a:pt x="80" y="40"/>
                    <a:pt x="60" y="60"/>
                    <a:pt x="40" y="80"/>
                  </a:cubicBezTo>
                  <a:cubicBezTo>
                    <a:pt x="0" y="100"/>
                    <a:pt x="0" y="140"/>
                    <a:pt x="80" y="179"/>
                  </a:cubicBezTo>
                  <a:cubicBezTo>
                    <a:pt x="221" y="344"/>
                    <a:pt x="404" y="363"/>
                    <a:pt x="592" y="363"/>
                  </a:cubicBezTo>
                  <a:cubicBezTo>
                    <a:pt x="646" y="363"/>
                    <a:pt x="701" y="361"/>
                    <a:pt x="755" y="361"/>
                  </a:cubicBezTo>
                  <a:cubicBezTo>
                    <a:pt x="830" y="361"/>
                    <a:pt x="904" y="364"/>
                    <a:pt x="975" y="378"/>
                  </a:cubicBezTo>
                  <a:cubicBezTo>
                    <a:pt x="1074" y="478"/>
                    <a:pt x="1253" y="458"/>
                    <a:pt x="1353" y="538"/>
                  </a:cubicBezTo>
                  <a:cubicBezTo>
                    <a:pt x="1557" y="626"/>
                    <a:pt x="1765" y="656"/>
                    <a:pt x="1975" y="656"/>
                  </a:cubicBezTo>
                  <a:cubicBezTo>
                    <a:pt x="2236" y="656"/>
                    <a:pt x="2501" y="610"/>
                    <a:pt x="2765" y="577"/>
                  </a:cubicBezTo>
                  <a:cubicBezTo>
                    <a:pt x="2845" y="458"/>
                    <a:pt x="2885" y="299"/>
                    <a:pt x="2964" y="179"/>
                  </a:cubicBezTo>
                  <a:cubicBezTo>
                    <a:pt x="2387" y="44"/>
                    <a:pt x="180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2450075" y="4828350"/>
              <a:ext cx="72625" cy="27375"/>
            </a:xfrm>
            <a:custGeom>
              <a:avLst/>
              <a:gdLst/>
              <a:ahLst/>
              <a:cxnLst/>
              <a:rect l="l" t="t" r="r" b="b"/>
              <a:pathLst>
                <a:path w="2905" h="1095" extrusionOk="0">
                  <a:moveTo>
                    <a:pt x="2228" y="1"/>
                  </a:moveTo>
                  <a:cubicBezTo>
                    <a:pt x="1731" y="160"/>
                    <a:pt x="1174" y="21"/>
                    <a:pt x="697" y="259"/>
                  </a:cubicBezTo>
                  <a:cubicBezTo>
                    <a:pt x="478" y="518"/>
                    <a:pt x="0" y="618"/>
                    <a:pt x="40" y="1095"/>
                  </a:cubicBezTo>
                  <a:cubicBezTo>
                    <a:pt x="358" y="1075"/>
                    <a:pt x="657" y="1075"/>
                    <a:pt x="955" y="1075"/>
                  </a:cubicBezTo>
                  <a:cubicBezTo>
                    <a:pt x="935" y="976"/>
                    <a:pt x="736" y="797"/>
                    <a:pt x="1035" y="797"/>
                  </a:cubicBezTo>
                  <a:cubicBezTo>
                    <a:pt x="1220" y="797"/>
                    <a:pt x="1408" y="802"/>
                    <a:pt x="1598" y="802"/>
                  </a:cubicBezTo>
                  <a:cubicBezTo>
                    <a:pt x="2040" y="802"/>
                    <a:pt x="2487" y="773"/>
                    <a:pt x="2905" y="578"/>
                  </a:cubicBezTo>
                  <a:cubicBezTo>
                    <a:pt x="2606" y="578"/>
                    <a:pt x="2626" y="419"/>
                    <a:pt x="2726" y="200"/>
                  </a:cubicBezTo>
                  <a:cubicBezTo>
                    <a:pt x="2606" y="61"/>
                    <a:pt x="2407" y="1"/>
                    <a:pt x="2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3019000" y="4817750"/>
              <a:ext cx="106950" cy="15100"/>
            </a:xfrm>
            <a:custGeom>
              <a:avLst/>
              <a:gdLst/>
              <a:ahLst/>
              <a:cxnLst/>
              <a:rect l="l" t="t" r="r" b="b"/>
              <a:pathLst>
                <a:path w="4278" h="604" extrusionOk="0">
                  <a:moveTo>
                    <a:pt x="3437" y="0"/>
                  </a:moveTo>
                  <a:cubicBezTo>
                    <a:pt x="3350" y="0"/>
                    <a:pt x="3259" y="23"/>
                    <a:pt x="3164" y="87"/>
                  </a:cubicBezTo>
                  <a:cubicBezTo>
                    <a:pt x="2268" y="107"/>
                    <a:pt x="1373" y="107"/>
                    <a:pt x="478" y="107"/>
                  </a:cubicBezTo>
                  <a:cubicBezTo>
                    <a:pt x="379" y="246"/>
                    <a:pt x="1" y="126"/>
                    <a:pt x="140" y="485"/>
                  </a:cubicBezTo>
                  <a:cubicBezTo>
                    <a:pt x="207" y="565"/>
                    <a:pt x="270" y="594"/>
                    <a:pt x="330" y="594"/>
                  </a:cubicBezTo>
                  <a:cubicBezTo>
                    <a:pt x="449" y="594"/>
                    <a:pt x="558" y="484"/>
                    <a:pt x="677" y="445"/>
                  </a:cubicBezTo>
                  <a:cubicBezTo>
                    <a:pt x="746" y="383"/>
                    <a:pt x="816" y="363"/>
                    <a:pt x="883" y="363"/>
                  </a:cubicBezTo>
                  <a:cubicBezTo>
                    <a:pt x="989" y="363"/>
                    <a:pt x="1089" y="413"/>
                    <a:pt x="1174" y="425"/>
                  </a:cubicBezTo>
                  <a:cubicBezTo>
                    <a:pt x="1300" y="495"/>
                    <a:pt x="1423" y="518"/>
                    <a:pt x="1545" y="518"/>
                  </a:cubicBezTo>
                  <a:cubicBezTo>
                    <a:pt x="1772" y="518"/>
                    <a:pt x="1996" y="438"/>
                    <a:pt x="2229" y="425"/>
                  </a:cubicBezTo>
                  <a:cubicBezTo>
                    <a:pt x="2458" y="359"/>
                    <a:pt x="2687" y="312"/>
                    <a:pt x="2916" y="312"/>
                  </a:cubicBezTo>
                  <a:cubicBezTo>
                    <a:pt x="3105" y="312"/>
                    <a:pt x="3293" y="344"/>
                    <a:pt x="3482" y="425"/>
                  </a:cubicBezTo>
                  <a:cubicBezTo>
                    <a:pt x="3561" y="465"/>
                    <a:pt x="3621" y="544"/>
                    <a:pt x="3681" y="604"/>
                  </a:cubicBezTo>
                  <a:lnTo>
                    <a:pt x="3860" y="604"/>
                  </a:lnTo>
                  <a:cubicBezTo>
                    <a:pt x="3959" y="504"/>
                    <a:pt x="4158" y="524"/>
                    <a:pt x="4218" y="405"/>
                  </a:cubicBezTo>
                  <a:cubicBezTo>
                    <a:pt x="4278" y="226"/>
                    <a:pt x="4118" y="206"/>
                    <a:pt x="3959" y="146"/>
                  </a:cubicBezTo>
                  <a:cubicBezTo>
                    <a:pt x="3797" y="106"/>
                    <a:pt x="3625" y="0"/>
                    <a:pt x="3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2868325" y="4820400"/>
              <a:ext cx="84550" cy="12175"/>
            </a:xfrm>
            <a:custGeom>
              <a:avLst/>
              <a:gdLst/>
              <a:ahLst/>
              <a:cxnLst/>
              <a:rect l="l" t="t" r="r" b="b"/>
              <a:pathLst>
                <a:path w="3382" h="487" extrusionOk="0">
                  <a:moveTo>
                    <a:pt x="60" y="1"/>
                  </a:moveTo>
                  <a:cubicBezTo>
                    <a:pt x="20" y="80"/>
                    <a:pt x="0" y="120"/>
                    <a:pt x="40" y="200"/>
                  </a:cubicBezTo>
                  <a:cubicBezTo>
                    <a:pt x="159" y="279"/>
                    <a:pt x="338" y="219"/>
                    <a:pt x="438" y="339"/>
                  </a:cubicBezTo>
                  <a:cubicBezTo>
                    <a:pt x="650" y="407"/>
                    <a:pt x="862" y="428"/>
                    <a:pt x="1073" y="428"/>
                  </a:cubicBezTo>
                  <a:cubicBezTo>
                    <a:pt x="1356" y="428"/>
                    <a:pt x="1636" y="390"/>
                    <a:pt x="1910" y="379"/>
                  </a:cubicBezTo>
                  <a:cubicBezTo>
                    <a:pt x="2165" y="379"/>
                    <a:pt x="2460" y="486"/>
                    <a:pt x="2756" y="486"/>
                  </a:cubicBezTo>
                  <a:cubicBezTo>
                    <a:pt x="2969" y="486"/>
                    <a:pt x="3182" y="431"/>
                    <a:pt x="3382" y="239"/>
                  </a:cubicBezTo>
                  <a:cubicBezTo>
                    <a:pt x="3084" y="100"/>
                    <a:pt x="2785" y="239"/>
                    <a:pt x="2586" y="1"/>
                  </a:cubicBezTo>
                  <a:cubicBezTo>
                    <a:pt x="2029" y="1"/>
                    <a:pt x="1472" y="9"/>
                    <a:pt x="909" y="9"/>
                  </a:cubicBezTo>
                  <a:cubicBezTo>
                    <a:pt x="628" y="9"/>
                    <a:pt x="345" y="7"/>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580875" y="4826375"/>
              <a:ext cx="84550" cy="16425"/>
            </a:xfrm>
            <a:custGeom>
              <a:avLst/>
              <a:gdLst/>
              <a:ahLst/>
              <a:cxnLst/>
              <a:rect l="l" t="t" r="r" b="b"/>
              <a:pathLst>
                <a:path w="3382" h="657" extrusionOk="0">
                  <a:moveTo>
                    <a:pt x="1942" y="0"/>
                  </a:moveTo>
                  <a:cubicBezTo>
                    <a:pt x="1820" y="0"/>
                    <a:pt x="1701" y="30"/>
                    <a:pt x="1592" y="100"/>
                  </a:cubicBezTo>
                  <a:cubicBezTo>
                    <a:pt x="1472" y="150"/>
                    <a:pt x="1350" y="165"/>
                    <a:pt x="1226" y="165"/>
                  </a:cubicBezTo>
                  <a:cubicBezTo>
                    <a:pt x="1062" y="165"/>
                    <a:pt x="894" y="139"/>
                    <a:pt x="726" y="139"/>
                  </a:cubicBezTo>
                  <a:cubicBezTo>
                    <a:pt x="624" y="139"/>
                    <a:pt x="521" y="149"/>
                    <a:pt x="418" y="179"/>
                  </a:cubicBezTo>
                  <a:cubicBezTo>
                    <a:pt x="179" y="259"/>
                    <a:pt x="0" y="358"/>
                    <a:pt x="179" y="657"/>
                  </a:cubicBezTo>
                  <a:cubicBezTo>
                    <a:pt x="1074" y="597"/>
                    <a:pt x="1970" y="597"/>
                    <a:pt x="2865" y="458"/>
                  </a:cubicBezTo>
                  <a:cubicBezTo>
                    <a:pt x="2924" y="408"/>
                    <a:pt x="2979" y="383"/>
                    <a:pt x="3034" y="383"/>
                  </a:cubicBezTo>
                  <a:cubicBezTo>
                    <a:pt x="3089" y="383"/>
                    <a:pt x="3143" y="408"/>
                    <a:pt x="3203" y="458"/>
                  </a:cubicBezTo>
                  <a:lnTo>
                    <a:pt x="3382" y="458"/>
                  </a:lnTo>
                  <a:lnTo>
                    <a:pt x="3382" y="140"/>
                  </a:lnTo>
                  <a:cubicBezTo>
                    <a:pt x="3268" y="47"/>
                    <a:pt x="3144" y="13"/>
                    <a:pt x="3017" y="13"/>
                  </a:cubicBezTo>
                  <a:cubicBezTo>
                    <a:pt x="2900" y="13"/>
                    <a:pt x="2781" y="42"/>
                    <a:pt x="2666" y="80"/>
                  </a:cubicBezTo>
                  <a:lnTo>
                    <a:pt x="2308" y="80"/>
                  </a:lnTo>
                  <a:cubicBezTo>
                    <a:pt x="2188" y="30"/>
                    <a:pt x="2064" y="0"/>
                    <a:pt x="19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3124925" y="4778625"/>
              <a:ext cx="54750" cy="33475"/>
            </a:xfrm>
            <a:custGeom>
              <a:avLst/>
              <a:gdLst/>
              <a:ahLst/>
              <a:cxnLst/>
              <a:rect l="l" t="t" r="r" b="b"/>
              <a:pathLst>
                <a:path w="2190" h="1339" extrusionOk="0">
                  <a:moveTo>
                    <a:pt x="1592" y="1"/>
                  </a:moveTo>
                  <a:cubicBezTo>
                    <a:pt x="1413" y="1"/>
                    <a:pt x="1234" y="21"/>
                    <a:pt x="1075" y="21"/>
                  </a:cubicBezTo>
                  <a:cubicBezTo>
                    <a:pt x="1075" y="299"/>
                    <a:pt x="896" y="398"/>
                    <a:pt x="677" y="418"/>
                  </a:cubicBezTo>
                  <a:cubicBezTo>
                    <a:pt x="896" y="677"/>
                    <a:pt x="1393" y="498"/>
                    <a:pt x="1493" y="1015"/>
                  </a:cubicBezTo>
                  <a:cubicBezTo>
                    <a:pt x="1298" y="1093"/>
                    <a:pt x="1099" y="1110"/>
                    <a:pt x="902" y="1110"/>
                  </a:cubicBezTo>
                  <a:cubicBezTo>
                    <a:pt x="752" y="1110"/>
                    <a:pt x="604" y="1100"/>
                    <a:pt x="457" y="1100"/>
                  </a:cubicBezTo>
                  <a:cubicBezTo>
                    <a:pt x="302" y="1100"/>
                    <a:pt x="149" y="1111"/>
                    <a:pt x="1" y="1154"/>
                  </a:cubicBezTo>
                  <a:cubicBezTo>
                    <a:pt x="278" y="1279"/>
                    <a:pt x="551" y="1339"/>
                    <a:pt x="821" y="1339"/>
                  </a:cubicBezTo>
                  <a:cubicBezTo>
                    <a:pt x="1113" y="1339"/>
                    <a:pt x="1402" y="1269"/>
                    <a:pt x="1692" y="1135"/>
                  </a:cubicBezTo>
                  <a:cubicBezTo>
                    <a:pt x="2129" y="975"/>
                    <a:pt x="2189" y="717"/>
                    <a:pt x="1811" y="458"/>
                  </a:cubicBezTo>
                  <a:cubicBezTo>
                    <a:pt x="1592" y="299"/>
                    <a:pt x="1513" y="219"/>
                    <a:pt x="15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2899150" y="4750600"/>
              <a:ext cx="57600" cy="19725"/>
            </a:xfrm>
            <a:custGeom>
              <a:avLst/>
              <a:gdLst/>
              <a:ahLst/>
              <a:cxnLst/>
              <a:rect l="l" t="t" r="r" b="b"/>
              <a:pathLst>
                <a:path w="2304" h="789" extrusionOk="0">
                  <a:moveTo>
                    <a:pt x="829" y="0"/>
                  </a:moveTo>
                  <a:cubicBezTo>
                    <a:pt x="579" y="0"/>
                    <a:pt x="334" y="54"/>
                    <a:pt x="100" y="207"/>
                  </a:cubicBezTo>
                  <a:cubicBezTo>
                    <a:pt x="20" y="346"/>
                    <a:pt x="1" y="505"/>
                    <a:pt x="120" y="624"/>
                  </a:cubicBezTo>
                  <a:lnTo>
                    <a:pt x="299" y="624"/>
                  </a:lnTo>
                  <a:cubicBezTo>
                    <a:pt x="359" y="575"/>
                    <a:pt x="413" y="550"/>
                    <a:pt x="470" y="550"/>
                  </a:cubicBezTo>
                  <a:cubicBezTo>
                    <a:pt x="528" y="550"/>
                    <a:pt x="587" y="575"/>
                    <a:pt x="657" y="624"/>
                  </a:cubicBezTo>
                  <a:cubicBezTo>
                    <a:pt x="995" y="664"/>
                    <a:pt x="1353" y="604"/>
                    <a:pt x="1691" y="724"/>
                  </a:cubicBezTo>
                  <a:cubicBezTo>
                    <a:pt x="1784" y="761"/>
                    <a:pt x="1876" y="789"/>
                    <a:pt x="1966" y="789"/>
                  </a:cubicBezTo>
                  <a:cubicBezTo>
                    <a:pt x="2070" y="789"/>
                    <a:pt x="2172" y="751"/>
                    <a:pt x="2268" y="644"/>
                  </a:cubicBezTo>
                  <a:cubicBezTo>
                    <a:pt x="2303" y="365"/>
                    <a:pt x="2200" y="239"/>
                    <a:pt x="1973" y="239"/>
                  </a:cubicBezTo>
                  <a:cubicBezTo>
                    <a:pt x="1941" y="239"/>
                    <a:pt x="1907" y="241"/>
                    <a:pt x="1870" y="246"/>
                  </a:cubicBezTo>
                  <a:cubicBezTo>
                    <a:pt x="1751" y="246"/>
                    <a:pt x="1612" y="226"/>
                    <a:pt x="1552" y="107"/>
                  </a:cubicBezTo>
                  <a:cubicBezTo>
                    <a:pt x="1309" y="49"/>
                    <a:pt x="1067" y="0"/>
                    <a:pt x="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2723100" y="4614925"/>
              <a:ext cx="68650" cy="17025"/>
            </a:xfrm>
            <a:custGeom>
              <a:avLst/>
              <a:gdLst/>
              <a:ahLst/>
              <a:cxnLst/>
              <a:rect l="l" t="t" r="r" b="b"/>
              <a:pathLst>
                <a:path w="2746" h="681" extrusionOk="0">
                  <a:moveTo>
                    <a:pt x="1737" y="1"/>
                  </a:moveTo>
                  <a:cubicBezTo>
                    <a:pt x="1392" y="1"/>
                    <a:pt x="1049" y="21"/>
                    <a:pt x="737" y="163"/>
                  </a:cubicBezTo>
                  <a:cubicBezTo>
                    <a:pt x="697" y="362"/>
                    <a:pt x="637" y="501"/>
                    <a:pt x="398" y="501"/>
                  </a:cubicBezTo>
                  <a:cubicBezTo>
                    <a:pt x="239" y="501"/>
                    <a:pt x="100" y="561"/>
                    <a:pt x="1" y="680"/>
                  </a:cubicBezTo>
                  <a:cubicBezTo>
                    <a:pt x="935" y="640"/>
                    <a:pt x="1851" y="640"/>
                    <a:pt x="2746" y="362"/>
                  </a:cubicBezTo>
                  <a:cubicBezTo>
                    <a:pt x="2368" y="362"/>
                    <a:pt x="1990" y="342"/>
                    <a:pt x="1552" y="302"/>
                  </a:cubicBezTo>
                  <a:cubicBezTo>
                    <a:pt x="1771" y="143"/>
                    <a:pt x="2049" y="203"/>
                    <a:pt x="2149" y="4"/>
                  </a:cubicBezTo>
                  <a:cubicBezTo>
                    <a:pt x="2013" y="4"/>
                    <a:pt x="1874" y="1"/>
                    <a:pt x="17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2643025" y="4793300"/>
              <a:ext cx="66675" cy="18550"/>
            </a:xfrm>
            <a:custGeom>
              <a:avLst/>
              <a:gdLst/>
              <a:ahLst/>
              <a:cxnLst/>
              <a:rect l="l" t="t" r="r" b="b"/>
              <a:pathLst>
                <a:path w="2667" h="742" extrusionOk="0">
                  <a:moveTo>
                    <a:pt x="1682" y="0"/>
                  </a:moveTo>
                  <a:cubicBezTo>
                    <a:pt x="1652" y="0"/>
                    <a:pt x="1622" y="10"/>
                    <a:pt x="1592" y="30"/>
                  </a:cubicBezTo>
                  <a:cubicBezTo>
                    <a:pt x="1254" y="209"/>
                    <a:pt x="876" y="170"/>
                    <a:pt x="518" y="209"/>
                  </a:cubicBezTo>
                  <a:lnTo>
                    <a:pt x="359" y="209"/>
                  </a:lnTo>
                  <a:cubicBezTo>
                    <a:pt x="299" y="229"/>
                    <a:pt x="259" y="289"/>
                    <a:pt x="200" y="329"/>
                  </a:cubicBezTo>
                  <a:cubicBezTo>
                    <a:pt x="120" y="388"/>
                    <a:pt x="60" y="468"/>
                    <a:pt x="1" y="567"/>
                  </a:cubicBezTo>
                  <a:lnTo>
                    <a:pt x="1" y="707"/>
                  </a:lnTo>
                  <a:cubicBezTo>
                    <a:pt x="118" y="731"/>
                    <a:pt x="234" y="742"/>
                    <a:pt x="348" y="742"/>
                  </a:cubicBezTo>
                  <a:cubicBezTo>
                    <a:pt x="921" y="742"/>
                    <a:pt x="1459" y="482"/>
                    <a:pt x="2027" y="482"/>
                  </a:cubicBezTo>
                  <a:cubicBezTo>
                    <a:pt x="2074" y="482"/>
                    <a:pt x="2122" y="484"/>
                    <a:pt x="2169" y="488"/>
                  </a:cubicBezTo>
                  <a:cubicBezTo>
                    <a:pt x="2263" y="498"/>
                    <a:pt x="2361" y="530"/>
                    <a:pt x="2452" y="530"/>
                  </a:cubicBezTo>
                  <a:cubicBezTo>
                    <a:pt x="2534" y="530"/>
                    <a:pt x="2609" y="503"/>
                    <a:pt x="2666" y="408"/>
                  </a:cubicBezTo>
                  <a:cubicBezTo>
                    <a:pt x="2647" y="289"/>
                    <a:pt x="2587" y="209"/>
                    <a:pt x="2487" y="170"/>
                  </a:cubicBezTo>
                  <a:cubicBezTo>
                    <a:pt x="2368" y="110"/>
                    <a:pt x="2209" y="130"/>
                    <a:pt x="2109" y="30"/>
                  </a:cubicBezTo>
                  <a:lnTo>
                    <a:pt x="1970" y="30"/>
                  </a:lnTo>
                  <a:cubicBezTo>
                    <a:pt x="1933" y="67"/>
                    <a:pt x="1905" y="83"/>
                    <a:pt x="1877" y="83"/>
                  </a:cubicBezTo>
                  <a:cubicBezTo>
                    <a:pt x="1845" y="83"/>
                    <a:pt x="1814" y="62"/>
                    <a:pt x="1771" y="30"/>
                  </a:cubicBezTo>
                  <a:cubicBezTo>
                    <a:pt x="1741" y="10"/>
                    <a:pt x="1712" y="0"/>
                    <a:pt x="1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2806650" y="4819900"/>
              <a:ext cx="64175" cy="12950"/>
            </a:xfrm>
            <a:custGeom>
              <a:avLst/>
              <a:gdLst/>
              <a:ahLst/>
              <a:cxnLst/>
              <a:rect l="l" t="t" r="r" b="b"/>
              <a:pathLst>
                <a:path w="2567" h="518" extrusionOk="0">
                  <a:moveTo>
                    <a:pt x="398" y="1"/>
                  </a:moveTo>
                  <a:cubicBezTo>
                    <a:pt x="319" y="140"/>
                    <a:pt x="120" y="60"/>
                    <a:pt x="20" y="160"/>
                  </a:cubicBezTo>
                  <a:cubicBezTo>
                    <a:pt x="0" y="160"/>
                    <a:pt x="0" y="200"/>
                    <a:pt x="0" y="239"/>
                  </a:cubicBezTo>
                  <a:cubicBezTo>
                    <a:pt x="0" y="299"/>
                    <a:pt x="0" y="339"/>
                    <a:pt x="40" y="359"/>
                  </a:cubicBezTo>
                  <a:lnTo>
                    <a:pt x="40" y="518"/>
                  </a:lnTo>
                  <a:cubicBezTo>
                    <a:pt x="776" y="458"/>
                    <a:pt x="1492" y="399"/>
                    <a:pt x="2209" y="339"/>
                  </a:cubicBezTo>
                  <a:cubicBezTo>
                    <a:pt x="2308" y="259"/>
                    <a:pt x="2487" y="339"/>
                    <a:pt x="2567" y="200"/>
                  </a:cubicBezTo>
                  <a:lnTo>
                    <a:pt x="2567" y="40"/>
                  </a:lnTo>
                  <a:cubicBezTo>
                    <a:pt x="1831" y="21"/>
                    <a:pt x="1114" y="21"/>
                    <a:pt x="3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2857375" y="4746925"/>
              <a:ext cx="44275" cy="19825"/>
            </a:xfrm>
            <a:custGeom>
              <a:avLst/>
              <a:gdLst/>
              <a:ahLst/>
              <a:cxnLst/>
              <a:rect l="l" t="t" r="r" b="b"/>
              <a:pathLst>
                <a:path w="1771" h="793" extrusionOk="0">
                  <a:moveTo>
                    <a:pt x="1052" y="0"/>
                  </a:moveTo>
                  <a:cubicBezTo>
                    <a:pt x="995" y="0"/>
                    <a:pt x="935" y="25"/>
                    <a:pt x="876" y="75"/>
                  </a:cubicBezTo>
                  <a:lnTo>
                    <a:pt x="697" y="75"/>
                  </a:lnTo>
                  <a:cubicBezTo>
                    <a:pt x="717" y="354"/>
                    <a:pt x="518" y="314"/>
                    <a:pt x="359" y="354"/>
                  </a:cubicBezTo>
                  <a:cubicBezTo>
                    <a:pt x="100" y="393"/>
                    <a:pt x="1" y="533"/>
                    <a:pt x="180" y="771"/>
                  </a:cubicBezTo>
                  <a:cubicBezTo>
                    <a:pt x="222" y="771"/>
                    <a:pt x="264" y="772"/>
                    <a:pt x="306" y="772"/>
                  </a:cubicBezTo>
                  <a:cubicBezTo>
                    <a:pt x="557" y="772"/>
                    <a:pt x="791" y="757"/>
                    <a:pt x="995" y="552"/>
                  </a:cubicBezTo>
                  <a:cubicBezTo>
                    <a:pt x="1000" y="545"/>
                    <a:pt x="1008" y="542"/>
                    <a:pt x="1018" y="542"/>
                  </a:cubicBezTo>
                  <a:cubicBezTo>
                    <a:pt x="1107" y="542"/>
                    <a:pt x="1372" y="793"/>
                    <a:pt x="1641" y="793"/>
                  </a:cubicBezTo>
                  <a:cubicBezTo>
                    <a:pt x="1685" y="793"/>
                    <a:pt x="1728" y="786"/>
                    <a:pt x="1771" y="771"/>
                  </a:cubicBezTo>
                  <a:lnTo>
                    <a:pt x="1771" y="433"/>
                  </a:lnTo>
                  <a:cubicBezTo>
                    <a:pt x="1751" y="373"/>
                    <a:pt x="1731" y="354"/>
                    <a:pt x="1652" y="294"/>
                  </a:cubicBezTo>
                  <a:cubicBezTo>
                    <a:pt x="1592" y="274"/>
                    <a:pt x="1552" y="234"/>
                    <a:pt x="1512" y="175"/>
                  </a:cubicBezTo>
                  <a:cubicBezTo>
                    <a:pt x="1453" y="135"/>
                    <a:pt x="1313" y="135"/>
                    <a:pt x="1214" y="75"/>
                  </a:cubicBezTo>
                  <a:cubicBezTo>
                    <a:pt x="1164" y="25"/>
                    <a:pt x="1110" y="0"/>
                    <a:pt x="1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3078175" y="4688375"/>
              <a:ext cx="44300" cy="20650"/>
            </a:xfrm>
            <a:custGeom>
              <a:avLst/>
              <a:gdLst/>
              <a:ahLst/>
              <a:cxnLst/>
              <a:rect l="l" t="t" r="r" b="b"/>
              <a:pathLst>
                <a:path w="1772" h="826" extrusionOk="0">
                  <a:moveTo>
                    <a:pt x="1290" y="0"/>
                  </a:moveTo>
                  <a:cubicBezTo>
                    <a:pt x="1244" y="0"/>
                    <a:pt x="1199" y="23"/>
                    <a:pt x="1155" y="90"/>
                  </a:cubicBezTo>
                  <a:cubicBezTo>
                    <a:pt x="1108" y="146"/>
                    <a:pt x="1052" y="167"/>
                    <a:pt x="993" y="167"/>
                  </a:cubicBezTo>
                  <a:cubicBezTo>
                    <a:pt x="928" y="167"/>
                    <a:pt x="860" y="141"/>
                    <a:pt x="797" y="109"/>
                  </a:cubicBezTo>
                  <a:lnTo>
                    <a:pt x="618" y="109"/>
                  </a:lnTo>
                  <a:cubicBezTo>
                    <a:pt x="458" y="249"/>
                    <a:pt x="1" y="189"/>
                    <a:pt x="279" y="607"/>
                  </a:cubicBezTo>
                  <a:cubicBezTo>
                    <a:pt x="558" y="746"/>
                    <a:pt x="896" y="587"/>
                    <a:pt x="1155" y="826"/>
                  </a:cubicBezTo>
                  <a:lnTo>
                    <a:pt x="1513" y="826"/>
                  </a:lnTo>
                  <a:cubicBezTo>
                    <a:pt x="1592" y="746"/>
                    <a:pt x="1652" y="706"/>
                    <a:pt x="1692" y="627"/>
                  </a:cubicBezTo>
                  <a:cubicBezTo>
                    <a:pt x="1771" y="408"/>
                    <a:pt x="1751" y="229"/>
                    <a:pt x="1553" y="90"/>
                  </a:cubicBezTo>
                  <a:cubicBezTo>
                    <a:pt x="1453" y="65"/>
                    <a:pt x="1368" y="0"/>
                    <a:pt x="1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2647500" y="4819800"/>
              <a:ext cx="94525" cy="10100"/>
            </a:xfrm>
            <a:custGeom>
              <a:avLst/>
              <a:gdLst/>
              <a:ahLst/>
              <a:cxnLst/>
              <a:rect l="l" t="t" r="r" b="b"/>
              <a:pathLst>
                <a:path w="3781" h="404" extrusionOk="0">
                  <a:moveTo>
                    <a:pt x="3266" y="0"/>
                  </a:moveTo>
                  <a:cubicBezTo>
                    <a:pt x="2312" y="0"/>
                    <a:pt x="1366" y="227"/>
                    <a:pt x="410" y="227"/>
                  </a:cubicBezTo>
                  <a:cubicBezTo>
                    <a:pt x="346" y="227"/>
                    <a:pt x="283" y="226"/>
                    <a:pt x="220" y="224"/>
                  </a:cubicBezTo>
                  <a:cubicBezTo>
                    <a:pt x="213" y="222"/>
                    <a:pt x="206" y="221"/>
                    <a:pt x="199" y="221"/>
                  </a:cubicBezTo>
                  <a:cubicBezTo>
                    <a:pt x="129" y="221"/>
                    <a:pt x="73" y="307"/>
                    <a:pt x="1" y="343"/>
                  </a:cubicBezTo>
                  <a:cubicBezTo>
                    <a:pt x="240" y="363"/>
                    <a:pt x="478" y="363"/>
                    <a:pt x="717" y="403"/>
                  </a:cubicBezTo>
                  <a:cubicBezTo>
                    <a:pt x="742" y="403"/>
                    <a:pt x="767" y="403"/>
                    <a:pt x="792" y="403"/>
                  </a:cubicBezTo>
                  <a:cubicBezTo>
                    <a:pt x="1554" y="403"/>
                    <a:pt x="2317" y="175"/>
                    <a:pt x="3089" y="175"/>
                  </a:cubicBezTo>
                  <a:cubicBezTo>
                    <a:pt x="3279" y="175"/>
                    <a:pt x="3470" y="189"/>
                    <a:pt x="3661" y="224"/>
                  </a:cubicBezTo>
                  <a:cubicBezTo>
                    <a:pt x="3662" y="225"/>
                    <a:pt x="3664" y="225"/>
                    <a:pt x="3665" y="225"/>
                  </a:cubicBezTo>
                  <a:cubicBezTo>
                    <a:pt x="3686" y="225"/>
                    <a:pt x="3725" y="99"/>
                    <a:pt x="3780" y="25"/>
                  </a:cubicBezTo>
                  <a:cubicBezTo>
                    <a:pt x="3609" y="7"/>
                    <a:pt x="3437" y="0"/>
                    <a:pt x="3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2740750" y="4788075"/>
              <a:ext cx="67925" cy="13675"/>
            </a:xfrm>
            <a:custGeom>
              <a:avLst/>
              <a:gdLst/>
              <a:ahLst/>
              <a:cxnLst/>
              <a:rect l="l" t="t" r="r" b="b"/>
              <a:pathLst>
                <a:path w="2717" h="547" extrusionOk="0">
                  <a:moveTo>
                    <a:pt x="2716" y="1"/>
                  </a:moveTo>
                  <a:lnTo>
                    <a:pt x="2716" y="1"/>
                  </a:lnTo>
                  <a:cubicBezTo>
                    <a:pt x="2409" y="114"/>
                    <a:pt x="2109" y="135"/>
                    <a:pt x="1814" y="135"/>
                  </a:cubicBezTo>
                  <a:cubicBezTo>
                    <a:pt x="1636" y="135"/>
                    <a:pt x="1460" y="127"/>
                    <a:pt x="1286" y="127"/>
                  </a:cubicBezTo>
                  <a:cubicBezTo>
                    <a:pt x="1037" y="127"/>
                    <a:pt x="791" y="143"/>
                    <a:pt x="548" y="219"/>
                  </a:cubicBezTo>
                  <a:cubicBezTo>
                    <a:pt x="507" y="295"/>
                    <a:pt x="426" y="306"/>
                    <a:pt x="340" y="306"/>
                  </a:cubicBezTo>
                  <a:cubicBezTo>
                    <a:pt x="300" y="306"/>
                    <a:pt x="260" y="304"/>
                    <a:pt x="222" y="304"/>
                  </a:cubicBezTo>
                  <a:cubicBezTo>
                    <a:pt x="100" y="304"/>
                    <a:pt x="1" y="329"/>
                    <a:pt x="31" y="538"/>
                  </a:cubicBezTo>
                  <a:cubicBezTo>
                    <a:pt x="104" y="543"/>
                    <a:pt x="178" y="546"/>
                    <a:pt x="251" y="546"/>
                  </a:cubicBezTo>
                  <a:cubicBezTo>
                    <a:pt x="911" y="546"/>
                    <a:pt x="1586" y="338"/>
                    <a:pt x="2275" y="338"/>
                  </a:cubicBezTo>
                  <a:cubicBezTo>
                    <a:pt x="2303" y="338"/>
                    <a:pt x="2330" y="338"/>
                    <a:pt x="2358" y="339"/>
                  </a:cubicBezTo>
                  <a:cubicBezTo>
                    <a:pt x="2477" y="339"/>
                    <a:pt x="2676" y="299"/>
                    <a:pt x="2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2554000" y="4826050"/>
              <a:ext cx="66675" cy="16250"/>
            </a:xfrm>
            <a:custGeom>
              <a:avLst/>
              <a:gdLst/>
              <a:ahLst/>
              <a:cxnLst/>
              <a:rect l="l" t="t" r="r" b="b"/>
              <a:pathLst>
                <a:path w="2667" h="650" extrusionOk="0">
                  <a:moveTo>
                    <a:pt x="2015" y="1"/>
                  </a:moveTo>
                  <a:cubicBezTo>
                    <a:pt x="1325" y="1"/>
                    <a:pt x="669" y="334"/>
                    <a:pt x="1" y="471"/>
                  </a:cubicBezTo>
                  <a:cubicBezTo>
                    <a:pt x="183" y="471"/>
                    <a:pt x="366" y="454"/>
                    <a:pt x="544" y="454"/>
                  </a:cubicBezTo>
                  <a:cubicBezTo>
                    <a:pt x="793" y="454"/>
                    <a:pt x="1034" y="487"/>
                    <a:pt x="1254" y="650"/>
                  </a:cubicBezTo>
                  <a:cubicBezTo>
                    <a:pt x="1274" y="351"/>
                    <a:pt x="1473" y="292"/>
                    <a:pt x="1752" y="272"/>
                  </a:cubicBezTo>
                  <a:cubicBezTo>
                    <a:pt x="1773" y="270"/>
                    <a:pt x="1795" y="270"/>
                    <a:pt x="1816" y="270"/>
                  </a:cubicBezTo>
                  <a:cubicBezTo>
                    <a:pt x="1940" y="270"/>
                    <a:pt x="2070" y="289"/>
                    <a:pt x="2198" y="289"/>
                  </a:cubicBezTo>
                  <a:cubicBezTo>
                    <a:pt x="2361" y="289"/>
                    <a:pt x="2522" y="258"/>
                    <a:pt x="2667" y="113"/>
                  </a:cubicBezTo>
                  <a:cubicBezTo>
                    <a:pt x="2445" y="33"/>
                    <a:pt x="2228" y="1"/>
                    <a:pt x="2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3088625" y="4543900"/>
              <a:ext cx="22400" cy="44250"/>
            </a:xfrm>
            <a:custGeom>
              <a:avLst/>
              <a:gdLst/>
              <a:ahLst/>
              <a:cxnLst/>
              <a:rect l="l" t="t" r="r" b="b"/>
              <a:pathLst>
                <a:path w="896" h="1770" extrusionOk="0">
                  <a:moveTo>
                    <a:pt x="379" y="0"/>
                  </a:moveTo>
                  <a:cubicBezTo>
                    <a:pt x="299" y="139"/>
                    <a:pt x="200" y="299"/>
                    <a:pt x="40" y="338"/>
                  </a:cubicBezTo>
                  <a:cubicBezTo>
                    <a:pt x="1" y="736"/>
                    <a:pt x="299" y="1035"/>
                    <a:pt x="379" y="1413"/>
                  </a:cubicBezTo>
                  <a:cubicBezTo>
                    <a:pt x="478" y="1495"/>
                    <a:pt x="467" y="1770"/>
                    <a:pt x="620" y="1770"/>
                  </a:cubicBezTo>
                  <a:cubicBezTo>
                    <a:pt x="651" y="1770"/>
                    <a:pt x="689" y="1758"/>
                    <a:pt x="737" y="1731"/>
                  </a:cubicBezTo>
                  <a:cubicBezTo>
                    <a:pt x="896" y="1651"/>
                    <a:pt x="876" y="1413"/>
                    <a:pt x="737" y="1234"/>
                  </a:cubicBezTo>
                  <a:cubicBezTo>
                    <a:pt x="578" y="836"/>
                    <a:pt x="637" y="358"/>
                    <a:pt x="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2968775" y="4819975"/>
              <a:ext cx="47275" cy="13450"/>
            </a:xfrm>
            <a:custGeom>
              <a:avLst/>
              <a:gdLst/>
              <a:ahLst/>
              <a:cxnLst/>
              <a:rect l="l" t="t" r="r" b="b"/>
              <a:pathLst>
                <a:path w="1891" h="538" extrusionOk="0">
                  <a:moveTo>
                    <a:pt x="152" y="0"/>
                  </a:moveTo>
                  <a:cubicBezTo>
                    <a:pt x="102" y="0"/>
                    <a:pt x="51" y="6"/>
                    <a:pt x="1" y="18"/>
                  </a:cubicBezTo>
                  <a:cubicBezTo>
                    <a:pt x="1" y="217"/>
                    <a:pt x="80" y="336"/>
                    <a:pt x="299" y="356"/>
                  </a:cubicBezTo>
                  <a:cubicBezTo>
                    <a:pt x="759" y="429"/>
                    <a:pt x="1202" y="537"/>
                    <a:pt x="1659" y="537"/>
                  </a:cubicBezTo>
                  <a:cubicBezTo>
                    <a:pt x="1696" y="537"/>
                    <a:pt x="1734" y="536"/>
                    <a:pt x="1771" y="535"/>
                  </a:cubicBezTo>
                  <a:cubicBezTo>
                    <a:pt x="1890" y="415"/>
                    <a:pt x="1890" y="296"/>
                    <a:pt x="1791" y="197"/>
                  </a:cubicBezTo>
                  <a:lnTo>
                    <a:pt x="1453" y="197"/>
                  </a:lnTo>
                  <a:cubicBezTo>
                    <a:pt x="1373" y="137"/>
                    <a:pt x="1313" y="97"/>
                    <a:pt x="1254" y="37"/>
                  </a:cubicBezTo>
                  <a:cubicBezTo>
                    <a:pt x="1138" y="106"/>
                    <a:pt x="1025" y="130"/>
                    <a:pt x="914" y="130"/>
                  </a:cubicBezTo>
                  <a:cubicBezTo>
                    <a:pt x="656" y="130"/>
                    <a:pt x="406"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2856375" y="4605925"/>
              <a:ext cx="87050" cy="5625"/>
            </a:xfrm>
            <a:custGeom>
              <a:avLst/>
              <a:gdLst/>
              <a:ahLst/>
              <a:cxnLst/>
              <a:rect l="l" t="t" r="r" b="b"/>
              <a:pathLst>
                <a:path w="3482" h="225" extrusionOk="0">
                  <a:moveTo>
                    <a:pt x="1726" y="1"/>
                  </a:moveTo>
                  <a:cubicBezTo>
                    <a:pt x="1145" y="1"/>
                    <a:pt x="568" y="56"/>
                    <a:pt x="1" y="165"/>
                  </a:cubicBezTo>
                  <a:cubicBezTo>
                    <a:pt x="538" y="205"/>
                    <a:pt x="1095" y="205"/>
                    <a:pt x="1632" y="225"/>
                  </a:cubicBezTo>
                  <a:cubicBezTo>
                    <a:pt x="2269" y="205"/>
                    <a:pt x="2865" y="205"/>
                    <a:pt x="3482" y="165"/>
                  </a:cubicBezTo>
                  <a:cubicBezTo>
                    <a:pt x="2895" y="56"/>
                    <a:pt x="2308" y="1"/>
                    <a:pt x="1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3097075" y="4574725"/>
              <a:ext cx="17450" cy="32850"/>
            </a:xfrm>
            <a:custGeom>
              <a:avLst/>
              <a:gdLst/>
              <a:ahLst/>
              <a:cxnLst/>
              <a:rect l="l" t="t" r="r" b="b"/>
              <a:pathLst>
                <a:path w="698" h="1314" extrusionOk="0">
                  <a:moveTo>
                    <a:pt x="359" y="1"/>
                  </a:moveTo>
                  <a:lnTo>
                    <a:pt x="359" y="1"/>
                  </a:lnTo>
                  <a:cubicBezTo>
                    <a:pt x="319" y="120"/>
                    <a:pt x="458" y="299"/>
                    <a:pt x="299" y="379"/>
                  </a:cubicBezTo>
                  <a:cubicBezTo>
                    <a:pt x="296" y="380"/>
                    <a:pt x="292" y="380"/>
                    <a:pt x="288" y="380"/>
                  </a:cubicBezTo>
                  <a:cubicBezTo>
                    <a:pt x="228" y="380"/>
                    <a:pt x="134" y="236"/>
                    <a:pt x="41" y="180"/>
                  </a:cubicBezTo>
                  <a:cubicBezTo>
                    <a:pt x="41" y="359"/>
                    <a:pt x="41" y="518"/>
                    <a:pt x="1" y="717"/>
                  </a:cubicBezTo>
                  <a:cubicBezTo>
                    <a:pt x="21" y="995"/>
                    <a:pt x="160" y="1214"/>
                    <a:pt x="438" y="1314"/>
                  </a:cubicBezTo>
                  <a:cubicBezTo>
                    <a:pt x="697" y="597"/>
                    <a:pt x="657" y="398"/>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3094600" y="4273350"/>
              <a:ext cx="18925" cy="33850"/>
            </a:xfrm>
            <a:custGeom>
              <a:avLst/>
              <a:gdLst/>
              <a:ahLst/>
              <a:cxnLst/>
              <a:rect l="l" t="t" r="r" b="b"/>
              <a:pathLst>
                <a:path w="757" h="1354" extrusionOk="0">
                  <a:moveTo>
                    <a:pt x="219" y="1"/>
                  </a:moveTo>
                  <a:cubicBezTo>
                    <a:pt x="160" y="120"/>
                    <a:pt x="140" y="259"/>
                    <a:pt x="120" y="418"/>
                  </a:cubicBezTo>
                  <a:cubicBezTo>
                    <a:pt x="0" y="617"/>
                    <a:pt x="0" y="796"/>
                    <a:pt x="140" y="995"/>
                  </a:cubicBezTo>
                  <a:lnTo>
                    <a:pt x="518" y="1353"/>
                  </a:lnTo>
                  <a:cubicBezTo>
                    <a:pt x="438" y="896"/>
                    <a:pt x="756" y="339"/>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2819575" y="4753750"/>
              <a:ext cx="28875" cy="12975"/>
            </a:xfrm>
            <a:custGeom>
              <a:avLst/>
              <a:gdLst/>
              <a:ahLst/>
              <a:cxnLst/>
              <a:rect l="l" t="t" r="r" b="b"/>
              <a:pathLst>
                <a:path w="1155" h="519" extrusionOk="0">
                  <a:moveTo>
                    <a:pt x="80" y="1"/>
                  </a:moveTo>
                  <a:cubicBezTo>
                    <a:pt x="60" y="1"/>
                    <a:pt x="60" y="21"/>
                    <a:pt x="21" y="81"/>
                  </a:cubicBezTo>
                  <a:cubicBezTo>
                    <a:pt x="1" y="120"/>
                    <a:pt x="21" y="160"/>
                    <a:pt x="80" y="200"/>
                  </a:cubicBezTo>
                  <a:cubicBezTo>
                    <a:pt x="220" y="260"/>
                    <a:pt x="259" y="399"/>
                    <a:pt x="259" y="518"/>
                  </a:cubicBezTo>
                  <a:cubicBezTo>
                    <a:pt x="458" y="459"/>
                    <a:pt x="617" y="399"/>
                    <a:pt x="796" y="359"/>
                  </a:cubicBezTo>
                  <a:cubicBezTo>
                    <a:pt x="856" y="180"/>
                    <a:pt x="1115" y="260"/>
                    <a:pt x="1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2963300" y="4780625"/>
              <a:ext cx="23400" cy="15425"/>
            </a:xfrm>
            <a:custGeom>
              <a:avLst/>
              <a:gdLst/>
              <a:ahLst/>
              <a:cxnLst/>
              <a:rect l="l" t="t" r="r" b="b"/>
              <a:pathLst>
                <a:path w="936" h="617" extrusionOk="0">
                  <a:moveTo>
                    <a:pt x="597" y="0"/>
                  </a:moveTo>
                  <a:cubicBezTo>
                    <a:pt x="498" y="100"/>
                    <a:pt x="319" y="40"/>
                    <a:pt x="220" y="139"/>
                  </a:cubicBezTo>
                  <a:cubicBezTo>
                    <a:pt x="140" y="219"/>
                    <a:pt x="1" y="299"/>
                    <a:pt x="1" y="378"/>
                  </a:cubicBezTo>
                  <a:cubicBezTo>
                    <a:pt x="1" y="597"/>
                    <a:pt x="220" y="617"/>
                    <a:pt x="379" y="617"/>
                  </a:cubicBezTo>
                  <a:cubicBezTo>
                    <a:pt x="591" y="617"/>
                    <a:pt x="691" y="318"/>
                    <a:pt x="914" y="318"/>
                  </a:cubicBezTo>
                  <a:cubicBezTo>
                    <a:pt x="921" y="318"/>
                    <a:pt x="928" y="318"/>
                    <a:pt x="936" y="318"/>
                  </a:cubicBezTo>
                  <a:lnTo>
                    <a:pt x="936" y="179"/>
                  </a:lnTo>
                  <a:cubicBezTo>
                    <a:pt x="876" y="120"/>
                    <a:pt x="816" y="40"/>
                    <a:pt x="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2721600" y="4793550"/>
              <a:ext cx="32850" cy="7975"/>
            </a:xfrm>
            <a:custGeom>
              <a:avLst/>
              <a:gdLst/>
              <a:ahLst/>
              <a:cxnLst/>
              <a:rect l="l" t="t" r="r" b="b"/>
              <a:pathLst>
                <a:path w="1314" h="319" extrusionOk="0">
                  <a:moveTo>
                    <a:pt x="259" y="0"/>
                  </a:moveTo>
                  <a:cubicBezTo>
                    <a:pt x="160" y="80"/>
                    <a:pt x="1" y="120"/>
                    <a:pt x="80" y="319"/>
                  </a:cubicBezTo>
                  <a:lnTo>
                    <a:pt x="777" y="319"/>
                  </a:lnTo>
                  <a:cubicBezTo>
                    <a:pt x="896" y="120"/>
                    <a:pt x="1214" y="219"/>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2501300" y="4816700"/>
              <a:ext cx="23900" cy="17150"/>
            </a:xfrm>
            <a:custGeom>
              <a:avLst/>
              <a:gdLst/>
              <a:ahLst/>
              <a:cxnLst/>
              <a:rect l="l" t="t" r="r" b="b"/>
              <a:pathLst>
                <a:path w="956" h="686" extrusionOk="0">
                  <a:moveTo>
                    <a:pt x="529" y="1"/>
                  </a:moveTo>
                  <a:cubicBezTo>
                    <a:pt x="426" y="1"/>
                    <a:pt x="317" y="35"/>
                    <a:pt x="199" y="89"/>
                  </a:cubicBezTo>
                  <a:cubicBezTo>
                    <a:pt x="0" y="188"/>
                    <a:pt x="259" y="367"/>
                    <a:pt x="120" y="467"/>
                  </a:cubicBezTo>
                  <a:cubicBezTo>
                    <a:pt x="80" y="507"/>
                    <a:pt x="60" y="566"/>
                    <a:pt x="60" y="646"/>
                  </a:cubicBezTo>
                  <a:cubicBezTo>
                    <a:pt x="80" y="646"/>
                    <a:pt x="100" y="666"/>
                    <a:pt x="120" y="686"/>
                  </a:cubicBezTo>
                  <a:lnTo>
                    <a:pt x="677" y="686"/>
                  </a:lnTo>
                  <a:cubicBezTo>
                    <a:pt x="697" y="676"/>
                    <a:pt x="721" y="671"/>
                    <a:pt x="751" y="671"/>
                  </a:cubicBezTo>
                  <a:cubicBezTo>
                    <a:pt x="781" y="671"/>
                    <a:pt x="816" y="676"/>
                    <a:pt x="856" y="686"/>
                  </a:cubicBezTo>
                  <a:cubicBezTo>
                    <a:pt x="876" y="686"/>
                    <a:pt x="896" y="666"/>
                    <a:pt x="915" y="646"/>
                  </a:cubicBezTo>
                  <a:cubicBezTo>
                    <a:pt x="955" y="586"/>
                    <a:pt x="955" y="566"/>
                    <a:pt x="876" y="507"/>
                  </a:cubicBezTo>
                  <a:lnTo>
                    <a:pt x="876" y="168"/>
                  </a:lnTo>
                  <a:cubicBezTo>
                    <a:pt x="767" y="49"/>
                    <a:pt x="653" y="1"/>
                    <a:pt x="5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3018000" y="4796625"/>
              <a:ext cx="35850" cy="7700"/>
            </a:xfrm>
            <a:custGeom>
              <a:avLst/>
              <a:gdLst/>
              <a:ahLst/>
              <a:cxnLst/>
              <a:rect l="l" t="t" r="r" b="b"/>
              <a:pathLst>
                <a:path w="1434" h="308" extrusionOk="0">
                  <a:moveTo>
                    <a:pt x="366" y="1"/>
                  </a:moveTo>
                  <a:cubicBezTo>
                    <a:pt x="243" y="1"/>
                    <a:pt x="121" y="10"/>
                    <a:pt x="1" y="37"/>
                  </a:cubicBezTo>
                  <a:cubicBezTo>
                    <a:pt x="69" y="172"/>
                    <a:pt x="151" y="308"/>
                    <a:pt x="297" y="308"/>
                  </a:cubicBezTo>
                  <a:cubicBezTo>
                    <a:pt x="322" y="308"/>
                    <a:pt x="350" y="304"/>
                    <a:pt x="379" y="295"/>
                  </a:cubicBezTo>
                  <a:cubicBezTo>
                    <a:pt x="527" y="252"/>
                    <a:pt x="682" y="242"/>
                    <a:pt x="838" y="242"/>
                  </a:cubicBezTo>
                  <a:cubicBezTo>
                    <a:pt x="955" y="242"/>
                    <a:pt x="1072" y="248"/>
                    <a:pt x="1187" y="248"/>
                  </a:cubicBezTo>
                  <a:cubicBezTo>
                    <a:pt x="1271" y="248"/>
                    <a:pt x="1353" y="245"/>
                    <a:pt x="1433" y="235"/>
                  </a:cubicBezTo>
                  <a:cubicBezTo>
                    <a:pt x="1433" y="176"/>
                    <a:pt x="1413" y="136"/>
                    <a:pt x="1413" y="76"/>
                  </a:cubicBezTo>
                  <a:cubicBezTo>
                    <a:pt x="1061" y="76"/>
                    <a:pt x="710" y="1"/>
                    <a:pt x="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2945900" y="4752625"/>
              <a:ext cx="23400" cy="15275"/>
            </a:xfrm>
            <a:custGeom>
              <a:avLst/>
              <a:gdLst/>
              <a:ahLst/>
              <a:cxnLst/>
              <a:rect l="l" t="t" r="r" b="b"/>
              <a:pathLst>
                <a:path w="936" h="611" extrusionOk="0">
                  <a:moveTo>
                    <a:pt x="447" y="1"/>
                  </a:moveTo>
                  <a:cubicBezTo>
                    <a:pt x="300" y="1"/>
                    <a:pt x="152" y="51"/>
                    <a:pt x="0" y="165"/>
                  </a:cubicBezTo>
                  <a:cubicBezTo>
                    <a:pt x="179" y="265"/>
                    <a:pt x="319" y="364"/>
                    <a:pt x="398" y="563"/>
                  </a:cubicBezTo>
                  <a:lnTo>
                    <a:pt x="597" y="563"/>
                  </a:lnTo>
                  <a:cubicBezTo>
                    <a:pt x="626" y="592"/>
                    <a:pt x="666" y="611"/>
                    <a:pt x="717" y="611"/>
                  </a:cubicBezTo>
                  <a:cubicBezTo>
                    <a:pt x="735" y="611"/>
                    <a:pt x="755" y="608"/>
                    <a:pt x="776" y="603"/>
                  </a:cubicBezTo>
                  <a:cubicBezTo>
                    <a:pt x="816" y="543"/>
                    <a:pt x="856" y="504"/>
                    <a:pt x="896" y="444"/>
                  </a:cubicBezTo>
                  <a:cubicBezTo>
                    <a:pt x="916" y="364"/>
                    <a:pt x="935" y="265"/>
                    <a:pt x="935" y="165"/>
                  </a:cubicBezTo>
                  <a:cubicBezTo>
                    <a:pt x="769" y="61"/>
                    <a:pt x="608" y="1"/>
                    <a:pt x="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3087625" y="4280325"/>
              <a:ext cx="9975" cy="17925"/>
            </a:xfrm>
            <a:custGeom>
              <a:avLst/>
              <a:gdLst/>
              <a:ahLst/>
              <a:cxnLst/>
              <a:rect l="l" t="t" r="r" b="b"/>
              <a:pathLst>
                <a:path w="399" h="717" extrusionOk="0">
                  <a:moveTo>
                    <a:pt x="80" y="0"/>
                  </a:moveTo>
                  <a:cubicBezTo>
                    <a:pt x="80" y="239"/>
                    <a:pt x="1" y="517"/>
                    <a:pt x="240" y="716"/>
                  </a:cubicBezTo>
                  <a:cubicBezTo>
                    <a:pt x="299" y="716"/>
                    <a:pt x="339" y="696"/>
                    <a:pt x="399" y="696"/>
                  </a:cubicBezTo>
                  <a:lnTo>
                    <a:pt x="399" y="139"/>
                  </a:lnTo>
                  <a:cubicBezTo>
                    <a:pt x="279" y="100"/>
                    <a:pt x="180" y="4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2764375" y="4822900"/>
              <a:ext cx="25900" cy="6325"/>
            </a:xfrm>
            <a:custGeom>
              <a:avLst/>
              <a:gdLst/>
              <a:ahLst/>
              <a:cxnLst/>
              <a:rect l="l" t="t" r="r" b="b"/>
              <a:pathLst>
                <a:path w="1036" h="253" extrusionOk="0">
                  <a:moveTo>
                    <a:pt x="896" y="40"/>
                  </a:moveTo>
                  <a:cubicBezTo>
                    <a:pt x="597" y="100"/>
                    <a:pt x="279" y="0"/>
                    <a:pt x="1" y="179"/>
                  </a:cubicBezTo>
                  <a:cubicBezTo>
                    <a:pt x="182" y="190"/>
                    <a:pt x="375" y="252"/>
                    <a:pt x="564" y="252"/>
                  </a:cubicBezTo>
                  <a:cubicBezTo>
                    <a:pt x="727" y="252"/>
                    <a:pt x="888" y="206"/>
                    <a:pt x="1035"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3116475" y="4690600"/>
              <a:ext cx="12950" cy="13450"/>
            </a:xfrm>
            <a:custGeom>
              <a:avLst/>
              <a:gdLst/>
              <a:ahLst/>
              <a:cxnLst/>
              <a:rect l="l" t="t" r="r" b="b"/>
              <a:pathLst>
                <a:path w="518" h="538" extrusionOk="0">
                  <a:moveTo>
                    <a:pt x="1" y="1"/>
                  </a:moveTo>
                  <a:cubicBezTo>
                    <a:pt x="60" y="160"/>
                    <a:pt x="120" y="359"/>
                    <a:pt x="160" y="538"/>
                  </a:cubicBezTo>
                  <a:cubicBezTo>
                    <a:pt x="518" y="398"/>
                    <a:pt x="518" y="200"/>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2705200" y="4793550"/>
              <a:ext cx="22400" cy="8975"/>
            </a:xfrm>
            <a:custGeom>
              <a:avLst/>
              <a:gdLst/>
              <a:ahLst/>
              <a:cxnLst/>
              <a:rect l="l" t="t" r="r" b="b"/>
              <a:pathLst>
                <a:path w="896" h="359" extrusionOk="0">
                  <a:moveTo>
                    <a:pt x="557" y="0"/>
                  </a:moveTo>
                  <a:cubicBezTo>
                    <a:pt x="478" y="60"/>
                    <a:pt x="378" y="80"/>
                    <a:pt x="279" y="80"/>
                  </a:cubicBezTo>
                  <a:cubicBezTo>
                    <a:pt x="250" y="80"/>
                    <a:pt x="222" y="78"/>
                    <a:pt x="194" y="78"/>
                  </a:cubicBezTo>
                  <a:cubicBezTo>
                    <a:pt x="124" y="78"/>
                    <a:pt x="57" y="88"/>
                    <a:pt x="0" y="160"/>
                  </a:cubicBezTo>
                  <a:lnTo>
                    <a:pt x="199" y="358"/>
                  </a:lnTo>
                  <a:cubicBezTo>
                    <a:pt x="378" y="358"/>
                    <a:pt x="557" y="319"/>
                    <a:pt x="717" y="319"/>
                  </a:cubicBezTo>
                  <a:cubicBezTo>
                    <a:pt x="796" y="219"/>
                    <a:pt x="856" y="100"/>
                    <a:pt x="8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3099575" y="4396200"/>
              <a:ext cx="10475" cy="22400"/>
            </a:xfrm>
            <a:custGeom>
              <a:avLst/>
              <a:gdLst/>
              <a:ahLst/>
              <a:cxnLst/>
              <a:rect l="l" t="t" r="r" b="b"/>
              <a:pathLst>
                <a:path w="419" h="896" extrusionOk="0">
                  <a:moveTo>
                    <a:pt x="120" y="0"/>
                  </a:moveTo>
                  <a:lnTo>
                    <a:pt x="120" y="0"/>
                  </a:lnTo>
                  <a:cubicBezTo>
                    <a:pt x="159" y="299"/>
                    <a:pt x="0" y="657"/>
                    <a:pt x="299" y="895"/>
                  </a:cubicBezTo>
                  <a:cubicBezTo>
                    <a:pt x="259" y="597"/>
                    <a:pt x="418" y="259"/>
                    <a:pt x="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2620650" y="4811275"/>
              <a:ext cx="17925" cy="4650"/>
            </a:xfrm>
            <a:custGeom>
              <a:avLst/>
              <a:gdLst/>
              <a:ahLst/>
              <a:cxnLst/>
              <a:rect l="l" t="t" r="r" b="b"/>
              <a:pathLst>
                <a:path w="717" h="186" extrusionOk="0">
                  <a:moveTo>
                    <a:pt x="454" y="0"/>
                  </a:moveTo>
                  <a:cubicBezTo>
                    <a:pt x="291" y="0"/>
                    <a:pt x="129" y="25"/>
                    <a:pt x="1" y="167"/>
                  </a:cubicBezTo>
                  <a:cubicBezTo>
                    <a:pt x="113" y="167"/>
                    <a:pt x="225" y="185"/>
                    <a:pt x="333" y="185"/>
                  </a:cubicBezTo>
                  <a:cubicBezTo>
                    <a:pt x="473" y="185"/>
                    <a:pt x="604" y="154"/>
                    <a:pt x="717" y="8"/>
                  </a:cubicBezTo>
                  <a:cubicBezTo>
                    <a:pt x="633" y="8"/>
                    <a:pt x="543" y="0"/>
                    <a:pt x="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3015525" y="4820400"/>
              <a:ext cx="15450" cy="9475"/>
            </a:xfrm>
            <a:custGeom>
              <a:avLst/>
              <a:gdLst/>
              <a:ahLst/>
              <a:cxnLst/>
              <a:rect l="l" t="t" r="r" b="b"/>
              <a:pathLst>
                <a:path w="618" h="379" extrusionOk="0">
                  <a:moveTo>
                    <a:pt x="100" y="1"/>
                  </a:moveTo>
                  <a:cubicBezTo>
                    <a:pt x="0" y="120"/>
                    <a:pt x="0" y="239"/>
                    <a:pt x="100" y="379"/>
                  </a:cubicBezTo>
                  <a:lnTo>
                    <a:pt x="279" y="379"/>
                  </a:lnTo>
                  <a:cubicBezTo>
                    <a:pt x="398" y="239"/>
                    <a:pt x="498" y="120"/>
                    <a:pt x="6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2620650" y="4824500"/>
              <a:ext cx="17925" cy="5375"/>
            </a:xfrm>
            <a:custGeom>
              <a:avLst/>
              <a:gdLst/>
              <a:ahLst/>
              <a:cxnLst/>
              <a:rect l="l" t="t" r="r" b="b"/>
              <a:pathLst>
                <a:path w="717" h="215" extrusionOk="0">
                  <a:moveTo>
                    <a:pt x="365" y="0"/>
                  </a:moveTo>
                  <a:cubicBezTo>
                    <a:pt x="239" y="0"/>
                    <a:pt x="114" y="70"/>
                    <a:pt x="1" y="215"/>
                  </a:cubicBezTo>
                  <a:cubicBezTo>
                    <a:pt x="259" y="215"/>
                    <a:pt x="478" y="175"/>
                    <a:pt x="717" y="175"/>
                  </a:cubicBezTo>
                  <a:cubicBezTo>
                    <a:pt x="602" y="60"/>
                    <a:pt x="483" y="0"/>
                    <a:pt x="3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2549050" y="4824875"/>
              <a:ext cx="17925" cy="4100"/>
            </a:xfrm>
            <a:custGeom>
              <a:avLst/>
              <a:gdLst/>
              <a:ahLst/>
              <a:cxnLst/>
              <a:rect l="l" t="t" r="r" b="b"/>
              <a:pathLst>
                <a:path w="717" h="164" extrusionOk="0">
                  <a:moveTo>
                    <a:pt x="716" y="1"/>
                  </a:moveTo>
                  <a:lnTo>
                    <a:pt x="716" y="1"/>
                  </a:lnTo>
                  <a:cubicBezTo>
                    <a:pt x="683" y="3"/>
                    <a:pt x="649" y="4"/>
                    <a:pt x="615" y="4"/>
                  </a:cubicBezTo>
                  <a:cubicBezTo>
                    <a:pt x="560" y="4"/>
                    <a:pt x="503" y="2"/>
                    <a:pt x="447" y="2"/>
                  </a:cubicBezTo>
                  <a:cubicBezTo>
                    <a:pt x="286" y="2"/>
                    <a:pt x="127" y="20"/>
                    <a:pt x="0" y="160"/>
                  </a:cubicBezTo>
                  <a:cubicBezTo>
                    <a:pt x="27" y="158"/>
                    <a:pt x="54" y="157"/>
                    <a:pt x="81" y="157"/>
                  </a:cubicBezTo>
                  <a:cubicBezTo>
                    <a:pt x="163" y="157"/>
                    <a:pt x="246" y="164"/>
                    <a:pt x="326" y="164"/>
                  </a:cubicBezTo>
                  <a:cubicBezTo>
                    <a:pt x="474" y="164"/>
                    <a:pt x="612" y="140"/>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3114500" y="4413600"/>
              <a:ext cx="7975" cy="18425"/>
            </a:xfrm>
            <a:custGeom>
              <a:avLst/>
              <a:gdLst/>
              <a:ahLst/>
              <a:cxnLst/>
              <a:rect l="l" t="t" r="r" b="b"/>
              <a:pathLst>
                <a:path w="319" h="737" extrusionOk="0">
                  <a:moveTo>
                    <a:pt x="60" y="0"/>
                  </a:moveTo>
                  <a:cubicBezTo>
                    <a:pt x="100" y="259"/>
                    <a:pt x="0" y="537"/>
                    <a:pt x="219" y="736"/>
                  </a:cubicBezTo>
                  <a:cubicBezTo>
                    <a:pt x="219" y="478"/>
                    <a:pt x="318" y="199"/>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3104550" y="4621925"/>
              <a:ext cx="12450" cy="10525"/>
            </a:xfrm>
            <a:custGeom>
              <a:avLst/>
              <a:gdLst/>
              <a:ahLst/>
              <a:cxnLst/>
              <a:rect l="l" t="t" r="r" b="b"/>
              <a:pathLst>
                <a:path w="498" h="421" extrusionOk="0">
                  <a:moveTo>
                    <a:pt x="327" y="0"/>
                  </a:moveTo>
                  <a:cubicBezTo>
                    <a:pt x="261" y="0"/>
                    <a:pt x="186" y="62"/>
                    <a:pt x="120" y="62"/>
                  </a:cubicBezTo>
                  <a:cubicBezTo>
                    <a:pt x="0" y="281"/>
                    <a:pt x="159" y="321"/>
                    <a:pt x="259" y="400"/>
                  </a:cubicBezTo>
                  <a:lnTo>
                    <a:pt x="299" y="420"/>
                  </a:lnTo>
                  <a:cubicBezTo>
                    <a:pt x="418" y="321"/>
                    <a:pt x="498" y="201"/>
                    <a:pt x="418" y="62"/>
                  </a:cubicBezTo>
                  <a:cubicBezTo>
                    <a:pt x="391" y="16"/>
                    <a:pt x="360" y="0"/>
                    <a:pt x="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2620150" y="4802500"/>
              <a:ext cx="20425" cy="4000"/>
            </a:xfrm>
            <a:custGeom>
              <a:avLst/>
              <a:gdLst/>
              <a:ahLst/>
              <a:cxnLst/>
              <a:rect l="l" t="t" r="r" b="b"/>
              <a:pathLst>
                <a:path w="817" h="160" extrusionOk="0">
                  <a:moveTo>
                    <a:pt x="538" y="0"/>
                  </a:moveTo>
                  <a:cubicBezTo>
                    <a:pt x="359" y="0"/>
                    <a:pt x="220" y="0"/>
                    <a:pt x="21" y="20"/>
                  </a:cubicBezTo>
                  <a:cubicBezTo>
                    <a:pt x="21" y="60"/>
                    <a:pt x="1" y="120"/>
                    <a:pt x="1" y="160"/>
                  </a:cubicBezTo>
                  <a:lnTo>
                    <a:pt x="737" y="160"/>
                  </a:lnTo>
                  <a:cubicBezTo>
                    <a:pt x="777" y="160"/>
                    <a:pt x="777" y="160"/>
                    <a:pt x="796" y="120"/>
                  </a:cubicBezTo>
                  <a:cubicBezTo>
                    <a:pt x="816" y="100"/>
                    <a:pt x="796" y="40"/>
                    <a:pt x="737" y="20"/>
                  </a:cubicBezTo>
                  <a:cubicBezTo>
                    <a:pt x="677" y="0"/>
                    <a:pt x="617"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2526650" y="4838225"/>
              <a:ext cx="13950" cy="4375"/>
            </a:xfrm>
            <a:custGeom>
              <a:avLst/>
              <a:gdLst/>
              <a:ahLst/>
              <a:cxnLst/>
              <a:rect l="l" t="t" r="r" b="b"/>
              <a:pathLst>
                <a:path w="558" h="175" extrusionOk="0">
                  <a:moveTo>
                    <a:pt x="388" y="0"/>
                  </a:moveTo>
                  <a:cubicBezTo>
                    <a:pt x="249" y="0"/>
                    <a:pt x="115" y="21"/>
                    <a:pt x="1" y="163"/>
                  </a:cubicBezTo>
                  <a:cubicBezTo>
                    <a:pt x="61" y="169"/>
                    <a:pt x="121" y="175"/>
                    <a:pt x="180" y="175"/>
                  </a:cubicBezTo>
                  <a:cubicBezTo>
                    <a:pt x="316" y="175"/>
                    <a:pt x="447" y="143"/>
                    <a:pt x="558" y="4"/>
                  </a:cubicBezTo>
                  <a:cubicBezTo>
                    <a:pt x="501" y="4"/>
                    <a:pt x="444" y="0"/>
                    <a:pt x="3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3183125" y="4847250"/>
              <a:ext cx="8975" cy="5675"/>
            </a:xfrm>
            <a:custGeom>
              <a:avLst/>
              <a:gdLst/>
              <a:ahLst/>
              <a:cxnLst/>
              <a:rect l="l" t="t" r="r" b="b"/>
              <a:pathLst>
                <a:path w="359" h="227" extrusionOk="0">
                  <a:moveTo>
                    <a:pt x="358" y="1"/>
                  </a:moveTo>
                  <a:cubicBezTo>
                    <a:pt x="239" y="1"/>
                    <a:pt x="100" y="1"/>
                    <a:pt x="0" y="21"/>
                  </a:cubicBezTo>
                  <a:cubicBezTo>
                    <a:pt x="40" y="60"/>
                    <a:pt x="40" y="220"/>
                    <a:pt x="80" y="220"/>
                  </a:cubicBezTo>
                  <a:cubicBezTo>
                    <a:pt x="101" y="224"/>
                    <a:pt x="120" y="227"/>
                    <a:pt x="138" y="227"/>
                  </a:cubicBezTo>
                  <a:cubicBezTo>
                    <a:pt x="269" y="227"/>
                    <a:pt x="306" y="106"/>
                    <a:pt x="3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3102550" y="4427525"/>
              <a:ext cx="9475" cy="8475"/>
            </a:xfrm>
            <a:custGeom>
              <a:avLst/>
              <a:gdLst/>
              <a:ahLst/>
              <a:cxnLst/>
              <a:rect l="l" t="t" r="r" b="b"/>
              <a:pathLst>
                <a:path w="379" h="339" extrusionOk="0">
                  <a:moveTo>
                    <a:pt x="180" y="0"/>
                  </a:moveTo>
                  <a:cubicBezTo>
                    <a:pt x="1" y="100"/>
                    <a:pt x="1" y="219"/>
                    <a:pt x="180" y="339"/>
                  </a:cubicBezTo>
                  <a:cubicBezTo>
                    <a:pt x="379" y="239"/>
                    <a:pt x="200" y="12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3107025" y="4448400"/>
              <a:ext cx="7500" cy="14450"/>
            </a:xfrm>
            <a:custGeom>
              <a:avLst/>
              <a:gdLst/>
              <a:ahLst/>
              <a:cxnLst/>
              <a:rect l="l" t="t" r="r" b="b"/>
              <a:pathLst>
                <a:path w="300" h="578" extrusionOk="0">
                  <a:moveTo>
                    <a:pt x="103" y="1"/>
                  </a:moveTo>
                  <a:cubicBezTo>
                    <a:pt x="70" y="1"/>
                    <a:pt x="40" y="21"/>
                    <a:pt x="21" y="61"/>
                  </a:cubicBezTo>
                  <a:cubicBezTo>
                    <a:pt x="21" y="240"/>
                    <a:pt x="1" y="458"/>
                    <a:pt x="200" y="578"/>
                  </a:cubicBezTo>
                  <a:cubicBezTo>
                    <a:pt x="299" y="478"/>
                    <a:pt x="299" y="359"/>
                    <a:pt x="200" y="240"/>
                  </a:cubicBezTo>
                  <a:lnTo>
                    <a:pt x="200" y="61"/>
                  </a:lnTo>
                  <a:cubicBezTo>
                    <a:pt x="170" y="21"/>
                    <a:pt x="1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3013525" y="4820400"/>
              <a:ext cx="4500" cy="12950"/>
            </a:xfrm>
            <a:custGeom>
              <a:avLst/>
              <a:gdLst/>
              <a:ahLst/>
              <a:cxnLst/>
              <a:rect l="l" t="t" r="r" b="b"/>
              <a:pathLst>
                <a:path w="180" h="518" extrusionOk="0">
                  <a:moveTo>
                    <a:pt x="180" y="1"/>
                  </a:moveTo>
                  <a:cubicBezTo>
                    <a:pt x="120" y="40"/>
                    <a:pt x="61" y="100"/>
                    <a:pt x="1" y="140"/>
                  </a:cubicBezTo>
                  <a:lnTo>
                    <a:pt x="1" y="518"/>
                  </a:lnTo>
                  <a:cubicBezTo>
                    <a:pt x="61" y="478"/>
                    <a:pt x="120" y="418"/>
                    <a:pt x="180" y="379"/>
                  </a:cubicBezTo>
                  <a:lnTo>
                    <a:pt x="1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2598275" y="4816200"/>
              <a:ext cx="13450" cy="4250"/>
            </a:xfrm>
            <a:custGeom>
              <a:avLst/>
              <a:gdLst/>
              <a:ahLst/>
              <a:cxnLst/>
              <a:rect l="l" t="t" r="r" b="b"/>
              <a:pathLst>
                <a:path w="538" h="170" extrusionOk="0">
                  <a:moveTo>
                    <a:pt x="392" y="1"/>
                  </a:moveTo>
                  <a:cubicBezTo>
                    <a:pt x="250" y="1"/>
                    <a:pt x="120" y="34"/>
                    <a:pt x="0" y="169"/>
                  </a:cubicBezTo>
                  <a:cubicBezTo>
                    <a:pt x="33" y="169"/>
                    <a:pt x="67" y="169"/>
                    <a:pt x="101" y="169"/>
                  </a:cubicBezTo>
                  <a:cubicBezTo>
                    <a:pt x="256" y="169"/>
                    <a:pt x="424" y="156"/>
                    <a:pt x="538" y="9"/>
                  </a:cubicBezTo>
                  <a:cubicBezTo>
                    <a:pt x="488" y="4"/>
                    <a:pt x="439" y="1"/>
                    <a:pt x="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2522675" y="4828850"/>
              <a:ext cx="13450" cy="4675"/>
            </a:xfrm>
            <a:custGeom>
              <a:avLst/>
              <a:gdLst/>
              <a:ahLst/>
              <a:cxnLst/>
              <a:rect l="l" t="t" r="r" b="b"/>
              <a:pathLst>
                <a:path w="538" h="187" extrusionOk="0">
                  <a:moveTo>
                    <a:pt x="1" y="1"/>
                  </a:moveTo>
                  <a:lnTo>
                    <a:pt x="1" y="180"/>
                  </a:lnTo>
                  <a:cubicBezTo>
                    <a:pt x="67" y="180"/>
                    <a:pt x="133" y="186"/>
                    <a:pt x="197" y="186"/>
                  </a:cubicBezTo>
                  <a:cubicBezTo>
                    <a:pt x="326" y="186"/>
                    <a:pt x="445" y="160"/>
                    <a:pt x="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2709675" y="4619750"/>
              <a:ext cx="13450" cy="3825"/>
            </a:xfrm>
            <a:custGeom>
              <a:avLst/>
              <a:gdLst/>
              <a:ahLst/>
              <a:cxnLst/>
              <a:rect l="l" t="t" r="r" b="b"/>
              <a:pathLst>
                <a:path w="538" h="153" extrusionOk="0">
                  <a:moveTo>
                    <a:pt x="374" y="1"/>
                  </a:moveTo>
                  <a:cubicBezTo>
                    <a:pt x="228" y="1"/>
                    <a:pt x="103" y="32"/>
                    <a:pt x="0" y="149"/>
                  </a:cubicBezTo>
                  <a:cubicBezTo>
                    <a:pt x="62" y="149"/>
                    <a:pt x="123" y="153"/>
                    <a:pt x="182" y="153"/>
                  </a:cubicBezTo>
                  <a:cubicBezTo>
                    <a:pt x="316" y="153"/>
                    <a:pt x="441" y="134"/>
                    <a:pt x="538" y="10"/>
                  </a:cubicBezTo>
                  <a:cubicBezTo>
                    <a:pt x="480" y="5"/>
                    <a:pt x="426" y="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2968775" y="4780450"/>
              <a:ext cx="9475" cy="3975"/>
            </a:xfrm>
            <a:custGeom>
              <a:avLst/>
              <a:gdLst/>
              <a:ahLst/>
              <a:cxnLst/>
              <a:rect l="l" t="t" r="r" b="b"/>
              <a:pathLst>
                <a:path w="379" h="159" extrusionOk="0">
                  <a:moveTo>
                    <a:pt x="283" y="1"/>
                  </a:moveTo>
                  <a:cubicBezTo>
                    <a:pt x="164" y="1"/>
                    <a:pt x="64" y="36"/>
                    <a:pt x="1" y="146"/>
                  </a:cubicBezTo>
                  <a:cubicBezTo>
                    <a:pt x="34" y="155"/>
                    <a:pt x="65" y="159"/>
                    <a:pt x="95" y="159"/>
                  </a:cubicBezTo>
                  <a:cubicBezTo>
                    <a:pt x="209" y="159"/>
                    <a:pt x="300" y="102"/>
                    <a:pt x="378" y="7"/>
                  </a:cubicBezTo>
                  <a:cubicBezTo>
                    <a:pt x="346" y="3"/>
                    <a:pt x="313" y="1"/>
                    <a:pt x="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3009050" y="4793550"/>
              <a:ext cx="9475" cy="4150"/>
            </a:xfrm>
            <a:custGeom>
              <a:avLst/>
              <a:gdLst/>
              <a:ahLst/>
              <a:cxnLst/>
              <a:rect l="l" t="t" r="r" b="b"/>
              <a:pathLst>
                <a:path w="379" h="166" extrusionOk="0">
                  <a:moveTo>
                    <a:pt x="1" y="0"/>
                  </a:moveTo>
                  <a:cubicBezTo>
                    <a:pt x="64" y="128"/>
                    <a:pt x="154" y="166"/>
                    <a:pt x="278" y="166"/>
                  </a:cubicBezTo>
                  <a:cubicBezTo>
                    <a:pt x="310" y="166"/>
                    <a:pt x="343" y="164"/>
                    <a:pt x="379" y="160"/>
                  </a:cubicBezTo>
                  <a:cubicBezTo>
                    <a:pt x="279" y="20"/>
                    <a:pt x="160"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2906600" y="4763700"/>
              <a:ext cx="8975" cy="3025"/>
            </a:xfrm>
            <a:custGeom>
              <a:avLst/>
              <a:gdLst/>
              <a:ahLst/>
              <a:cxnLst/>
              <a:rect l="l" t="t" r="r" b="b"/>
              <a:pathLst>
                <a:path w="359" h="121" extrusionOk="0">
                  <a:moveTo>
                    <a:pt x="165" y="1"/>
                  </a:moveTo>
                  <a:cubicBezTo>
                    <a:pt x="105" y="1"/>
                    <a:pt x="51" y="41"/>
                    <a:pt x="1" y="120"/>
                  </a:cubicBezTo>
                  <a:cubicBezTo>
                    <a:pt x="67" y="120"/>
                    <a:pt x="142" y="111"/>
                    <a:pt x="226" y="111"/>
                  </a:cubicBezTo>
                  <a:cubicBezTo>
                    <a:pt x="268" y="111"/>
                    <a:pt x="313" y="114"/>
                    <a:pt x="359" y="120"/>
                  </a:cubicBezTo>
                  <a:cubicBezTo>
                    <a:pt x="289" y="41"/>
                    <a:pt x="225"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2544075" y="4838300"/>
              <a:ext cx="9475" cy="3400"/>
            </a:xfrm>
            <a:custGeom>
              <a:avLst/>
              <a:gdLst/>
              <a:ahLst/>
              <a:cxnLst/>
              <a:rect l="l" t="t" r="r" b="b"/>
              <a:pathLst>
                <a:path w="379" h="136" extrusionOk="0">
                  <a:moveTo>
                    <a:pt x="0" y="1"/>
                  </a:moveTo>
                  <a:cubicBezTo>
                    <a:pt x="74" y="85"/>
                    <a:pt x="142" y="135"/>
                    <a:pt x="207" y="135"/>
                  </a:cubicBezTo>
                  <a:cubicBezTo>
                    <a:pt x="265" y="135"/>
                    <a:pt x="322" y="95"/>
                    <a:pt x="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3169700" y="4847250"/>
              <a:ext cx="8475" cy="3025"/>
            </a:xfrm>
            <a:custGeom>
              <a:avLst/>
              <a:gdLst/>
              <a:ahLst/>
              <a:cxnLst/>
              <a:rect l="l" t="t" r="r" b="b"/>
              <a:pathLst>
                <a:path w="339" h="121" extrusionOk="0">
                  <a:moveTo>
                    <a:pt x="0" y="1"/>
                  </a:moveTo>
                  <a:cubicBezTo>
                    <a:pt x="50" y="80"/>
                    <a:pt x="105" y="120"/>
                    <a:pt x="162" y="120"/>
                  </a:cubicBezTo>
                  <a:cubicBezTo>
                    <a:pt x="219" y="120"/>
                    <a:pt x="279" y="80"/>
                    <a:pt x="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3112000" y="4369825"/>
              <a:ext cx="4000" cy="8475"/>
            </a:xfrm>
            <a:custGeom>
              <a:avLst/>
              <a:gdLst/>
              <a:ahLst/>
              <a:cxnLst/>
              <a:rect l="l" t="t" r="r" b="b"/>
              <a:pathLst>
                <a:path w="160" h="339" extrusionOk="0">
                  <a:moveTo>
                    <a:pt x="1" y="1"/>
                  </a:moveTo>
                  <a:lnTo>
                    <a:pt x="1" y="339"/>
                  </a:lnTo>
                  <a:cubicBezTo>
                    <a:pt x="160" y="240"/>
                    <a:pt x="160" y="12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3107025" y="4440950"/>
              <a:ext cx="5000" cy="8975"/>
            </a:xfrm>
            <a:custGeom>
              <a:avLst/>
              <a:gdLst/>
              <a:ahLst/>
              <a:cxnLst/>
              <a:rect l="l" t="t" r="r" b="b"/>
              <a:pathLst>
                <a:path w="200" h="359" extrusionOk="0">
                  <a:moveTo>
                    <a:pt x="1" y="0"/>
                  </a:moveTo>
                  <a:lnTo>
                    <a:pt x="1" y="359"/>
                  </a:lnTo>
                  <a:lnTo>
                    <a:pt x="200" y="359"/>
                  </a:lnTo>
                  <a:cubicBezTo>
                    <a:pt x="200" y="199"/>
                    <a:pt x="140" y="8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3120450" y="4435975"/>
              <a:ext cx="4500" cy="9475"/>
            </a:xfrm>
            <a:custGeom>
              <a:avLst/>
              <a:gdLst/>
              <a:ahLst/>
              <a:cxnLst/>
              <a:rect l="l" t="t" r="r" b="b"/>
              <a:pathLst>
                <a:path w="180" h="379" extrusionOk="0">
                  <a:moveTo>
                    <a:pt x="1" y="1"/>
                  </a:moveTo>
                  <a:lnTo>
                    <a:pt x="1" y="378"/>
                  </a:lnTo>
                  <a:cubicBezTo>
                    <a:pt x="180" y="259"/>
                    <a:pt x="180" y="14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3112000" y="4454875"/>
              <a:ext cx="4000" cy="8475"/>
            </a:xfrm>
            <a:custGeom>
              <a:avLst/>
              <a:gdLst/>
              <a:ahLst/>
              <a:cxnLst/>
              <a:rect l="l" t="t" r="r" b="b"/>
              <a:pathLst>
                <a:path w="160" h="339" extrusionOk="0">
                  <a:moveTo>
                    <a:pt x="1" y="0"/>
                  </a:moveTo>
                  <a:lnTo>
                    <a:pt x="1" y="339"/>
                  </a:lnTo>
                  <a:cubicBezTo>
                    <a:pt x="160" y="219"/>
                    <a:pt x="160" y="10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3147300" y="4628450"/>
              <a:ext cx="4525" cy="4000"/>
            </a:xfrm>
            <a:custGeom>
              <a:avLst/>
              <a:gdLst/>
              <a:ahLst/>
              <a:cxnLst/>
              <a:rect l="l" t="t" r="r" b="b"/>
              <a:pathLst>
                <a:path w="181" h="160" extrusionOk="0">
                  <a:moveTo>
                    <a:pt x="1" y="0"/>
                  </a:moveTo>
                  <a:lnTo>
                    <a:pt x="180" y="15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3112000" y="4387250"/>
              <a:ext cx="3500" cy="4975"/>
            </a:xfrm>
            <a:custGeom>
              <a:avLst/>
              <a:gdLst/>
              <a:ahLst/>
              <a:cxnLst/>
              <a:rect l="l" t="t" r="r" b="b"/>
              <a:pathLst>
                <a:path w="140" h="199" extrusionOk="0">
                  <a:moveTo>
                    <a:pt x="1" y="0"/>
                  </a:moveTo>
                  <a:cubicBezTo>
                    <a:pt x="40" y="60"/>
                    <a:pt x="100" y="119"/>
                    <a:pt x="140" y="199"/>
                  </a:cubicBezTo>
                  <a:cubicBezTo>
                    <a:pt x="100" y="119"/>
                    <a:pt x="40" y="6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3107525" y="4418575"/>
              <a:ext cx="2525" cy="4500"/>
            </a:xfrm>
            <a:custGeom>
              <a:avLst/>
              <a:gdLst/>
              <a:ahLst/>
              <a:cxnLst/>
              <a:rect l="l" t="t" r="r" b="b"/>
              <a:pathLst>
                <a:path w="101" h="180" extrusionOk="0">
                  <a:moveTo>
                    <a:pt x="1" y="0"/>
                  </a:moveTo>
                  <a:lnTo>
                    <a:pt x="1" y="179"/>
                  </a:lnTo>
                  <a:cubicBezTo>
                    <a:pt x="100" y="100"/>
                    <a:pt x="100" y="6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3114500" y="4400675"/>
              <a:ext cx="1000" cy="5000"/>
            </a:xfrm>
            <a:custGeom>
              <a:avLst/>
              <a:gdLst/>
              <a:ahLst/>
              <a:cxnLst/>
              <a:rect l="l" t="t" r="r" b="b"/>
              <a:pathLst>
                <a:path w="40" h="200" extrusionOk="0">
                  <a:moveTo>
                    <a:pt x="40" y="0"/>
                  </a:moveTo>
                  <a:cubicBezTo>
                    <a:pt x="20" y="20"/>
                    <a:pt x="0" y="60"/>
                    <a:pt x="0" y="80"/>
                  </a:cubicBezTo>
                  <a:cubicBezTo>
                    <a:pt x="0" y="100"/>
                    <a:pt x="20" y="159"/>
                    <a:pt x="40" y="199"/>
                  </a:cubicBezTo>
                  <a:lnTo>
                    <a:pt x="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3112000" y="4360375"/>
              <a:ext cx="3000" cy="4500"/>
            </a:xfrm>
            <a:custGeom>
              <a:avLst/>
              <a:gdLst/>
              <a:ahLst/>
              <a:cxnLst/>
              <a:rect l="l" t="t" r="r" b="b"/>
              <a:pathLst>
                <a:path w="120" h="180" extrusionOk="0">
                  <a:moveTo>
                    <a:pt x="1" y="1"/>
                  </a:moveTo>
                  <a:lnTo>
                    <a:pt x="1" y="180"/>
                  </a:lnTo>
                  <a:cubicBezTo>
                    <a:pt x="120" y="120"/>
                    <a:pt x="120" y="8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3000100" y="4820400"/>
              <a:ext cx="5000" cy="3500"/>
            </a:xfrm>
            <a:custGeom>
              <a:avLst/>
              <a:gdLst/>
              <a:ahLst/>
              <a:cxnLst/>
              <a:rect l="l" t="t" r="r" b="b"/>
              <a:pathLst>
                <a:path w="200" h="140" extrusionOk="0">
                  <a:moveTo>
                    <a:pt x="1" y="1"/>
                  </a:moveTo>
                  <a:cubicBezTo>
                    <a:pt x="41" y="40"/>
                    <a:pt x="120" y="100"/>
                    <a:pt x="200" y="140"/>
                  </a:cubicBezTo>
                  <a:cubicBezTo>
                    <a:pt x="120" y="100"/>
                    <a:pt x="60" y="4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2575900" y="4820900"/>
              <a:ext cx="5000" cy="4000"/>
            </a:xfrm>
            <a:custGeom>
              <a:avLst/>
              <a:gdLst/>
              <a:ahLst/>
              <a:cxnLst/>
              <a:rect l="l" t="t" r="r" b="b"/>
              <a:pathLst>
                <a:path w="200" h="160" extrusionOk="0">
                  <a:moveTo>
                    <a:pt x="199" y="1"/>
                  </a:moveTo>
                  <a:lnTo>
                    <a:pt x="199" y="1"/>
                  </a:lnTo>
                  <a:cubicBezTo>
                    <a:pt x="120" y="60"/>
                    <a:pt x="60" y="100"/>
                    <a:pt x="0" y="160"/>
                  </a:cubicBezTo>
                  <a:cubicBezTo>
                    <a:pt x="80" y="100"/>
                    <a:pt x="120" y="60"/>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2959325" y="4766700"/>
              <a:ext cx="6500" cy="4000"/>
            </a:xfrm>
            <a:custGeom>
              <a:avLst/>
              <a:gdLst/>
              <a:ahLst/>
              <a:cxnLst/>
              <a:rect l="l" t="t" r="r" b="b"/>
              <a:pathLst>
                <a:path w="260" h="160" extrusionOk="0">
                  <a:moveTo>
                    <a:pt x="180" y="0"/>
                  </a:moveTo>
                  <a:cubicBezTo>
                    <a:pt x="140" y="0"/>
                    <a:pt x="60" y="40"/>
                    <a:pt x="1" y="40"/>
                  </a:cubicBezTo>
                  <a:cubicBezTo>
                    <a:pt x="80" y="80"/>
                    <a:pt x="140" y="139"/>
                    <a:pt x="180" y="159"/>
                  </a:cubicBezTo>
                  <a:cubicBezTo>
                    <a:pt x="199" y="159"/>
                    <a:pt x="199" y="159"/>
                    <a:pt x="239" y="100"/>
                  </a:cubicBezTo>
                  <a:cubicBezTo>
                    <a:pt x="259" y="80"/>
                    <a:pt x="239" y="4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2964300" y="4766075"/>
              <a:ext cx="4925" cy="5125"/>
            </a:xfrm>
            <a:custGeom>
              <a:avLst/>
              <a:gdLst/>
              <a:ahLst/>
              <a:cxnLst/>
              <a:rect l="l" t="t" r="r" b="b"/>
              <a:pathLst>
                <a:path w="197" h="205" extrusionOk="0">
                  <a:moveTo>
                    <a:pt x="91" y="0"/>
                  </a:moveTo>
                  <a:cubicBezTo>
                    <a:pt x="76" y="0"/>
                    <a:pt x="59" y="2"/>
                    <a:pt x="40" y="5"/>
                  </a:cubicBezTo>
                  <a:lnTo>
                    <a:pt x="0" y="25"/>
                  </a:lnTo>
                  <a:lnTo>
                    <a:pt x="0" y="204"/>
                  </a:lnTo>
                  <a:lnTo>
                    <a:pt x="180" y="204"/>
                  </a:lnTo>
                  <a:lnTo>
                    <a:pt x="180" y="164"/>
                  </a:lnTo>
                  <a:cubicBezTo>
                    <a:pt x="196" y="47"/>
                    <a:pt x="171" y="0"/>
                    <a:pt x="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3164725" y="4771175"/>
              <a:ext cx="3500" cy="4500"/>
            </a:xfrm>
            <a:custGeom>
              <a:avLst/>
              <a:gdLst/>
              <a:ahLst/>
              <a:cxnLst/>
              <a:rect l="l" t="t" r="r" b="b"/>
              <a:pathLst>
                <a:path w="140" h="180" extrusionOk="0">
                  <a:moveTo>
                    <a:pt x="0" y="0"/>
                  </a:moveTo>
                  <a:cubicBezTo>
                    <a:pt x="0" y="60"/>
                    <a:pt x="20" y="120"/>
                    <a:pt x="20" y="179"/>
                  </a:cubicBezTo>
                  <a:cubicBezTo>
                    <a:pt x="139" y="100"/>
                    <a:pt x="120" y="6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2714150" y="4793550"/>
              <a:ext cx="5500" cy="4500"/>
            </a:xfrm>
            <a:custGeom>
              <a:avLst/>
              <a:gdLst/>
              <a:ahLst/>
              <a:cxnLst/>
              <a:rect l="l" t="t" r="r" b="b"/>
              <a:pathLst>
                <a:path w="220" h="180" extrusionOk="0">
                  <a:moveTo>
                    <a:pt x="20" y="0"/>
                  </a:moveTo>
                  <a:cubicBezTo>
                    <a:pt x="0" y="60"/>
                    <a:pt x="0" y="120"/>
                    <a:pt x="0" y="179"/>
                  </a:cubicBezTo>
                  <a:cubicBezTo>
                    <a:pt x="60" y="100"/>
                    <a:pt x="120" y="60"/>
                    <a:pt x="219" y="20"/>
                  </a:cubicBezTo>
                  <a:cubicBezTo>
                    <a:pt x="140" y="0"/>
                    <a:pt x="100"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3021000" y="4109725"/>
              <a:ext cx="5500" cy="56725"/>
            </a:xfrm>
            <a:custGeom>
              <a:avLst/>
              <a:gdLst/>
              <a:ahLst/>
              <a:cxnLst/>
              <a:rect l="l" t="t" r="r" b="b"/>
              <a:pathLst>
                <a:path w="220" h="2269" extrusionOk="0">
                  <a:moveTo>
                    <a:pt x="149" y="1"/>
                  </a:moveTo>
                  <a:cubicBezTo>
                    <a:pt x="125" y="1"/>
                    <a:pt x="100" y="21"/>
                    <a:pt x="80" y="61"/>
                  </a:cubicBezTo>
                  <a:cubicBezTo>
                    <a:pt x="100" y="797"/>
                    <a:pt x="0" y="1553"/>
                    <a:pt x="199" y="2269"/>
                  </a:cubicBezTo>
                  <a:cubicBezTo>
                    <a:pt x="199" y="1513"/>
                    <a:pt x="219" y="777"/>
                    <a:pt x="219" y="61"/>
                  </a:cubicBezTo>
                  <a:cubicBezTo>
                    <a:pt x="199" y="21"/>
                    <a:pt x="174" y="1"/>
                    <a:pt x="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3069725" y="4472275"/>
              <a:ext cx="8975" cy="18425"/>
            </a:xfrm>
            <a:custGeom>
              <a:avLst/>
              <a:gdLst/>
              <a:ahLst/>
              <a:cxnLst/>
              <a:rect l="l" t="t" r="r" b="b"/>
              <a:pathLst>
                <a:path w="359" h="737" extrusionOk="0">
                  <a:moveTo>
                    <a:pt x="41" y="1"/>
                  </a:moveTo>
                  <a:cubicBezTo>
                    <a:pt x="140" y="239"/>
                    <a:pt x="1" y="538"/>
                    <a:pt x="220" y="737"/>
                  </a:cubicBezTo>
                  <a:cubicBezTo>
                    <a:pt x="239" y="478"/>
                    <a:pt x="359" y="200"/>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3021000" y="4166425"/>
              <a:ext cx="5000" cy="16950"/>
            </a:xfrm>
            <a:custGeom>
              <a:avLst/>
              <a:gdLst/>
              <a:ahLst/>
              <a:cxnLst/>
              <a:rect l="l" t="t" r="r" b="b"/>
              <a:pathLst>
                <a:path w="200" h="678" extrusionOk="0">
                  <a:moveTo>
                    <a:pt x="199" y="1"/>
                  </a:moveTo>
                  <a:cubicBezTo>
                    <a:pt x="0" y="219"/>
                    <a:pt x="100" y="438"/>
                    <a:pt x="199" y="677"/>
                  </a:cubicBezTo>
                  <a:lnTo>
                    <a:pt x="1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3025975" y="4194775"/>
              <a:ext cx="6475" cy="14950"/>
            </a:xfrm>
            <a:custGeom>
              <a:avLst/>
              <a:gdLst/>
              <a:ahLst/>
              <a:cxnLst/>
              <a:rect l="l" t="t" r="r" b="b"/>
              <a:pathLst>
                <a:path w="259" h="598" extrusionOk="0">
                  <a:moveTo>
                    <a:pt x="20" y="1"/>
                  </a:moveTo>
                  <a:cubicBezTo>
                    <a:pt x="0" y="239"/>
                    <a:pt x="60" y="418"/>
                    <a:pt x="179" y="597"/>
                  </a:cubicBezTo>
                  <a:cubicBezTo>
                    <a:pt x="219" y="398"/>
                    <a:pt x="259" y="180"/>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3077200" y="4494650"/>
              <a:ext cx="5000" cy="14450"/>
            </a:xfrm>
            <a:custGeom>
              <a:avLst/>
              <a:gdLst/>
              <a:ahLst/>
              <a:cxnLst/>
              <a:rect l="l" t="t" r="r" b="b"/>
              <a:pathLst>
                <a:path w="200" h="578" extrusionOk="0">
                  <a:moveTo>
                    <a:pt x="0" y="1"/>
                  </a:moveTo>
                  <a:cubicBezTo>
                    <a:pt x="0" y="200"/>
                    <a:pt x="0" y="399"/>
                    <a:pt x="119" y="578"/>
                  </a:cubicBezTo>
                  <a:cubicBezTo>
                    <a:pt x="139" y="339"/>
                    <a:pt x="199" y="14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3067250" y="4458350"/>
              <a:ext cx="5500" cy="13950"/>
            </a:xfrm>
            <a:custGeom>
              <a:avLst/>
              <a:gdLst/>
              <a:ahLst/>
              <a:cxnLst/>
              <a:rect l="l" t="t" r="r" b="b"/>
              <a:pathLst>
                <a:path w="220" h="558" extrusionOk="0">
                  <a:moveTo>
                    <a:pt x="20" y="1"/>
                  </a:moveTo>
                  <a:cubicBezTo>
                    <a:pt x="0" y="200"/>
                    <a:pt x="20" y="399"/>
                    <a:pt x="159" y="558"/>
                  </a:cubicBezTo>
                  <a:cubicBezTo>
                    <a:pt x="199" y="359"/>
                    <a:pt x="219" y="160"/>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3023475" y="4184825"/>
              <a:ext cx="2525" cy="7500"/>
            </a:xfrm>
            <a:custGeom>
              <a:avLst/>
              <a:gdLst/>
              <a:ahLst/>
              <a:cxnLst/>
              <a:rect l="l" t="t" r="r" b="b"/>
              <a:pathLst>
                <a:path w="101" h="300" extrusionOk="0">
                  <a:moveTo>
                    <a:pt x="100" y="1"/>
                  </a:moveTo>
                  <a:cubicBezTo>
                    <a:pt x="1" y="100"/>
                    <a:pt x="1" y="200"/>
                    <a:pt x="100" y="299"/>
                  </a:cubicBezTo>
                  <a:lnTo>
                    <a:pt x="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3075200" y="4226600"/>
              <a:ext cx="12950" cy="35775"/>
            </a:xfrm>
            <a:custGeom>
              <a:avLst/>
              <a:gdLst/>
              <a:ahLst/>
              <a:cxnLst/>
              <a:rect l="l" t="t" r="r" b="b"/>
              <a:pathLst>
                <a:path w="518" h="1431" extrusionOk="0">
                  <a:moveTo>
                    <a:pt x="40" y="1"/>
                  </a:moveTo>
                  <a:cubicBezTo>
                    <a:pt x="1" y="418"/>
                    <a:pt x="1" y="816"/>
                    <a:pt x="40" y="1254"/>
                  </a:cubicBezTo>
                  <a:lnTo>
                    <a:pt x="199" y="1254"/>
                  </a:lnTo>
                  <a:cubicBezTo>
                    <a:pt x="273" y="1298"/>
                    <a:pt x="303" y="1430"/>
                    <a:pt x="387" y="1430"/>
                  </a:cubicBezTo>
                  <a:cubicBezTo>
                    <a:pt x="416" y="1430"/>
                    <a:pt x="452" y="1414"/>
                    <a:pt x="498" y="1373"/>
                  </a:cubicBezTo>
                  <a:cubicBezTo>
                    <a:pt x="498" y="1274"/>
                    <a:pt x="518" y="1174"/>
                    <a:pt x="518" y="1075"/>
                  </a:cubicBezTo>
                  <a:cubicBezTo>
                    <a:pt x="259" y="757"/>
                    <a:pt x="418" y="259"/>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3066250" y="4161450"/>
              <a:ext cx="13950" cy="34850"/>
            </a:xfrm>
            <a:custGeom>
              <a:avLst/>
              <a:gdLst/>
              <a:ahLst/>
              <a:cxnLst/>
              <a:rect l="l" t="t" r="r" b="b"/>
              <a:pathLst>
                <a:path w="558" h="1394" extrusionOk="0">
                  <a:moveTo>
                    <a:pt x="359" y="1"/>
                  </a:moveTo>
                  <a:cubicBezTo>
                    <a:pt x="0" y="418"/>
                    <a:pt x="319" y="916"/>
                    <a:pt x="199" y="1373"/>
                  </a:cubicBezTo>
                  <a:cubicBezTo>
                    <a:pt x="259" y="1373"/>
                    <a:pt x="299" y="1373"/>
                    <a:pt x="359" y="1393"/>
                  </a:cubicBezTo>
                  <a:cubicBezTo>
                    <a:pt x="378" y="1234"/>
                    <a:pt x="398" y="1095"/>
                    <a:pt x="557" y="1015"/>
                  </a:cubicBezTo>
                  <a:cubicBezTo>
                    <a:pt x="557" y="796"/>
                    <a:pt x="557" y="578"/>
                    <a:pt x="538" y="339"/>
                  </a:cubicBezTo>
                  <a:cubicBezTo>
                    <a:pt x="498" y="239"/>
                    <a:pt x="458" y="200"/>
                    <a:pt x="378" y="120"/>
                  </a:cubicBezTo>
                  <a:cubicBezTo>
                    <a:pt x="359" y="80"/>
                    <a:pt x="359" y="41"/>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3061050" y="4142050"/>
              <a:ext cx="11200" cy="13050"/>
            </a:xfrm>
            <a:custGeom>
              <a:avLst/>
              <a:gdLst/>
              <a:ahLst/>
              <a:cxnLst/>
              <a:rect l="l" t="t" r="r" b="b"/>
              <a:pathLst>
                <a:path w="448" h="522" extrusionOk="0">
                  <a:moveTo>
                    <a:pt x="49" y="1"/>
                  </a:moveTo>
                  <a:cubicBezTo>
                    <a:pt x="87" y="208"/>
                    <a:pt x="0" y="521"/>
                    <a:pt x="327" y="521"/>
                  </a:cubicBezTo>
                  <a:cubicBezTo>
                    <a:pt x="346" y="521"/>
                    <a:pt x="366" y="520"/>
                    <a:pt x="388" y="518"/>
                  </a:cubicBezTo>
                  <a:cubicBezTo>
                    <a:pt x="447" y="260"/>
                    <a:pt x="288" y="80"/>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3075700" y="4163950"/>
              <a:ext cx="4000" cy="5500"/>
            </a:xfrm>
            <a:custGeom>
              <a:avLst/>
              <a:gdLst/>
              <a:ahLst/>
              <a:cxnLst/>
              <a:rect l="l" t="t" r="r" b="b"/>
              <a:pathLst>
                <a:path w="160" h="220" extrusionOk="0">
                  <a:moveTo>
                    <a:pt x="0" y="0"/>
                  </a:moveTo>
                  <a:lnTo>
                    <a:pt x="160" y="219"/>
                  </a:lnTo>
                  <a:cubicBezTo>
                    <a:pt x="160" y="120"/>
                    <a:pt x="100" y="4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3021000" y="4033150"/>
              <a:ext cx="9975" cy="77100"/>
            </a:xfrm>
            <a:custGeom>
              <a:avLst/>
              <a:gdLst/>
              <a:ahLst/>
              <a:cxnLst/>
              <a:rect l="l" t="t" r="r" b="b"/>
              <a:pathLst>
                <a:path w="399" h="3084" extrusionOk="0">
                  <a:moveTo>
                    <a:pt x="314" y="0"/>
                  </a:moveTo>
                  <a:cubicBezTo>
                    <a:pt x="279" y="0"/>
                    <a:pt x="239" y="20"/>
                    <a:pt x="199" y="60"/>
                  </a:cubicBezTo>
                  <a:cubicBezTo>
                    <a:pt x="0" y="259"/>
                    <a:pt x="60" y="557"/>
                    <a:pt x="60" y="796"/>
                  </a:cubicBezTo>
                  <a:cubicBezTo>
                    <a:pt x="60" y="1572"/>
                    <a:pt x="80" y="2308"/>
                    <a:pt x="80" y="3084"/>
                  </a:cubicBezTo>
                  <a:lnTo>
                    <a:pt x="219" y="3084"/>
                  </a:lnTo>
                  <a:lnTo>
                    <a:pt x="219" y="1592"/>
                  </a:lnTo>
                  <a:cubicBezTo>
                    <a:pt x="259" y="1075"/>
                    <a:pt x="120" y="557"/>
                    <a:pt x="398" y="60"/>
                  </a:cubicBezTo>
                  <a:cubicBezTo>
                    <a:pt x="378" y="20"/>
                    <a:pt x="348" y="0"/>
                    <a:pt x="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3021500" y="4019725"/>
              <a:ext cx="9950" cy="14950"/>
            </a:xfrm>
            <a:custGeom>
              <a:avLst/>
              <a:gdLst/>
              <a:ahLst/>
              <a:cxnLst/>
              <a:rect l="l" t="t" r="r" b="b"/>
              <a:pathLst>
                <a:path w="398" h="598" extrusionOk="0">
                  <a:moveTo>
                    <a:pt x="80" y="0"/>
                  </a:moveTo>
                  <a:cubicBezTo>
                    <a:pt x="60" y="20"/>
                    <a:pt x="40" y="80"/>
                    <a:pt x="0" y="100"/>
                  </a:cubicBezTo>
                  <a:cubicBezTo>
                    <a:pt x="60" y="279"/>
                    <a:pt x="139" y="418"/>
                    <a:pt x="179" y="597"/>
                  </a:cubicBezTo>
                  <a:lnTo>
                    <a:pt x="378" y="597"/>
                  </a:lnTo>
                  <a:cubicBezTo>
                    <a:pt x="398" y="398"/>
                    <a:pt x="279" y="239"/>
                    <a:pt x="179" y="80"/>
                  </a:cubicBezTo>
                  <a:cubicBezTo>
                    <a:pt x="159" y="40"/>
                    <a:pt x="100" y="2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3012550" y="4012250"/>
              <a:ext cx="5475" cy="4500"/>
            </a:xfrm>
            <a:custGeom>
              <a:avLst/>
              <a:gdLst/>
              <a:ahLst/>
              <a:cxnLst/>
              <a:rect l="l" t="t" r="r" b="b"/>
              <a:pathLst>
                <a:path w="219" h="180" extrusionOk="0">
                  <a:moveTo>
                    <a:pt x="219" y="1"/>
                  </a:moveTo>
                  <a:cubicBezTo>
                    <a:pt x="139" y="21"/>
                    <a:pt x="60" y="21"/>
                    <a:pt x="0" y="21"/>
                  </a:cubicBezTo>
                  <a:lnTo>
                    <a:pt x="219" y="180"/>
                  </a:lnTo>
                  <a:lnTo>
                    <a:pt x="2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3018500" y="4016725"/>
              <a:ext cx="5500" cy="5500"/>
            </a:xfrm>
            <a:custGeom>
              <a:avLst/>
              <a:gdLst/>
              <a:ahLst/>
              <a:cxnLst/>
              <a:rect l="l" t="t" r="r" b="b"/>
              <a:pathLst>
                <a:path w="220" h="220" extrusionOk="0">
                  <a:moveTo>
                    <a:pt x="1" y="1"/>
                  </a:moveTo>
                  <a:cubicBezTo>
                    <a:pt x="21" y="61"/>
                    <a:pt x="80" y="140"/>
                    <a:pt x="120" y="220"/>
                  </a:cubicBezTo>
                  <a:lnTo>
                    <a:pt x="200" y="140"/>
                  </a:lnTo>
                  <a:cubicBezTo>
                    <a:pt x="220" y="100"/>
                    <a:pt x="220" y="4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3022475" y="4017225"/>
              <a:ext cx="3525" cy="5000"/>
            </a:xfrm>
            <a:custGeom>
              <a:avLst/>
              <a:gdLst/>
              <a:ahLst/>
              <a:cxnLst/>
              <a:rect l="l" t="t" r="r" b="b"/>
              <a:pathLst>
                <a:path w="141" h="200" extrusionOk="0">
                  <a:moveTo>
                    <a:pt x="1" y="1"/>
                  </a:moveTo>
                  <a:cubicBezTo>
                    <a:pt x="1" y="41"/>
                    <a:pt x="21" y="100"/>
                    <a:pt x="21" y="140"/>
                  </a:cubicBezTo>
                  <a:cubicBezTo>
                    <a:pt x="61" y="140"/>
                    <a:pt x="120" y="180"/>
                    <a:pt x="140" y="200"/>
                  </a:cubicBezTo>
                  <a:cubicBezTo>
                    <a:pt x="80" y="120"/>
                    <a:pt x="41" y="6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3087625" y="4396200"/>
              <a:ext cx="8000" cy="18425"/>
            </a:xfrm>
            <a:custGeom>
              <a:avLst/>
              <a:gdLst/>
              <a:ahLst/>
              <a:cxnLst/>
              <a:rect l="l" t="t" r="r" b="b"/>
              <a:pathLst>
                <a:path w="320" h="737" extrusionOk="0">
                  <a:moveTo>
                    <a:pt x="41" y="0"/>
                  </a:moveTo>
                  <a:cubicBezTo>
                    <a:pt x="100" y="259"/>
                    <a:pt x="1" y="537"/>
                    <a:pt x="220" y="736"/>
                  </a:cubicBezTo>
                  <a:cubicBezTo>
                    <a:pt x="200" y="478"/>
                    <a:pt x="319" y="199"/>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1720000" y="3159350"/>
              <a:ext cx="262125" cy="27800"/>
            </a:xfrm>
            <a:custGeom>
              <a:avLst/>
              <a:gdLst/>
              <a:ahLst/>
              <a:cxnLst/>
              <a:rect l="l" t="t" r="r" b="b"/>
              <a:pathLst>
                <a:path w="10485" h="1112" extrusionOk="0">
                  <a:moveTo>
                    <a:pt x="10484" y="21"/>
                  </a:moveTo>
                  <a:cubicBezTo>
                    <a:pt x="9331" y="41"/>
                    <a:pt x="8137" y="1"/>
                    <a:pt x="7003" y="120"/>
                  </a:cubicBezTo>
                  <a:cubicBezTo>
                    <a:pt x="6170" y="178"/>
                    <a:pt x="5333" y="191"/>
                    <a:pt x="4492" y="191"/>
                  </a:cubicBezTo>
                  <a:cubicBezTo>
                    <a:pt x="3779" y="191"/>
                    <a:pt x="3063" y="182"/>
                    <a:pt x="2345" y="182"/>
                  </a:cubicBezTo>
                  <a:cubicBezTo>
                    <a:pt x="1870" y="182"/>
                    <a:pt x="1394" y="186"/>
                    <a:pt x="916" y="200"/>
                  </a:cubicBezTo>
                  <a:cubicBezTo>
                    <a:pt x="836" y="180"/>
                    <a:pt x="737" y="140"/>
                    <a:pt x="638" y="140"/>
                  </a:cubicBezTo>
                  <a:cubicBezTo>
                    <a:pt x="604" y="150"/>
                    <a:pt x="567" y="153"/>
                    <a:pt x="528" y="153"/>
                  </a:cubicBezTo>
                  <a:cubicBezTo>
                    <a:pt x="450" y="153"/>
                    <a:pt x="365" y="140"/>
                    <a:pt x="287" y="140"/>
                  </a:cubicBezTo>
                  <a:cubicBezTo>
                    <a:pt x="170" y="140"/>
                    <a:pt x="71" y="170"/>
                    <a:pt x="41" y="319"/>
                  </a:cubicBezTo>
                  <a:cubicBezTo>
                    <a:pt x="1" y="558"/>
                    <a:pt x="299" y="697"/>
                    <a:pt x="538" y="737"/>
                  </a:cubicBezTo>
                  <a:cubicBezTo>
                    <a:pt x="1234" y="856"/>
                    <a:pt x="1911" y="1015"/>
                    <a:pt x="2627" y="1035"/>
                  </a:cubicBezTo>
                  <a:cubicBezTo>
                    <a:pt x="2706" y="1055"/>
                    <a:pt x="2786" y="1055"/>
                    <a:pt x="2885" y="1095"/>
                  </a:cubicBezTo>
                  <a:cubicBezTo>
                    <a:pt x="2936" y="1100"/>
                    <a:pt x="2985" y="1102"/>
                    <a:pt x="3035" y="1102"/>
                  </a:cubicBezTo>
                  <a:cubicBezTo>
                    <a:pt x="3352" y="1102"/>
                    <a:pt x="3660" y="1013"/>
                    <a:pt x="3979" y="1013"/>
                  </a:cubicBezTo>
                  <a:cubicBezTo>
                    <a:pt x="4006" y="1013"/>
                    <a:pt x="4032" y="1014"/>
                    <a:pt x="4059" y="1015"/>
                  </a:cubicBezTo>
                  <a:cubicBezTo>
                    <a:pt x="4119" y="966"/>
                    <a:pt x="4173" y="936"/>
                    <a:pt x="4223" y="936"/>
                  </a:cubicBezTo>
                  <a:cubicBezTo>
                    <a:pt x="4273" y="936"/>
                    <a:pt x="4318" y="966"/>
                    <a:pt x="4357" y="1035"/>
                  </a:cubicBezTo>
                  <a:cubicBezTo>
                    <a:pt x="4475" y="1094"/>
                    <a:pt x="4607" y="1111"/>
                    <a:pt x="4740" y="1111"/>
                  </a:cubicBezTo>
                  <a:cubicBezTo>
                    <a:pt x="4832" y="1111"/>
                    <a:pt x="4925" y="1103"/>
                    <a:pt x="5014" y="1095"/>
                  </a:cubicBezTo>
                  <a:cubicBezTo>
                    <a:pt x="5093" y="1055"/>
                    <a:pt x="5173" y="1055"/>
                    <a:pt x="5253" y="1035"/>
                  </a:cubicBezTo>
                  <a:cubicBezTo>
                    <a:pt x="5292" y="1025"/>
                    <a:pt x="5335" y="1022"/>
                    <a:pt x="5378" y="1022"/>
                  </a:cubicBezTo>
                  <a:cubicBezTo>
                    <a:pt x="5510" y="1022"/>
                    <a:pt x="5655" y="1055"/>
                    <a:pt x="5790" y="1055"/>
                  </a:cubicBezTo>
                  <a:cubicBezTo>
                    <a:pt x="5869" y="1055"/>
                    <a:pt x="5949" y="1055"/>
                    <a:pt x="6009" y="1035"/>
                  </a:cubicBezTo>
                  <a:cubicBezTo>
                    <a:pt x="6072" y="1010"/>
                    <a:pt x="6134" y="1001"/>
                    <a:pt x="6194" y="1001"/>
                  </a:cubicBezTo>
                  <a:cubicBezTo>
                    <a:pt x="6322" y="1001"/>
                    <a:pt x="6444" y="1042"/>
                    <a:pt x="6566" y="1055"/>
                  </a:cubicBezTo>
                  <a:cubicBezTo>
                    <a:pt x="6685" y="1055"/>
                    <a:pt x="6784" y="1035"/>
                    <a:pt x="6904" y="1015"/>
                  </a:cubicBezTo>
                  <a:cubicBezTo>
                    <a:pt x="7156" y="962"/>
                    <a:pt x="7416" y="954"/>
                    <a:pt x="7674" y="954"/>
                  </a:cubicBezTo>
                  <a:cubicBezTo>
                    <a:pt x="7803" y="954"/>
                    <a:pt x="7931" y="956"/>
                    <a:pt x="8057" y="956"/>
                  </a:cubicBezTo>
                  <a:cubicBezTo>
                    <a:pt x="8276" y="956"/>
                    <a:pt x="8495" y="936"/>
                    <a:pt x="8734" y="896"/>
                  </a:cubicBezTo>
                  <a:cubicBezTo>
                    <a:pt x="8948" y="833"/>
                    <a:pt x="9178" y="794"/>
                    <a:pt x="9414" y="794"/>
                  </a:cubicBezTo>
                  <a:cubicBezTo>
                    <a:pt x="9551" y="794"/>
                    <a:pt x="9689" y="807"/>
                    <a:pt x="9828" y="836"/>
                  </a:cubicBezTo>
                  <a:cubicBezTo>
                    <a:pt x="9887" y="848"/>
                    <a:pt x="9941" y="854"/>
                    <a:pt x="9990" y="854"/>
                  </a:cubicBezTo>
                  <a:cubicBezTo>
                    <a:pt x="10272" y="854"/>
                    <a:pt x="10400" y="667"/>
                    <a:pt x="10484" y="379"/>
                  </a:cubicBezTo>
                  <a:lnTo>
                    <a:pt x="10484" y="2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1708575" y="3160200"/>
              <a:ext cx="82075" cy="31025"/>
            </a:xfrm>
            <a:custGeom>
              <a:avLst/>
              <a:gdLst/>
              <a:ahLst/>
              <a:cxnLst/>
              <a:rect l="l" t="t" r="r" b="b"/>
              <a:pathLst>
                <a:path w="3283" h="1241" extrusionOk="0">
                  <a:moveTo>
                    <a:pt x="480" y="1"/>
                  </a:moveTo>
                  <a:cubicBezTo>
                    <a:pt x="320" y="1"/>
                    <a:pt x="160" y="13"/>
                    <a:pt x="0" y="46"/>
                  </a:cubicBezTo>
                  <a:cubicBezTo>
                    <a:pt x="160" y="385"/>
                    <a:pt x="259" y="782"/>
                    <a:pt x="756" y="862"/>
                  </a:cubicBezTo>
                  <a:cubicBezTo>
                    <a:pt x="1472" y="962"/>
                    <a:pt x="2169" y="1240"/>
                    <a:pt x="2925" y="1240"/>
                  </a:cubicBezTo>
                  <a:cubicBezTo>
                    <a:pt x="2984" y="1180"/>
                    <a:pt x="3044" y="1160"/>
                    <a:pt x="3084" y="1101"/>
                  </a:cubicBezTo>
                  <a:cubicBezTo>
                    <a:pt x="3163" y="1061"/>
                    <a:pt x="3263" y="981"/>
                    <a:pt x="3283" y="882"/>
                  </a:cubicBezTo>
                  <a:cubicBezTo>
                    <a:pt x="2984" y="683"/>
                    <a:pt x="2666" y="743"/>
                    <a:pt x="2348" y="703"/>
                  </a:cubicBezTo>
                  <a:cubicBezTo>
                    <a:pt x="1731" y="643"/>
                    <a:pt x="1095" y="603"/>
                    <a:pt x="498" y="285"/>
                  </a:cubicBezTo>
                  <a:cubicBezTo>
                    <a:pt x="606" y="177"/>
                    <a:pt x="725" y="163"/>
                    <a:pt x="844" y="163"/>
                  </a:cubicBezTo>
                  <a:cubicBezTo>
                    <a:pt x="886" y="163"/>
                    <a:pt x="929" y="165"/>
                    <a:pt x="971" y="165"/>
                  </a:cubicBezTo>
                  <a:cubicBezTo>
                    <a:pt x="1027" y="165"/>
                    <a:pt x="1082" y="162"/>
                    <a:pt x="1134" y="146"/>
                  </a:cubicBezTo>
                  <a:lnTo>
                    <a:pt x="1134" y="46"/>
                  </a:lnTo>
                  <a:cubicBezTo>
                    <a:pt x="916" y="23"/>
                    <a:pt x="698" y="1"/>
                    <a:pt x="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1736925" y="3160350"/>
              <a:ext cx="4000" cy="3500"/>
            </a:xfrm>
            <a:custGeom>
              <a:avLst/>
              <a:gdLst/>
              <a:ahLst/>
              <a:cxnLst/>
              <a:rect l="l" t="t" r="r" b="b"/>
              <a:pathLst>
                <a:path w="160" h="140" extrusionOk="0">
                  <a:moveTo>
                    <a:pt x="0" y="1"/>
                  </a:moveTo>
                  <a:lnTo>
                    <a:pt x="0" y="140"/>
                  </a:lnTo>
                  <a:lnTo>
                    <a:pt x="159" y="140"/>
                  </a:lnTo>
                  <a:cubicBezTo>
                    <a:pt x="120" y="80"/>
                    <a:pt x="40" y="6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1533025" y="3347100"/>
              <a:ext cx="38800" cy="6850"/>
            </a:xfrm>
            <a:custGeom>
              <a:avLst/>
              <a:gdLst/>
              <a:ahLst/>
              <a:cxnLst/>
              <a:rect l="l" t="t" r="r" b="b"/>
              <a:pathLst>
                <a:path w="1552" h="274" extrusionOk="0">
                  <a:moveTo>
                    <a:pt x="884" y="0"/>
                  </a:moveTo>
                  <a:cubicBezTo>
                    <a:pt x="590" y="0"/>
                    <a:pt x="292" y="70"/>
                    <a:pt x="0" y="70"/>
                  </a:cubicBezTo>
                  <a:cubicBezTo>
                    <a:pt x="40" y="130"/>
                    <a:pt x="60" y="189"/>
                    <a:pt x="120" y="269"/>
                  </a:cubicBezTo>
                  <a:cubicBezTo>
                    <a:pt x="182" y="266"/>
                    <a:pt x="244" y="266"/>
                    <a:pt x="305" y="266"/>
                  </a:cubicBezTo>
                  <a:cubicBezTo>
                    <a:pt x="490" y="266"/>
                    <a:pt x="672" y="274"/>
                    <a:pt x="851" y="274"/>
                  </a:cubicBezTo>
                  <a:cubicBezTo>
                    <a:pt x="1089" y="274"/>
                    <a:pt x="1323" y="259"/>
                    <a:pt x="1552" y="189"/>
                  </a:cubicBezTo>
                  <a:cubicBezTo>
                    <a:pt x="1335" y="42"/>
                    <a:pt x="1111" y="0"/>
                    <a:pt x="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1698125" y="3189200"/>
              <a:ext cx="9975" cy="37325"/>
            </a:xfrm>
            <a:custGeom>
              <a:avLst/>
              <a:gdLst/>
              <a:ahLst/>
              <a:cxnLst/>
              <a:rect l="l" t="t" r="r" b="b"/>
              <a:pathLst>
                <a:path w="399" h="1493" extrusionOk="0">
                  <a:moveTo>
                    <a:pt x="140" y="0"/>
                  </a:moveTo>
                  <a:lnTo>
                    <a:pt x="140" y="0"/>
                  </a:lnTo>
                  <a:cubicBezTo>
                    <a:pt x="180" y="518"/>
                    <a:pt x="1" y="1035"/>
                    <a:pt x="279" y="1492"/>
                  </a:cubicBezTo>
                  <a:cubicBezTo>
                    <a:pt x="279" y="995"/>
                    <a:pt x="399" y="498"/>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1701600" y="3171800"/>
              <a:ext cx="4025" cy="12450"/>
            </a:xfrm>
            <a:custGeom>
              <a:avLst/>
              <a:gdLst/>
              <a:ahLst/>
              <a:cxnLst/>
              <a:rect l="l" t="t" r="r" b="b"/>
              <a:pathLst>
                <a:path w="161" h="498" extrusionOk="0">
                  <a:moveTo>
                    <a:pt x="41" y="0"/>
                  </a:moveTo>
                  <a:cubicBezTo>
                    <a:pt x="1" y="139"/>
                    <a:pt x="1" y="318"/>
                    <a:pt x="41" y="498"/>
                  </a:cubicBezTo>
                  <a:cubicBezTo>
                    <a:pt x="140" y="338"/>
                    <a:pt x="160" y="179"/>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1705600" y="3336900"/>
              <a:ext cx="7975" cy="48275"/>
            </a:xfrm>
            <a:custGeom>
              <a:avLst/>
              <a:gdLst/>
              <a:ahLst/>
              <a:cxnLst/>
              <a:rect l="l" t="t" r="r" b="b"/>
              <a:pathLst>
                <a:path w="319" h="1931" extrusionOk="0">
                  <a:moveTo>
                    <a:pt x="60" y="1"/>
                  </a:moveTo>
                  <a:cubicBezTo>
                    <a:pt x="20" y="339"/>
                    <a:pt x="20" y="637"/>
                    <a:pt x="0" y="975"/>
                  </a:cubicBezTo>
                  <a:lnTo>
                    <a:pt x="0" y="1871"/>
                  </a:lnTo>
                  <a:cubicBezTo>
                    <a:pt x="40" y="1910"/>
                    <a:pt x="70" y="1930"/>
                    <a:pt x="97" y="1930"/>
                  </a:cubicBezTo>
                  <a:cubicBezTo>
                    <a:pt x="124" y="1930"/>
                    <a:pt x="149" y="1910"/>
                    <a:pt x="179" y="1871"/>
                  </a:cubicBezTo>
                  <a:cubicBezTo>
                    <a:pt x="259" y="1254"/>
                    <a:pt x="318" y="597"/>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1937350" y="3168800"/>
              <a:ext cx="46750" cy="23450"/>
            </a:xfrm>
            <a:custGeom>
              <a:avLst/>
              <a:gdLst/>
              <a:ahLst/>
              <a:cxnLst/>
              <a:rect l="l" t="t" r="r" b="b"/>
              <a:pathLst>
                <a:path w="1870" h="938" extrusionOk="0">
                  <a:moveTo>
                    <a:pt x="1790" y="1"/>
                  </a:moveTo>
                  <a:cubicBezTo>
                    <a:pt x="1658" y="100"/>
                    <a:pt x="1608" y="283"/>
                    <a:pt x="1399" y="283"/>
                  </a:cubicBezTo>
                  <a:cubicBezTo>
                    <a:pt x="1357" y="283"/>
                    <a:pt x="1309" y="276"/>
                    <a:pt x="1253" y="259"/>
                  </a:cubicBezTo>
                  <a:cubicBezTo>
                    <a:pt x="1088" y="210"/>
                    <a:pt x="912" y="184"/>
                    <a:pt x="734" y="184"/>
                  </a:cubicBezTo>
                  <a:cubicBezTo>
                    <a:pt x="485" y="184"/>
                    <a:pt x="232" y="235"/>
                    <a:pt x="0" y="339"/>
                  </a:cubicBezTo>
                  <a:cubicBezTo>
                    <a:pt x="279" y="657"/>
                    <a:pt x="696" y="637"/>
                    <a:pt x="1034" y="816"/>
                  </a:cubicBezTo>
                  <a:cubicBezTo>
                    <a:pt x="1202" y="872"/>
                    <a:pt x="1359" y="938"/>
                    <a:pt x="1534" y="938"/>
                  </a:cubicBezTo>
                  <a:cubicBezTo>
                    <a:pt x="1609" y="938"/>
                    <a:pt x="1687" y="926"/>
                    <a:pt x="1771" y="896"/>
                  </a:cubicBezTo>
                  <a:lnTo>
                    <a:pt x="1830" y="916"/>
                  </a:lnTo>
                  <a:lnTo>
                    <a:pt x="1870" y="89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1528050" y="3578800"/>
              <a:ext cx="92525" cy="14250"/>
            </a:xfrm>
            <a:custGeom>
              <a:avLst/>
              <a:gdLst/>
              <a:ahLst/>
              <a:cxnLst/>
              <a:rect l="l" t="t" r="r" b="b"/>
              <a:pathLst>
                <a:path w="3701" h="570" extrusionOk="0">
                  <a:moveTo>
                    <a:pt x="2495" y="1"/>
                  </a:moveTo>
                  <a:cubicBezTo>
                    <a:pt x="1649" y="1"/>
                    <a:pt x="825" y="171"/>
                    <a:pt x="0" y="171"/>
                  </a:cubicBezTo>
                  <a:lnTo>
                    <a:pt x="0" y="569"/>
                  </a:lnTo>
                  <a:cubicBezTo>
                    <a:pt x="299" y="430"/>
                    <a:pt x="617" y="450"/>
                    <a:pt x="935" y="410"/>
                  </a:cubicBezTo>
                  <a:cubicBezTo>
                    <a:pt x="1850" y="271"/>
                    <a:pt x="2785" y="171"/>
                    <a:pt x="3700" y="132"/>
                  </a:cubicBezTo>
                  <a:cubicBezTo>
                    <a:pt x="3462" y="52"/>
                    <a:pt x="3283" y="52"/>
                    <a:pt x="3084" y="32"/>
                  </a:cubicBezTo>
                  <a:cubicBezTo>
                    <a:pt x="2886" y="10"/>
                    <a:pt x="2690" y="1"/>
                    <a:pt x="2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1505675" y="3521400"/>
              <a:ext cx="13450" cy="23900"/>
            </a:xfrm>
            <a:custGeom>
              <a:avLst/>
              <a:gdLst/>
              <a:ahLst/>
              <a:cxnLst/>
              <a:rect l="l" t="t" r="r" b="b"/>
              <a:pathLst>
                <a:path w="538" h="956" extrusionOk="0">
                  <a:moveTo>
                    <a:pt x="338" y="1"/>
                  </a:moveTo>
                  <a:cubicBezTo>
                    <a:pt x="0" y="319"/>
                    <a:pt x="219" y="598"/>
                    <a:pt x="338" y="896"/>
                  </a:cubicBezTo>
                  <a:cubicBezTo>
                    <a:pt x="368" y="936"/>
                    <a:pt x="398" y="956"/>
                    <a:pt x="428" y="956"/>
                  </a:cubicBezTo>
                  <a:cubicBezTo>
                    <a:pt x="458" y="956"/>
                    <a:pt x="488" y="936"/>
                    <a:pt x="517" y="896"/>
                  </a:cubicBezTo>
                  <a:cubicBezTo>
                    <a:pt x="537" y="637"/>
                    <a:pt x="458" y="399"/>
                    <a:pt x="338" y="180"/>
                  </a:cubicBezTo>
                  <a:lnTo>
                    <a:pt x="398" y="140"/>
                  </a:lnTo>
                  <a:cubicBezTo>
                    <a:pt x="418" y="80"/>
                    <a:pt x="398" y="60"/>
                    <a:pt x="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1514125" y="3543300"/>
              <a:ext cx="5200" cy="5150"/>
            </a:xfrm>
            <a:custGeom>
              <a:avLst/>
              <a:gdLst/>
              <a:ahLst/>
              <a:cxnLst/>
              <a:rect l="l" t="t" r="r" b="b"/>
              <a:pathLst>
                <a:path w="208" h="206" extrusionOk="0">
                  <a:moveTo>
                    <a:pt x="0" y="0"/>
                  </a:moveTo>
                  <a:cubicBezTo>
                    <a:pt x="0" y="71"/>
                    <a:pt x="16" y="205"/>
                    <a:pt x="48" y="205"/>
                  </a:cubicBezTo>
                  <a:cubicBezTo>
                    <a:pt x="52" y="205"/>
                    <a:pt x="56" y="203"/>
                    <a:pt x="60" y="199"/>
                  </a:cubicBezTo>
                  <a:cubicBezTo>
                    <a:pt x="77" y="203"/>
                    <a:pt x="92" y="205"/>
                    <a:pt x="104" y="205"/>
                  </a:cubicBezTo>
                  <a:cubicBezTo>
                    <a:pt x="207" y="205"/>
                    <a:pt x="162" y="71"/>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1514125" y="3520900"/>
              <a:ext cx="5000" cy="5000"/>
            </a:xfrm>
            <a:custGeom>
              <a:avLst/>
              <a:gdLst/>
              <a:ahLst/>
              <a:cxnLst/>
              <a:rect l="l" t="t" r="r" b="b"/>
              <a:pathLst>
                <a:path w="200" h="200" extrusionOk="0">
                  <a:moveTo>
                    <a:pt x="199" y="1"/>
                  </a:moveTo>
                  <a:cubicBezTo>
                    <a:pt x="160" y="1"/>
                    <a:pt x="80" y="21"/>
                    <a:pt x="0" y="21"/>
                  </a:cubicBezTo>
                  <a:lnTo>
                    <a:pt x="0" y="200"/>
                  </a:lnTo>
                  <a:cubicBezTo>
                    <a:pt x="60" y="140"/>
                    <a:pt x="120" y="6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2385925" y="4520525"/>
              <a:ext cx="21400" cy="264625"/>
            </a:xfrm>
            <a:custGeom>
              <a:avLst/>
              <a:gdLst/>
              <a:ahLst/>
              <a:cxnLst/>
              <a:rect l="l" t="t" r="r" b="b"/>
              <a:pathLst>
                <a:path w="856" h="10585" extrusionOk="0">
                  <a:moveTo>
                    <a:pt x="498" y="0"/>
                  </a:moveTo>
                  <a:cubicBezTo>
                    <a:pt x="319" y="1134"/>
                    <a:pt x="199" y="2049"/>
                    <a:pt x="199" y="2984"/>
                  </a:cubicBezTo>
                  <a:cubicBezTo>
                    <a:pt x="219" y="4218"/>
                    <a:pt x="279" y="5411"/>
                    <a:pt x="120" y="6625"/>
                  </a:cubicBezTo>
                  <a:cubicBezTo>
                    <a:pt x="100" y="7500"/>
                    <a:pt x="0" y="8355"/>
                    <a:pt x="259" y="9231"/>
                  </a:cubicBezTo>
                  <a:cubicBezTo>
                    <a:pt x="199" y="9708"/>
                    <a:pt x="100" y="10146"/>
                    <a:pt x="338" y="10583"/>
                  </a:cubicBezTo>
                  <a:cubicBezTo>
                    <a:pt x="351" y="10584"/>
                    <a:pt x="363" y="10585"/>
                    <a:pt x="374" y="10585"/>
                  </a:cubicBezTo>
                  <a:cubicBezTo>
                    <a:pt x="555" y="10585"/>
                    <a:pt x="539" y="10436"/>
                    <a:pt x="557" y="10305"/>
                  </a:cubicBezTo>
                  <a:cubicBezTo>
                    <a:pt x="657" y="9986"/>
                    <a:pt x="617" y="9648"/>
                    <a:pt x="697" y="9350"/>
                  </a:cubicBezTo>
                  <a:cubicBezTo>
                    <a:pt x="756" y="9151"/>
                    <a:pt x="697" y="8932"/>
                    <a:pt x="776" y="8733"/>
                  </a:cubicBezTo>
                  <a:cubicBezTo>
                    <a:pt x="776" y="8713"/>
                    <a:pt x="776" y="8654"/>
                    <a:pt x="816" y="8634"/>
                  </a:cubicBezTo>
                  <a:cubicBezTo>
                    <a:pt x="796" y="8634"/>
                    <a:pt x="756" y="8614"/>
                    <a:pt x="756" y="8554"/>
                  </a:cubicBezTo>
                  <a:cubicBezTo>
                    <a:pt x="756" y="8514"/>
                    <a:pt x="756" y="8455"/>
                    <a:pt x="816" y="8415"/>
                  </a:cubicBezTo>
                  <a:cubicBezTo>
                    <a:pt x="816" y="8355"/>
                    <a:pt x="776" y="8335"/>
                    <a:pt x="816" y="8296"/>
                  </a:cubicBezTo>
                  <a:cubicBezTo>
                    <a:pt x="736" y="8136"/>
                    <a:pt x="736" y="8017"/>
                    <a:pt x="816" y="7858"/>
                  </a:cubicBezTo>
                  <a:cubicBezTo>
                    <a:pt x="716" y="6644"/>
                    <a:pt x="557" y="5451"/>
                    <a:pt x="657" y="4237"/>
                  </a:cubicBezTo>
                  <a:cubicBezTo>
                    <a:pt x="736" y="3362"/>
                    <a:pt x="736" y="2527"/>
                    <a:pt x="657" y="1671"/>
                  </a:cubicBezTo>
                  <a:cubicBezTo>
                    <a:pt x="756" y="1174"/>
                    <a:pt x="856" y="677"/>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2675850" y="4540175"/>
              <a:ext cx="168625" cy="21400"/>
            </a:xfrm>
            <a:custGeom>
              <a:avLst/>
              <a:gdLst/>
              <a:ahLst/>
              <a:cxnLst/>
              <a:rect l="l" t="t" r="r" b="b"/>
              <a:pathLst>
                <a:path w="6745" h="856" extrusionOk="0">
                  <a:moveTo>
                    <a:pt x="6182" y="0"/>
                  </a:moveTo>
                  <a:cubicBezTo>
                    <a:pt x="5826" y="0"/>
                    <a:pt x="5481" y="134"/>
                    <a:pt x="5173" y="269"/>
                  </a:cubicBezTo>
                  <a:cubicBezTo>
                    <a:pt x="4988" y="349"/>
                    <a:pt x="4844" y="403"/>
                    <a:pt x="4700" y="403"/>
                  </a:cubicBezTo>
                  <a:cubicBezTo>
                    <a:pt x="4597" y="403"/>
                    <a:pt x="4494" y="375"/>
                    <a:pt x="4377" y="308"/>
                  </a:cubicBezTo>
                  <a:cubicBezTo>
                    <a:pt x="4321" y="268"/>
                    <a:pt x="4254" y="257"/>
                    <a:pt x="4185" y="257"/>
                  </a:cubicBezTo>
                  <a:cubicBezTo>
                    <a:pt x="4103" y="257"/>
                    <a:pt x="4018" y="272"/>
                    <a:pt x="3939" y="272"/>
                  </a:cubicBezTo>
                  <a:cubicBezTo>
                    <a:pt x="3919" y="272"/>
                    <a:pt x="3899" y="271"/>
                    <a:pt x="3880" y="269"/>
                  </a:cubicBezTo>
                  <a:cubicBezTo>
                    <a:pt x="3659" y="233"/>
                    <a:pt x="3435" y="220"/>
                    <a:pt x="3209" y="220"/>
                  </a:cubicBezTo>
                  <a:cubicBezTo>
                    <a:pt x="2682" y="220"/>
                    <a:pt x="2147" y="288"/>
                    <a:pt x="1632" y="288"/>
                  </a:cubicBezTo>
                  <a:cubicBezTo>
                    <a:pt x="1075" y="288"/>
                    <a:pt x="578" y="368"/>
                    <a:pt x="100" y="666"/>
                  </a:cubicBezTo>
                  <a:cubicBezTo>
                    <a:pt x="100" y="666"/>
                    <a:pt x="80" y="686"/>
                    <a:pt x="1" y="706"/>
                  </a:cubicBezTo>
                  <a:cubicBezTo>
                    <a:pt x="1" y="766"/>
                    <a:pt x="1" y="786"/>
                    <a:pt x="60" y="845"/>
                  </a:cubicBezTo>
                  <a:cubicBezTo>
                    <a:pt x="107" y="852"/>
                    <a:pt x="154" y="855"/>
                    <a:pt x="201" y="855"/>
                  </a:cubicBezTo>
                  <a:cubicBezTo>
                    <a:pt x="539" y="855"/>
                    <a:pt x="874" y="702"/>
                    <a:pt x="1185" y="702"/>
                  </a:cubicBezTo>
                  <a:cubicBezTo>
                    <a:pt x="1215" y="702"/>
                    <a:pt x="1244" y="703"/>
                    <a:pt x="1274" y="706"/>
                  </a:cubicBezTo>
                  <a:cubicBezTo>
                    <a:pt x="1415" y="727"/>
                    <a:pt x="1556" y="735"/>
                    <a:pt x="1697" y="735"/>
                  </a:cubicBezTo>
                  <a:cubicBezTo>
                    <a:pt x="2113" y="735"/>
                    <a:pt x="2523" y="667"/>
                    <a:pt x="2916" y="667"/>
                  </a:cubicBezTo>
                  <a:cubicBezTo>
                    <a:pt x="3026" y="667"/>
                    <a:pt x="3136" y="672"/>
                    <a:pt x="3243" y="686"/>
                  </a:cubicBezTo>
                  <a:cubicBezTo>
                    <a:pt x="3335" y="694"/>
                    <a:pt x="3426" y="698"/>
                    <a:pt x="3515" y="698"/>
                  </a:cubicBezTo>
                  <a:cubicBezTo>
                    <a:pt x="4041" y="698"/>
                    <a:pt x="4528" y="582"/>
                    <a:pt x="5032" y="582"/>
                  </a:cubicBezTo>
                  <a:cubicBezTo>
                    <a:pt x="5092" y="582"/>
                    <a:pt x="5152" y="583"/>
                    <a:pt x="5213" y="587"/>
                  </a:cubicBezTo>
                  <a:cubicBezTo>
                    <a:pt x="5272" y="597"/>
                    <a:pt x="5332" y="597"/>
                    <a:pt x="5389" y="597"/>
                  </a:cubicBezTo>
                  <a:cubicBezTo>
                    <a:pt x="5446" y="597"/>
                    <a:pt x="5501" y="597"/>
                    <a:pt x="5551" y="607"/>
                  </a:cubicBezTo>
                  <a:cubicBezTo>
                    <a:pt x="5686" y="636"/>
                    <a:pt x="5816" y="653"/>
                    <a:pt x="5939" y="653"/>
                  </a:cubicBezTo>
                  <a:cubicBezTo>
                    <a:pt x="6234" y="653"/>
                    <a:pt x="6494" y="555"/>
                    <a:pt x="6705" y="288"/>
                  </a:cubicBezTo>
                  <a:cubicBezTo>
                    <a:pt x="6744" y="249"/>
                    <a:pt x="6744" y="169"/>
                    <a:pt x="6705" y="109"/>
                  </a:cubicBezTo>
                  <a:cubicBezTo>
                    <a:pt x="6530" y="32"/>
                    <a:pt x="6355" y="0"/>
                    <a:pt x="6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2464000" y="4662750"/>
              <a:ext cx="107450" cy="79100"/>
            </a:xfrm>
            <a:custGeom>
              <a:avLst/>
              <a:gdLst/>
              <a:ahLst/>
              <a:cxnLst/>
              <a:rect l="l" t="t" r="r" b="b"/>
              <a:pathLst>
                <a:path w="4298" h="3164" extrusionOk="0">
                  <a:moveTo>
                    <a:pt x="4198" y="1"/>
                  </a:moveTo>
                  <a:cubicBezTo>
                    <a:pt x="4163" y="1"/>
                    <a:pt x="4128" y="21"/>
                    <a:pt x="4098" y="60"/>
                  </a:cubicBezTo>
                  <a:cubicBezTo>
                    <a:pt x="4088" y="55"/>
                    <a:pt x="4077" y="53"/>
                    <a:pt x="4066" y="53"/>
                  </a:cubicBezTo>
                  <a:cubicBezTo>
                    <a:pt x="4031" y="53"/>
                    <a:pt x="3994" y="75"/>
                    <a:pt x="3979" y="120"/>
                  </a:cubicBezTo>
                  <a:cubicBezTo>
                    <a:pt x="3899" y="140"/>
                    <a:pt x="3840" y="180"/>
                    <a:pt x="3780" y="239"/>
                  </a:cubicBezTo>
                  <a:cubicBezTo>
                    <a:pt x="3700" y="359"/>
                    <a:pt x="3541" y="319"/>
                    <a:pt x="3462" y="438"/>
                  </a:cubicBezTo>
                  <a:cubicBezTo>
                    <a:pt x="2885" y="677"/>
                    <a:pt x="2348" y="1015"/>
                    <a:pt x="1870" y="1413"/>
                  </a:cubicBezTo>
                  <a:cubicBezTo>
                    <a:pt x="1274" y="1910"/>
                    <a:pt x="617" y="2408"/>
                    <a:pt x="0" y="2905"/>
                  </a:cubicBezTo>
                  <a:cubicBezTo>
                    <a:pt x="100" y="3064"/>
                    <a:pt x="259" y="3144"/>
                    <a:pt x="418" y="3164"/>
                  </a:cubicBezTo>
                  <a:cubicBezTo>
                    <a:pt x="955" y="3104"/>
                    <a:pt x="1373" y="2825"/>
                    <a:pt x="1652" y="2368"/>
                  </a:cubicBezTo>
                  <a:cubicBezTo>
                    <a:pt x="2308" y="1552"/>
                    <a:pt x="3263" y="1115"/>
                    <a:pt x="4138" y="558"/>
                  </a:cubicBezTo>
                  <a:cubicBezTo>
                    <a:pt x="4158" y="558"/>
                    <a:pt x="4158" y="538"/>
                    <a:pt x="4178" y="518"/>
                  </a:cubicBezTo>
                  <a:cubicBezTo>
                    <a:pt x="4198" y="478"/>
                    <a:pt x="4178" y="438"/>
                    <a:pt x="4138" y="418"/>
                  </a:cubicBezTo>
                  <a:cubicBezTo>
                    <a:pt x="4178" y="279"/>
                    <a:pt x="4257" y="180"/>
                    <a:pt x="4297" y="60"/>
                  </a:cubicBezTo>
                  <a:cubicBezTo>
                    <a:pt x="4267" y="21"/>
                    <a:pt x="4233" y="1"/>
                    <a:pt x="4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2551525" y="4370325"/>
              <a:ext cx="155675" cy="29200"/>
            </a:xfrm>
            <a:custGeom>
              <a:avLst/>
              <a:gdLst/>
              <a:ahLst/>
              <a:cxnLst/>
              <a:rect l="l" t="t" r="r" b="b"/>
              <a:pathLst>
                <a:path w="6227" h="1168" extrusionOk="0">
                  <a:moveTo>
                    <a:pt x="4984" y="0"/>
                  </a:moveTo>
                  <a:cubicBezTo>
                    <a:pt x="4038" y="0"/>
                    <a:pt x="3113" y="305"/>
                    <a:pt x="2169" y="319"/>
                  </a:cubicBezTo>
                  <a:cubicBezTo>
                    <a:pt x="1413" y="319"/>
                    <a:pt x="836" y="777"/>
                    <a:pt x="120" y="876"/>
                  </a:cubicBezTo>
                  <a:cubicBezTo>
                    <a:pt x="60" y="896"/>
                    <a:pt x="1" y="956"/>
                    <a:pt x="40" y="1095"/>
                  </a:cubicBezTo>
                  <a:cubicBezTo>
                    <a:pt x="99" y="1148"/>
                    <a:pt x="157" y="1168"/>
                    <a:pt x="212" y="1168"/>
                  </a:cubicBezTo>
                  <a:cubicBezTo>
                    <a:pt x="344" y="1168"/>
                    <a:pt x="466" y="1057"/>
                    <a:pt x="577" y="1015"/>
                  </a:cubicBezTo>
                  <a:cubicBezTo>
                    <a:pt x="1055" y="836"/>
                    <a:pt x="1552" y="717"/>
                    <a:pt x="2089" y="717"/>
                  </a:cubicBezTo>
                  <a:cubicBezTo>
                    <a:pt x="2401" y="717"/>
                    <a:pt x="2740" y="777"/>
                    <a:pt x="3051" y="777"/>
                  </a:cubicBezTo>
                  <a:cubicBezTo>
                    <a:pt x="3275" y="777"/>
                    <a:pt x="3486" y="746"/>
                    <a:pt x="3661" y="637"/>
                  </a:cubicBezTo>
                  <a:cubicBezTo>
                    <a:pt x="4116" y="380"/>
                    <a:pt x="4579" y="356"/>
                    <a:pt x="5040" y="356"/>
                  </a:cubicBezTo>
                  <a:cubicBezTo>
                    <a:pt x="5145" y="356"/>
                    <a:pt x="5249" y="358"/>
                    <a:pt x="5354" y="358"/>
                  </a:cubicBezTo>
                  <a:cubicBezTo>
                    <a:pt x="5573" y="358"/>
                    <a:pt x="5791" y="352"/>
                    <a:pt x="6008" y="319"/>
                  </a:cubicBezTo>
                  <a:cubicBezTo>
                    <a:pt x="6068" y="299"/>
                    <a:pt x="6147" y="239"/>
                    <a:pt x="6227" y="220"/>
                  </a:cubicBezTo>
                  <a:cubicBezTo>
                    <a:pt x="5807" y="57"/>
                    <a:pt x="5393" y="0"/>
                    <a:pt x="49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2732050" y="4412975"/>
              <a:ext cx="134300" cy="18050"/>
            </a:xfrm>
            <a:custGeom>
              <a:avLst/>
              <a:gdLst/>
              <a:ahLst/>
              <a:cxnLst/>
              <a:rect l="l" t="t" r="r" b="b"/>
              <a:pathLst>
                <a:path w="5372" h="722" extrusionOk="0">
                  <a:moveTo>
                    <a:pt x="3676" y="0"/>
                  </a:moveTo>
                  <a:cubicBezTo>
                    <a:pt x="3549" y="0"/>
                    <a:pt x="3439" y="21"/>
                    <a:pt x="3362" y="85"/>
                  </a:cubicBezTo>
                  <a:cubicBezTo>
                    <a:pt x="3217" y="198"/>
                    <a:pt x="3084" y="235"/>
                    <a:pt x="2959" y="235"/>
                  </a:cubicBezTo>
                  <a:cubicBezTo>
                    <a:pt x="2710" y="235"/>
                    <a:pt x="2494" y="85"/>
                    <a:pt x="2268" y="85"/>
                  </a:cubicBezTo>
                  <a:cubicBezTo>
                    <a:pt x="1806" y="101"/>
                    <a:pt x="1356" y="232"/>
                    <a:pt x="909" y="232"/>
                  </a:cubicBezTo>
                  <a:cubicBezTo>
                    <a:pt x="798" y="232"/>
                    <a:pt x="688" y="224"/>
                    <a:pt x="577" y="204"/>
                  </a:cubicBezTo>
                  <a:cubicBezTo>
                    <a:pt x="520" y="194"/>
                    <a:pt x="462" y="188"/>
                    <a:pt x="406" y="188"/>
                  </a:cubicBezTo>
                  <a:cubicBezTo>
                    <a:pt x="249" y="188"/>
                    <a:pt x="103" y="237"/>
                    <a:pt x="1" y="383"/>
                  </a:cubicBezTo>
                  <a:cubicBezTo>
                    <a:pt x="100" y="622"/>
                    <a:pt x="398" y="582"/>
                    <a:pt x="538" y="722"/>
                  </a:cubicBezTo>
                  <a:cubicBezTo>
                    <a:pt x="1324" y="669"/>
                    <a:pt x="2095" y="555"/>
                    <a:pt x="2877" y="555"/>
                  </a:cubicBezTo>
                  <a:cubicBezTo>
                    <a:pt x="2985" y="555"/>
                    <a:pt x="3094" y="558"/>
                    <a:pt x="3203" y="562"/>
                  </a:cubicBezTo>
                  <a:cubicBezTo>
                    <a:pt x="3303" y="562"/>
                    <a:pt x="3442" y="562"/>
                    <a:pt x="3482" y="403"/>
                  </a:cubicBezTo>
                  <a:cubicBezTo>
                    <a:pt x="3508" y="297"/>
                    <a:pt x="3561" y="244"/>
                    <a:pt x="3623" y="244"/>
                  </a:cubicBezTo>
                  <a:cubicBezTo>
                    <a:pt x="3654" y="244"/>
                    <a:pt x="3687" y="257"/>
                    <a:pt x="3721" y="284"/>
                  </a:cubicBezTo>
                  <a:cubicBezTo>
                    <a:pt x="3891" y="418"/>
                    <a:pt x="4060" y="463"/>
                    <a:pt x="4228" y="463"/>
                  </a:cubicBezTo>
                  <a:cubicBezTo>
                    <a:pt x="4559" y="463"/>
                    <a:pt x="4886" y="291"/>
                    <a:pt x="5220" y="291"/>
                  </a:cubicBezTo>
                  <a:cubicBezTo>
                    <a:pt x="5270" y="291"/>
                    <a:pt x="5321" y="295"/>
                    <a:pt x="5372" y="304"/>
                  </a:cubicBezTo>
                  <a:cubicBezTo>
                    <a:pt x="5126" y="181"/>
                    <a:pt x="4927" y="58"/>
                    <a:pt x="4665" y="58"/>
                  </a:cubicBezTo>
                  <a:cubicBezTo>
                    <a:pt x="4630" y="58"/>
                    <a:pt x="4594" y="60"/>
                    <a:pt x="4556" y="65"/>
                  </a:cubicBezTo>
                  <a:cubicBezTo>
                    <a:pt x="4521" y="69"/>
                    <a:pt x="4486" y="70"/>
                    <a:pt x="4449" y="70"/>
                  </a:cubicBezTo>
                  <a:cubicBezTo>
                    <a:pt x="4200" y="70"/>
                    <a:pt x="3909" y="0"/>
                    <a:pt x="3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2837475" y="4468025"/>
              <a:ext cx="120375" cy="14800"/>
            </a:xfrm>
            <a:custGeom>
              <a:avLst/>
              <a:gdLst/>
              <a:ahLst/>
              <a:cxnLst/>
              <a:rect l="l" t="t" r="r" b="b"/>
              <a:pathLst>
                <a:path w="4815" h="592" extrusionOk="0">
                  <a:moveTo>
                    <a:pt x="527" y="1"/>
                  </a:moveTo>
                  <a:cubicBezTo>
                    <a:pt x="351" y="1"/>
                    <a:pt x="236" y="251"/>
                    <a:pt x="80" y="350"/>
                  </a:cubicBezTo>
                  <a:cubicBezTo>
                    <a:pt x="61" y="350"/>
                    <a:pt x="61" y="370"/>
                    <a:pt x="41" y="390"/>
                  </a:cubicBezTo>
                  <a:cubicBezTo>
                    <a:pt x="1" y="449"/>
                    <a:pt x="1" y="469"/>
                    <a:pt x="61" y="509"/>
                  </a:cubicBezTo>
                  <a:cubicBezTo>
                    <a:pt x="377" y="539"/>
                    <a:pt x="688" y="591"/>
                    <a:pt x="996" y="591"/>
                  </a:cubicBezTo>
                  <a:cubicBezTo>
                    <a:pt x="1289" y="591"/>
                    <a:pt x="1580" y="545"/>
                    <a:pt x="1871" y="390"/>
                  </a:cubicBezTo>
                  <a:cubicBezTo>
                    <a:pt x="1907" y="361"/>
                    <a:pt x="1955" y="350"/>
                    <a:pt x="2008" y="350"/>
                  </a:cubicBezTo>
                  <a:cubicBezTo>
                    <a:pt x="2103" y="350"/>
                    <a:pt x="2212" y="384"/>
                    <a:pt x="2288" y="409"/>
                  </a:cubicBezTo>
                  <a:cubicBezTo>
                    <a:pt x="2610" y="522"/>
                    <a:pt x="2938" y="553"/>
                    <a:pt x="3274" y="553"/>
                  </a:cubicBezTo>
                  <a:cubicBezTo>
                    <a:pt x="3696" y="553"/>
                    <a:pt x="4130" y="504"/>
                    <a:pt x="4579" y="504"/>
                  </a:cubicBezTo>
                  <a:cubicBezTo>
                    <a:pt x="4657" y="504"/>
                    <a:pt x="4736" y="505"/>
                    <a:pt x="4815" y="509"/>
                  </a:cubicBezTo>
                  <a:cubicBezTo>
                    <a:pt x="4676" y="310"/>
                    <a:pt x="4656" y="250"/>
                    <a:pt x="4616" y="250"/>
                  </a:cubicBezTo>
                  <a:cubicBezTo>
                    <a:pt x="3770" y="121"/>
                    <a:pt x="2914" y="23"/>
                    <a:pt x="2055" y="23"/>
                  </a:cubicBezTo>
                  <a:cubicBezTo>
                    <a:pt x="1722" y="23"/>
                    <a:pt x="1388" y="38"/>
                    <a:pt x="1055" y="71"/>
                  </a:cubicBezTo>
                  <a:cubicBezTo>
                    <a:pt x="994" y="71"/>
                    <a:pt x="933" y="189"/>
                    <a:pt x="853" y="189"/>
                  </a:cubicBezTo>
                  <a:cubicBezTo>
                    <a:pt x="830" y="189"/>
                    <a:pt x="804" y="178"/>
                    <a:pt x="777" y="151"/>
                  </a:cubicBezTo>
                  <a:cubicBezTo>
                    <a:pt x="679" y="42"/>
                    <a:pt x="598"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2386925" y="4477250"/>
              <a:ext cx="23875" cy="209400"/>
            </a:xfrm>
            <a:custGeom>
              <a:avLst/>
              <a:gdLst/>
              <a:ahLst/>
              <a:cxnLst/>
              <a:rect l="l" t="t" r="r" b="b"/>
              <a:pathLst>
                <a:path w="955" h="8376" extrusionOk="0">
                  <a:moveTo>
                    <a:pt x="458" y="1"/>
                  </a:moveTo>
                  <a:cubicBezTo>
                    <a:pt x="318" y="1194"/>
                    <a:pt x="119" y="2408"/>
                    <a:pt x="80" y="3601"/>
                  </a:cubicBezTo>
                  <a:cubicBezTo>
                    <a:pt x="0" y="5193"/>
                    <a:pt x="80" y="6784"/>
                    <a:pt x="80" y="8375"/>
                  </a:cubicBezTo>
                  <a:cubicBezTo>
                    <a:pt x="378" y="8097"/>
                    <a:pt x="239" y="7759"/>
                    <a:pt x="239" y="7460"/>
                  </a:cubicBezTo>
                  <a:cubicBezTo>
                    <a:pt x="298" y="5690"/>
                    <a:pt x="159" y="3900"/>
                    <a:pt x="617" y="2129"/>
                  </a:cubicBezTo>
                  <a:lnTo>
                    <a:pt x="617" y="3402"/>
                  </a:lnTo>
                  <a:cubicBezTo>
                    <a:pt x="875" y="2885"/>
                    <a:pt x="776" y="2308"/>
                    <a:pt x="776" y="1791"/>
                  </a:cubicBezTo>
                  <a:cubicBezTo>
                    <a:pt x="497" y="1473"/>
                    <a:pt x="696" y="1115"/>
                    <a:pt x="716" y="776"/>
                  </a:cubicBezTo>
                  <a:cubicBezTo>
                    <a:pt x="736" y="478"/>
                    <a:pt x="955" y="120"/>
                    <a:pt x="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2478925" y="4441750"/>
              <a:ext cx="130800" cy="35525"/>
            </a:xfrm>
            <a:custGeom>
              <a:avLst/>
              <a:gdLst/>
              <a:ahLst/>
              <a:cxnLst/>
              <a:rect l="l" t="t" r="r" b="b"/>
              <a:pathLst>
                <a:path w="5232" h="1421" extrusionOk="0">
                  <a:moveTo>
                    <a:pt x="4703" y="1"/>
                  </a:moveTo>
                  <a:cubicBezTo>
                    <a:pt x="4521" y="1"/>
                    <a:pt x="4342" y="47"/>
                    <a:pt x="4158" y="88"/>
                  </a:cubicBezTo>
                  <a:cubicBezTo>
                    <a:pt x="3064" y="406"/>
                    <a:pt x="1989" y="844"/>
                    <a:pt x="816" y="864"/>
                  </a:cubicBezTo>
                  <a:cubicBezTo>
                    <a:pt x="418" y="864"/>
                    <a:pt x="120" y="1003"/>
                    <a:pt x="0" y="1421"/>
                  </a:cubicBezTo>
                  <a:cubicBezTo>
                    <a:pt x="1810" y="1222"/>
                    <a:pt x="3462" y="506"/>
                    <a:pt x="5232" y="167"/>
                  </a:cubicBezTo>
                  <a:cubicBezTo>
                    <a:pt x="5048" y="42"/>
                    <a:pt x="4874" y="1"/>
                    <a:pt x="4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2391875" y="4363300"/>
              <a:ext cx="27400" cy="158250"/>
            </a:xfrm>
            <a:custGeom>
              <a:avLst/>
              <a:gdLst/>
              <a:ahLst/>
              <a:cxnLst/>
              <a:rect l="l" t="t" r="r" b="b"/>
              <a:pathLst>
                <a:path w="1096" h="6330" extrusionOk="0">
                  <a:moveTo>
                    <a:pt x="784" y="1"/>
                  </a:moveTo>
                  <a:cubicBezTo>
                    <a:pt x="599" y="1"/>
                    <a:pt x="498" y="101"/>
                    <a:pt x="498" y="302"/>
                  </a:cubicBezTo>
                  <a:cubicBezTo>
                    <a:pt x="578" y="461"/>
                    <a:pt x="538" y="620"/>
                    <a:pt x="498" y="779"/>
                  </a:cubicBezTo>
                  <a:lnTo>
                    <a:pt x="498" y="2072"/>
                  </a:lnTo>
                  <a:cubicBezTo>
                    <a:pt x="498" y="2191"/>
                    <a:pt x="498" y="2351"/>
                    <a:pt x="379" y="2410"/>
                  </a:cubicBezTo>
                  <a:cubicBezTo>
                    <a:pt x="319" y="2510"/>
                    <a:pt x="319" y="2589"/>
                    <a:pt x="379" y="2689"/>
                  </a:cubicBezTo>
                  <a:cubicBezTo>
                    <a:pt x="220" y="3166"/>
                    <a:pt x="419" y="3683"/>
                    <a:pt x="260" y="4181"/>
                  </a:cubicBezTo>
                  <a:cubicBezTo>
                    <a:pt x="200" y="4300"/>
                    <a:pt x="200" y="4439"/>
                    <a:pt x="260" y="4559"/>
                  </a:cubicBezTo>
                  <a:cubicBezTo>
                    <a:pt x="518" y="4837"/>
                    <a:pt x="339" y="5076"/>
                    <a:pt x="299" y="5374"/>
                  </a:cubicBezTo>
                  <a:cubicBezTo>
                    <a:pt x="260" y="5693"/>
                    <a:pt x="1" y="6150"/>
                    <a:pt x="578" y="6329"/>
                  </a:cubicBezTo>
                  <a:cubicBezTo>
                    <a:pt x="578" y="6269"/>
                    <a:pt x="598" y="6190"/>
                    <a:pt x="638" y="6170"/>
                  </a:cubicBezTo>
                  <a:cubicBezTo>
                    <a:pt x="618" y="6170"/>
                    <a:pt x="578" y="6150"/>
                    <a:pt x="578" y="6130"/>
                  </a:cubicBezTo>
                  <a:cubicBezTo>
                    <a:pt x="538" y="6051"/>
                    <a:pt x="578" y="5991"/>
                    <a:pt x="638" y="5991"/>
                  </a:cubicBezTo>
                  <a:lnTo>
                    <a:pt x="618" y="5991"/>
                  </a:lnTo>
                  <a:cubicBezTo>
                    <a:pt x="817" y="5354"/>
                    <a:pt x="518" y="4658"/>
                    <a:pt x="777" y="4002"/>
                  </a:cubicBezTo>
                  <a:cubicBezTo>
                    <a:pt x="797" y="3962"/>
                    <a:pt x="797" y="3882"/>
                    <a:pt x="797" y="3842"/>
                  </a:cubicBezTo>
                  <a:cubicBezTo>
                    <a:pt x="777" y="3842"/>
                    <a:pt x="777" y="3842"/>
                    <a:pt x="737" y="3783"/>
                  </a:cubicBezTo>
                  <a:cubicBezTo>
                    <a:pt x="717" y="3763"/>
                    <a:pt x="737" y="3703"/>
                    <a:pt x="797" y="3683"/>
                  </a:cubicBezTo>
                  <a:cubicBezTo>
                    <a:pt x="896" y="3504"/>
                    <a:pt x="876" y="3305"/>
                    <a:pt x="797" y="3106"/>
                  </a:cubicBezTo>
                  <a:lnTo>
                    <a:pt x="817" y="3106"/>
                  </a:lnTo>
                  <a:cubicBezTo>
                    <a:pt x="797" y="3106"/>
                    <a:pt x="737" y="3106"/>
                    <a:pt x="737" y="3087"/>
                  </a:cubicBezTo>
                  <a:cubicBezTo>
                    <a:pt x="717" y="3007"/>
                    <a:pt x="737" y="2987"/>
                    <a:pt x="817" y="2987"/>
                  </a:cubicBezTo>
                  <a:lnTo>
                    <a:pt x="797" y="2987"/>
                  </a:lnTo>
                  <a:cubicBezTo>
                    <a:pt x="936" y="2689"/>
                    <a:pt x="777" y="2351"/>
                    <a:pt x="936" y="2072"/>
                  </a:cubicBezTo>
                  <a:cubicBezTo>
                    <a:pt x="1016" y="1893"/>
                    <a:pt x="996" y="1754"/>
                    <a:pt x="976" y="1575"/>
                  </a:cubicBezTo>
                  <a:cubicBezTo>
                    <a:pt x="1095" y="1117"/>
                    <a:pt x="996" y="680"/>
                    <a:pt x="1016" y="222"/>
                  </a:cubicBezTo>
                  <a:cubicBezTo>
                    <a:pt x="996" y="103"/>
                    <a:pt x="936" y="23"/>
                    <a:pt x="836" y="3"/>
                  </a:cubicBezTo>
                  <a:cubicBezTo>
                    <a:pt x="818" y="2"/>
                    <a:pt x="801"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2601250" y="4169500"/>
              <a:ext cx="109950" cy="32275"/>
            </a:xfrm>
            <a:custGeom>
              <a:avLst/>
              <a:gdLst/>
              <a:ahLst/>
              <a:cxnLst/>
              <a:rect l="l" t="t" r="r" b="b"/>
              <a:pathLst>
                <a:path w="4398" h="1291" extrusionOk="0">
                  <a:moveTo>
                    <a:pt x="4012" y="1"/>
                  </a:moveTo>
                  <a:cubicBezTo>
                    <a:pt x="2547" y="1"/>
                    <a:pt x="1282" y="704"/>
                    <a:pt x="1" y="1290"/>
                  </a:cubicBezTo>
                  <a:cubicBezTo>
                    <a:pt x="1473" y="952"/>
                    <a:pt x="2945" y="494"/>
                    <a:pt x="4397" y="17"/>
                  </a:cubicBezTo>
                  <a:cubicBezTo>
                    <a:pt x="4267" y="6"/>
                    <a:pt x="4139" y="1"/>
                    <a:pt x="40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2493825" y="4240950"/>
              <a:ext cx="124875" cy="34750"/>
            </a:xfrm>
            <a:custGeom>
              <a:avLst/>
              <a:gdLst/>
              <a:ahLst/>
              <a:cxnLst/>
              <a:rect l="l" t="t" r="r" b="b"/>
              <a:pathLst>
                <a:path w="4995" h="1390" extrusionOk="0">
                  <a:moveTo>
                    <a:pt x="4316" y="0"/>
                  </a:moveTo>
                  <a:cubicBezTo>
                    <a:pt x="4076" y="0"/>
                    <a:pt x="3853" y="69"/>
                    <a:pt x="3641" y="143"/>
                  </a:cubicBezTo>
                  <a:cubicBezTo>
                    <a:pt x="2547" y="580"/>
                    <a:pt x="1433" y="1038"/>
                    <a:pt x="220" y="1078"/>
                  </a:cubicBezTo>
                  <a:cubicBezTo>
                    <a:pt x="120" y="1078"/>
                    <a:pt x="1" y="1177"/>
                    <a:pt x="81" y="1376"/>
                  </a:cubicBezTo>
                  <a:cubicBezTo>
                    <a:pt x="191" y="1385"/>
                    <a:pt x="301" y="1389"/>
                    <a:pt x="410" y="1389"/>
                  </a:cubicBezTo>
                  <a:cubicBezTo>
                    <a:pt x="1978" y="1389"/>
                    <a:pt x="3338" y="500"/>
                    <a:pt x="4994" y="203"/>
                  </a:cubicBezTo>
                  <a:cubicBezTo>
                    <a:pt x="4752" y="53"/>
                    <a:pt x="4527" y="0"/>
                    <a:pt x="43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2536100" y="4152650"/>
              <a:ext cx="109950" cy="38675"/>
            </a:xfrm>
            <a:custGeom>
              <a:avLst/>
              <a:gdLst/>
              <a:ahLst/>
              <a:cxnLst/>
              <a:rect l="l" t="t" r="r" b="b"/>
              <a:pathLst>
                <a:path w="4398" h="1547" extrusionOk="0">
                  <a:moveTo>
                    <a:pt x="4135" y="1"/>
                  </a:moveTo>
                  <a:cubicBezTo>
                    <a:pt x="4041" y="1"/>
                    <a:pt x="3967" y="41"/>
                    <a:pt x="3900" y="74"/>
                  </a:cubicBezTo>
                  <a:cubicBezTo>
                    <a:pt x="3144" y="293"/>
                    <a:pt x="2348" y="532"/>
                    <a:pt x="1572" y="731"/>
                  </a:cubicBezTo>
                  <a:cubicBezTo>
                    <a:pt x="1567" y="731"/>
                    <a:pt x="1561" y="732"/>
                    <a:pt x="1556" y="732"/>
                  </a:cubicBezTo>
                  <a:cubicBezTo>
                    <a:pt x="1452" y="732"/>
                    <a:pt x="1342" y="620"/>
                    <a:pt x="1246" y="620"/>
                  </a:cubicBezTo>
                  <a:cubicBezTo>
                    <a:pt x="1198" y="620"/>
                    <a:pt x="1153" y="648"/>
                    <a:pt x="1115" y="731"/>
                  </a:cubicBezTo>
                  <a:cubicBezTo>
                    <a:pt x="956" y="1069"/>
                    <a:pt x="598" y="1049"/>
                    <a:pt x="299" y="1168"/>
                  </a:cubicBezTo>
                  <a:cubicBezTo>
                    <a:pt x="120" y="1248"/>
                    <a:pt x="21" y="1347"/>
                    <a:pt x="1" y="1546"/>
                  </a:cubicBezTo>
                  <a:cubicBezTo>
                    <a:pt x="797" y="1487"/>
                    <a:pt x="1513" y="1148"/>
                    <a:pt x="2269" y="870"/>
                  </a:cubicBezTo>
                  <a:cubicBezTo>
                    <a:pt x="2965" y="591"/>
                    <a:pt x="3761" y="631"/>
                    <a:pt x="4397" y="94"/>
                  </a:cubicBezTo>
                  <a:cubicBezTo>
                    <a:pt x="4293" y="25"/>
                    <a:pt x="4208" y="1"/>
                    <a:pt x="4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2515225" y="4562600"/>
              <a:ext cx="79600" cy="32550"/>
            </a:xfrm>
            <a:custGeom>
              <a:avLst/>
              <a:gdLst/>
              <a:ahLst/>
              <a:cxnLst/>
              <a:rect l="l" t="t" r="r" b="b"/>
              <a:pathLst>
                <a:path w="3184" h="1302" extrusionOk="0">
                  <a:moveTo>
                    <a:pt x="2936" y="0"/>
                  </a:moveTo>
                  <a:cubicBezTo>
                    <a:pt x="2891" y="0"/>
                    <a:pt x="2845" y="16"/>
                    <a:pt x="2805" y="48"/>
                  </a:cubicBezTo>
                  <a:cubicBezTo>
                    <a:pt x="2368" y="346"/>
                    <a:pt x="1910" y="307"/>
                    <a:pt x="1413" y="366"/>
                  </a:cubicBezTo>
                  <a:cubicBezTo>
                    <a:pt x="915" y="406"/>
                    <a:pt x="239" y="545"/>
                    <a:pt x="0" y="1301"/>
                  </a:cubicBezTo>
                  <a:cubicBezTo>
                    <a:pt x="434" y="1150"/>
                    <a:pt x="761" y="981"/>
                    <a:pt x="1167" y="981"/>
                  </a:cubicBezTo>
                  <a:cubicBezTo>
                    <a:pt x="1189" y="981"/>
                    <a:pt x="1211" y="982"/>
                    <a:pt x="1234" y="983"/>
                  </a:cubicBezTo>
                  <a:cubicBezTo>
                    <a:pt x="1275" y="984"/>
                    <a:pt x="1316" y="985"/>
                    <a:pt x="1358" y="985"/>
                  </a:cubicBezTo>
                  <a:cubicBezTo>
                    <a:pt x="1915" y="985"/>
                    <a:pt x="2484" y="856"/>
                    <a:pt x="2984" y="486"/>
                  </a:cubicBezTo>
                  <a:cubicBezTo>
                    <a:pt x="3104" y="386"/>
                    <a:pt x="3183" y="267"/>
                    <a:pt x="3104" y="108"/>
                  </a:cubicBezTo>
                  <a:cubicBezTo>
                    <a:pt x="3068" y="36"/>
                    <a:pt x="3003" y="0"/>
                    <a:pt x="2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2469475" y="4512075"/>
              <a:ext cx="91025" cy="36225"/>
            </a:xfrm>
            <a:custGeom>
              <a:avLst/>
              <a:gdLst/>
              <a:ahLst/>
              <a:cxnLst/>
              <a:rect l="l" t="t" r="r" b="b"/>
              <a:pathLst>
                <a:path w="3641" h="1449" extrusionOk="0">
                  <a:moveTo>
                    <a:pt x="3342" y="0"/>
                  </a:moveTo>
                  <a:cubicBezTo>
                    <a:pt x="2188" y="318"/>
                    <a:pt x="1094" y="736"/>
                    <a:pt x="0" y="1293"/>
                  </a:cubicBezTo>
                  <a:cubicBezTo>
                    <a:pt x="164" y="1407"/>
                    <a:pt x="304" y="1448"/>
                    <a:pt x="420" y="1448"/>
                  </a:cubicBezTo>
                  <a:cubicBezTo>
                    <a:pt x="487" y="1448"/>
                    <a:pt x="546" y="1434"/>
                    <a:pt x="597" y="1412"/>
                  </a:cubicBezTo>
                  <a:cubicBezTo>
                    <a:pt x="1353" y="1174"/>
                    <a:pt x="2169" y="1114"/>
                    <a:pt x="2785" y="577"/>
                  </a:cubicBezTo>
                  <a:cubicBezTo>
                    <a:pt x="3044" y="378"/>
                    <a:pt x="3283" y="398"/>
                    <a:pt x="3541" y="378"/>
                  </a:cubicBezTo>
                  <a:cubicBezTo>
                    <a:pt x="3641" y="179"/>
                    <a:pt x="3462" y="100"/>
                    <a:pt x="3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2714150" y="4360325"/>
              <a:ext cx="105950" cy="14500"/>
            </a:xfrm>
            <a:custGeom>
              <a:avLst/>
              <a:gdLst/>
              <a:ahLst/>
              <a:cxnLst/>
              <a:rect l="l" t="t" r="r" b="b"/>
              <a:pathLst>
                <a:path w="4238" h="580" extrusionOk="0">
                  <a:moveTo>
                    <a:pt x="3526" y="0"/>
                  </a:moveTo>
                  <a:cubicBezTo>
                    <a:pt x="1278" y="0"/>
                    <a:pt x="588" y="120"/>
                    <a:pt x="0" y="580"/>
                  </a:cubicBezTo>
                  <a:cubicBezTo>
                    <a:pt x="1293" y="500"/>
                    <a:pt x="2427" y="440"/>
                    <a:pt x="3581" y="381"/>
                  </a:cubicBezTo>
                  <a:cubicBezTo>
                    <a:pt x="3616" y="334"/>
                    <a:pt x="3651" y="315"/>
                    <a:pt x="3690" y="315"/>
                  </a:cubicBezTo>
                  <a:cubicBezTo>
                    <a:pt x="3718" y="315"/>
                    <a:pt x="3747" y="325"/>
                    <a:pt x="3780" y="341"/>
                  </a:cubicBezTo>
                  <a:lnTo>
                    <a:pt x="3939" y="341"/>
                  </a:lnTo>
                  <a:cubicBezTo>
                    <a:pt x="4039" y="242"/>
                    <a:pt x="4238" y="202"/>
                    <a:pt x="4118" y="3"/>
                  </a:cubicBezTo>
                  <a:cubicBezTo>
                    <a:pt x="3910" y="1"/>
                    <a:pt x="3713" y="0"/>
                    <a:pt x="3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2556500" y="4279325"/>
              <a:ext cx="101975" cy="20925"/>
            </a:xfrm>
            <a:custGeom>
              <a:avLst/>
              <a:gdLst/>
              <a:ahLst/>
              <a:cxnLst/>
              <a:rect l="l" t="t" r="r" b="b"/>
              <a:pathLst>
                <a:path w="4079" h="837" extrusionOk="0">
                  <a:moveTo>
                    <a:pt x="3558" y="1"/>
                  </a:moveTo>
                  <a:cubicBezTo>
                    <a:pt x="2603" y="1"/>
                    <a:pt x="925" y="365"/>
                    <a:pt x="0" y="836"/>
                  </a:cubicBezTo>
                  <a:cubicBezTo>
                    <a:pt x="25" y="836"/>
                    <a:pt x="50" y="836"/>
                    <a:pt x="74" y="836"/>
                  </a:cubicBezTo>
                  <a:cubicBezTo>
                    <a:pt x="1591" y="836"/>
                    <a:pt x="2786" y="236"/>
                    <a:pt x="4078" y="60"/>
                  </a:cubicBezTo>
                  <a:cubicBezTo>
                    <a:pt x="3954" y="20"/>
                    <a:pt x="3774" y="1"/>
                    <a:pt x="3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2764875" y="4307675"/>
              <a:ext cx="95000" cy="13825"/>
            </a:xfrm>
            <a:custGeom>
              <a:avLst/>
              <a:gdLst/>
              <a:ahLst/>
              <a:cxnLst/>
              <a:rect l="l" t="t" r="r" b="b"/>
              <a:pathLst>
                <a:path w="3800" h="553" extrusionOk="0">
                  <a:moveTo>
                    <a:pt x="3681" y="0"/>
                  </a:moveTo>
                  <a:cubicBezTo>
                    <a:pt x="2487" y="40"/>
                    <a:pt x="1294" y="120"/>
                    <a:pt x="100" y="159"/>
                  </a:cubicBezTo>
                  <a:cubicBezTo>
                    <a:pt x="1" y="299"/>
                    <a:pt x="1" y="398"/>
                    <a:pt x="100" y="517"/>
                  </a:cubicBezTo>
                  <a:cubicBezTo>
                    <a:pt x="314" y="542"/>
                    <a:pt x="528" y="553"/>
                    <a:pt x="743" y="553"/>
                  </a:cubicBezTo>
                  <a:cubicBezTo>
                    <a:pt x="1722" y="553"/>
                    <a:pt x="2701" y="338"/>
                    <a:pt x="3681" y="338"/>
                  </a:cubicBezTo>
                  <a:cubicBezTo>
                    <a:pt x="3780" y="219"/>
                    <a:pt x="3800" y="100"/>
                    <a:pt x="36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2721600" y="4156200"/>
              <a:ext cx="95525" cy="15925"/>
            </a:xfrm>
            <a:custGeom>
              <a:avLst/>
              <a:gdLst/>
              <a:ahLst/>
              <a:cxnLst/>
              <a:rect l="l" t="t" r="r" b="b"/>
              <a:pathLst>
                <a:path w="3821" h="637" extrusionOk="0">
                  <a:moveTo>
                    <a:pt x="3210" y="0"/>
                  </a:moveTo>
                  <a:cubicBezTo>
                    <a:pt x="2116" y="0"/>
                    <a:pt x="1058" y="282"/>
                    <a:pt x="1" y="449"/>
                  </a:cubicBezTo>
                  <a:cubicBezTo>
                    <a:pt x="167" y="592"/>
                    <a:pt x="330" y="637"/>
                    <a:pt x="492" y="637"/>
                  </a:cubicBezTo>
                  <a:cubicBezTo>
                    <a:pt x="738" y="637"/>
                    <a:pt x="982" y="533"/>
                    <a:pt x="1234" y="509"/>
                  </a:cubicBezTo>
                  <a:cubicBezTo>
                    <a:pt x="1616" y="457"/>
                    <a:pt x="2013" y="299"/>
                    <a:pt x="2438" y="299"/>
                  </a:cubicBezTo>
                  <a:cubicBezTo>
                    <a:pt x="2500" y="299"/>
                    <a:pt x="2563" y="303"/>
                    <a:pt x="2627" y="310"/>
                  </a:cubicBezTo>
                  <a:cubicBezTo>
                    <a:pt x="2685" y="313"/>
                    <a:pt x="2744" y="315"/>
                    <a:pt x="2803" y="315"/>
                  </a:cubicBezTo>
                  <a:cubicBezTo>
                    <a:pt x="3165" y="315"/>
                    <a:pt x="3530" y="254"/>
                    <a:pt x="3820" y="32"/>
                  </a:cubicBezTo>
                  <a:cubicBezTo>
                    <a:pt x="3615" y="10"/>
                    <a:pt x="3412" y="0"/>
                    <a:pt x="3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2996125" y="4207200"/>
              <a:ext cx="21900" cy="72650"/>
            </a:xfrm>
            <a:custGeom>
              <a:avLst/>
              <a:gdLst/>
              <a:ahLst/>
              <a:cxnLst/>
              <a:rect l="l" t="t" r="r" b="b"/>
              <a:pathLst>
                <a:path w="876" h="2906" extrusionOk="0">
                  <a:moveTo>
                    <a:pt x="60" y="1"/>
                  </a:moveTo>
                  <a:lnTo>
                    <a:pt x="60" y="1"/>
                  </a:lnTo>
                  <a:cubicBezTo>
                    <a:pt x="1" y="558"/>
                    <a:pt x="1" y="996"/>
                    <a:pt x="100" y="1314"/>
                  </a:cubicBezTo>
                  <a:cubicBezTo>
                    <a:pt x="259" y="1851"/>
                    <a:pt x="100" y="2468"/>
                    <a:pt x="518" y="2905"/>
                  </a:cubicBezTo>
                  <a:cubicBezTo>
                    <a:pt x="577" y="2766"/>
                    <a:pt x="697" y="2647"/>
                    <a:pt x="876" y="2567"/>
                  </a:cubicBezTo>
                  <a:cubicBezTo>
                    <a:pt x="757" y="2308"/>
                    <a:pt x="717" y="2070"/>
                    <a:pt x="677" y="1791"/>
                  </a:cubicBezTo>
                  <a:cubicBezTo>
                    <a:pt x="577" y="1234"/>
                    <a:pt x="577" y="598"/>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2494325" y="4331800"/>
              <a:ext cx="88050" cy="22400"/>
            </a:xfrm>
            <a:custGeom>
              <a:avLst/>
              <a:gdLst/>
              <a:ahLst/>
              <a:cxnLst/>
              <a:rect l="l" t="t" r="r" b="b"/>
              <a:pathLst>
                <a:path w="3522" h="896" extrusionOk="0">
                  <a:moveTo>
                    <a:pt x="3164" y="0"/>
                  </a:moveTo>
                  <a:cubicBezTo>
                    <a:pt x="3069" y="0"/>
                    <a:pt x="2975" y="30"/>
                    <a:pt x="2885" y="90"/>
                  </a:cubicBezTo>
                  <a:cubicBezTo>
                    <a:pt x="1891" y="229"/>
                    <a:pt x="996" y="726"/>
                    <a:pt x="1" y="885"/>
                  </a:cubicBezTo>
                  <a:cubicBezTo>
                    <a:pt x="106" y="892"/>
                    <a:pt x="211" y="896"/>
                    <a:pt x="315" y="896"/>
                  </a:cubicBezTo>
                  <a:cubicBezTo>
                    <a:pt x="1394" y="896"/>
                    <a:pt x="2426" y="541"/>
                    <a:pt x="3442" y="269"/>
                  </a:cubicBezTo>
                  <a:cubicBezTo>
                    <a:pt x="3462" y="269"/>
                    <a:pt x="3482" y="249"/>
                    <a:pt x="3482" y="229"/>
                  </a:cubicBezTo>
                  <a:cubicBezTo>
                    <a:pt x="3522" y="169"/>
                    <a:pt x="3482" y="149"/>
                    <a:pt x="3442" y="90"/>
                  </a:cubicBezTo>
                  <a:cubicBezTo>
                    <a:pt x="3353" y="30"/>
                    <a:pt x="3258" y="0"/>
                    <a:pt x="3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2986675" y="4044450"/>
              <a:ext cx="20925" cy="60825"/>
            </a:xfrm>
            <a:custGeom>
              <a:avLst/>
              <a:gdLst/>
              <a:ahLst/>
              <a:cxnLst/>
              <a:rect l="l" t="t" r="r" b="b"/>
              <a:pathLst>
                <a:path w="837" h="2433" extrusionOk="0">
                  <a:moveTo>
                    <a:pt x="541" y="1"/>
                  </a:moveTo>
                  <a:cubicBezTo>
                    <a:pt x="471" y="1"/>
                    <a:pt x="407" y="25"/>
                    <a:pt x="359" y="86"/>
                  </a:cubicBezTo>
                  <a:cubicBezTo>
                    <a:pt x="239" y="245"/>
                    <a:pt x="80" y="444"/>
                    <a:pt x="60" y="623"/>
                  </a:cubicBezTo>
                  <a:cubicBezTo>
                    <a:pt x="1" y="1200"/>
                    <a:pt x="40" y="1737"/>
                    <a:pt x="40" y="2433"/>
                  </a:cubicBezTo>
                  <a:cubicBezTo>
                    <a:pt x="379" y="2174"/>
                    <a:pt x="578" y="1896"/>
                    <a:pt x="538" y="1577"/>
                  </a:cubicBezTo>
                  <a:cubicBezTo>
                    <a:pt x="398" y="1100"/>
                    <a:pt x="438" y="702"/>
                    <a:pt x="757" y="324"/>
                  </a:cubicBezTo>
                  <a:cubicBezTo>
                    <a:pt x="836" y="225"/>
                    <a:pt x="796" y="105"/>
                    <a:pt x="677" y="26"/>
                  </a:cubicBezTo>
                  <a:cubicBezTo>
                    <a:pt x="631" y="10"/>
                    <a:pt x="585" y="1"/>
                    <a:pt x="5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2812625" y="4360825"/>
              <a:ext cx="73125" cy="12200"/>
            </a:xfrm>
            <a:custGeom>
              <a:avLst/>
              <a:gdLst/>
              <a:ahLst/>
              <a:cxnLst/>
              <a:rect l="l" t="t" r="r" b="b"/>
              <a:pathLst>
                <a:path w="2925" h="488" extrusionOk="0">
                  <a:moveTo>
                    <a:pt x="1881" y="0"/>
                  </a:moveTo>
                  <a:cubicBezTo>
                    <a:pt x="1813" y="0"/>
                    <a:pt x="1743" y="7"/>
                    <a:pt x="1671" y="23"/>
                  </a:cubicBezTo>
                  <a:cubicBezTo>
                    <a:pt x="1504" y="55"/>
                    <a:pt x="1341" y="66"/>
                    <a:pt x="1180" y="66"/>
                  </a:cubicBezTo>
                  <a:cubicBezTo>
                    <a:pt x="843" y="66"/>
                    <a:pt x="516" y="16"/>
                    <a:pt x="179" y="3"/>
                  </a:cubicBezTo>
                  <a:cubicBezTo>
                    <a:pt x="139" y="122"/>
                    <a:pt x="60" y="222"/>
                    <a:pt x="0" y="361"/>
                  </a:cubicBezTo>
                  <a:cubicBezTo>
                    <a:pt x="251" y="455"/>
                    <a:pt x="504" y="487"/>
                    <a:pt x="757" y="487"/>
                  </a:cubicBezTo>
                  <a:cubicBezTo>
                    <a:pt x="1307" y="487"/>
                    <a:pt x="1860" y="335"/>
                    <a:pt x="2409" y="335"/>
                  </a:cubicBezTo>
                  <a:cubicBezTo>
                    <a:pt x="2568" y="335"/>
                    <a:pt x="2727" y="348"/>
                    <a:pt x="2885" y="381"/>
                  </a:cubicBezTo>
                  <a:cubicBezTo>
                    <a:pt x="2885" y="381"/>
                    <a:pt x="2885" y="321"/>
                    <a:pt x="2924" y="261"/>
                  </a:cubicBezTo>
                  <a:cubicBezTo>
                    <a:pt x="2556" y="194"/>
                    <a:pt x="2243" y="0"/>
                    <a:pt x="1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2478425" y="4220325"/>
              <a:ext cx="67650" cy="35150"/>
            </a:xfrm>
            <a:custGeom>
              <a:avLst/>
              <a:gdLst/>
              <a:ahLst/>
              <a:cxnLst/>
              <a:rect l="l" t="t" r="r" b="b"/>
              <a:pathLst>
                <a:path w="2706" h="1406" extrusionOk="0">
                  <a:moveTo>
                    <a:pt x="2548" y="1"/>
                  </a:moveTo>
                  <a:cubicBezTo>
                    <a:pt x="2528" y="1"/>
                    <a:pt x="2508" y="4"/>
                    <a:pt x="2487" y="13"/>
                  </a:cubicBezTo>
                  <a:cubicBezTo>
                    <a:pt x="1532" y="172"/>
                    <a:pt x="776" y="650"/>
                    <a:pt x="0" y="1207"/>
                  </a:cubicBezTo>
                  <a:lnTo>
                    <a:pt x="0" y="1405"/>
                  </a:lnTo>
                  <a:cubicBezTo>
                    <a:pt x="418" y="1226"/>
                    <a:pt x="776" y="1107"/>
                    <a:pt x="1094" y="948"/>
                  </a:cubicBezTo>
                  <a:cubicBezTo>
                    <a:pt x="1592" y="669"/>
                    <a:pt x="1990" y="272"/>
                    <a:pt x="2586" y="252"/>
                  </a:cubicBezTo>
                  <a:cubicBezTo>
                    <a:pt x="2666" y="252"/>
                    <a:pt x="2706" y="212"/>
                    <a:pt x="2686" y="132"/>
                  </a:cubicBezTo>
                  <a:cubicBezTo>
                    <a:pt x="2670" y="54"/>
                    <a:pt x="2618" y="1"/>
                    <a:pt x="2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2650000" y="4317900"/>
              <a:ext cx="52250" cy="19025"/>
            </a:xfrm>
            <a:custGeom>
              <a:avLst/>
              <a:gdLst/>
              <a:ahLst/>
              <a:cxnLst/>
              <a:rect l="l" t="t" r="r" b="b"/>
              <a:pathLst>
                <a:path w="2090" h="761" extrusionOk="0">
                  <a:moveTo>
                    <a:pt x="1743" y="0"/>
                  </a:moveTo>
                  <a:cubicBezTo>
                    <a:pt x="1709" y="0"/>
                    <a:pt x="1673" y="18"/>
                    <a:pt x="1631" y="49"/>
                  </a:cubicBezTo>
                  <a:cubicBezTo>
                    <a:pt x="1154" y="427"/>
                    <a:pt x="577" y="248"/>
                    <a:pt x="80" y="447"/>
                  </a:cubicBezTo>
                  <a:cubicBezTo>
                    <a:pt x="40" y="447"/>
                    <a:pt x="40" y="486"/>
                    <a:pt x="20" y="506"/>
                  </a:cubicBezTo>
                  <a:cubicBezTo>
                    <a:pt x="0" y="546"/>
                    <a:pt x="20" y="566"/>
                    <a:pt x="80" y="626"/>
                  </a:cubicBezTo>
                  <a:cubicBezTo>
                    <a:pt x="339" y="722"/>
                    <a:pt x="590" y="760"/>
                    <a:pt x="838" y="760"/>
                  </a:cubicBezTo>
                  <a:cubicBezTo>
                    <a:pt x="1255" y="760"/>
                    <a:pt x="1664" y="651"/>
                    <a:pt x="2089" y="526"/>
                  </a:cubicBezTo>
                  <a:cubicBezTo>
                    <a:pt x="1927" y="143"/>
                    <a:pt x="1841" y="0"/>
                    <a:pt x="17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2634575" y="4484675"/>
              <a:ext cx="58700" cy="17150"/>
            </a:xfrm>
            <a:custGeom>
              <a:avLst/>
              <a:gdLst/>
              <a:ahLst/>
              <a:cxnLst/>
              <a:rect l="l" t="t" r="r" b="b"/>
              <a:pathLst>
                <a:path w="2348" h="686" extrusionOk="0">
                  <a:moveTo>
                    <a:pt x="1934" y="1"/>
                  </a:moveTo>
                  <a:cubicBezTo>
                    <a:pt x="1886" y="1"/>
                    <a:pt x="1832" y="13"/>
                    <a:pt x="1771" y="42"/>
                  </a:cubicBezTo>
                  <a:cubicBezTo>
                    <a:pt x="1254" y="300"/>
                    <a:pt x="697" y="320"/>
                    <a:pt x="1" y="499"/>
                  </a:cubicBezTo>
                  <a:cubicBezTo>
                    <a:pt x="287" y="636"/>
                    <a:pt x="552" y="686"/>
                    <a:pt x="804" y="686"/>
                  </a:cubicBezTo>
                  <a:cubicBezTo>
                    <a:pt x="1355" y="686"/>
                    <a:pt x="1842" y="448"/>
                    <a:pt x="2348" y="380"/>
                  </a:cubicBezTo>
                  <a:cubicBezTo>
                    <a:pt x="2221" y="190"/>
                    <a:pt x="2120" y="1"/>
                    <a:pt x="1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2398850" y="4298725"/>
              <a:ext cx="21900" cy="66650"/>
            </a:xfrm>
            <a:custGeom>
              <a:avLst/>
              <a:gdLst/>
              <a:ahLst/>
              <a:cxnLst/>
              <a:rect l="l" t="t" r="r" b="b"/>
              <a:pathLst>
                <a:path w="876" h="2666" extrusionOk="0">
                  <a:moveTo>
                    <a:pt x="299" y="0"/>
                  </a:moveTo>
                  <a:cubicBezTo>
                    <a:pt x="259" y="100"/>
                    <a:pt x="259" y="199"/>
                    <a:pt x="259" y="299"/>
                  </a:cubicBezTo>
                  <a:cubicBezTo>
                    <a:pt x="259" y="1094"/>
                    <a:pt x="0" y="1890"/>
                    <a:pt x="478" y="2666"/>
                  </a:cubicBezTo>
                  <a:lnTo>
                    <a:pt x="617" y="2666"/>
                  </a:lnTo>
                  <a:cubicBezTo>
                    <a:pt x="876" y="1910"/>
                    <a:pt x="737" y="1194"/>
                    <a:pt x="697" y="478"/>
                  </a:cubicBezTo>
                  <a:cubicBezTo>
                    <a:pt x="717" y="418"/>
                    <a:pt x="717" y="378"/>
                    <a:pt x="697" y="338"/>
                  </a:cubicBezTo>
                  <a:cubicBezTo>
                    <a:pt x="538" y="239"/>
                    <a:pt x="418" y="119"/>
                    <a:pt x="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2463000" y="4585100"/>
              <a:ext cx="43800" cy="22475"/>
            </a:xfrm>
            <a:custGeom>
              <a:avLst/>
              <a:gdLst/>
              <a:ahLst/>
              <a:cxnLst/>
              <a:rect l="l" t="t" r="r" b="b"/>
              <a:pathLst>
                <a:path w="1752" h="899" extrusionOk="0">
                  <a:moveTo>
                    <a:pt x="1549" y="0"/>
                  </a:moveTo>
                  <a:cubicBezTo>
                    <a:pt x="915" y="0"/>
                    <a:pt x="780" y="119"/>
                    <a:pt x="1" y="899"/>
                  </a:cubicBezTo>
                  <a:cubicBezTo>
                    <a:pt x="617" y="739"/>
                    <a:pt x="1254" y="560"/>
                    <a:pt x="1751" y="3"/>
                  </a:cubicBezTo>
                  <a:cubicBezTo>
                    <a:pt x="1678" y="2"/>
                    <a:pt x="1612" y="0"/>
                    <a:pt x="15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2641050" y="4426400"/>
              <a:ext cx="66650" cy="14225"/>
            </a:xfrm>
            <a:custGeom>
              <a:avLst/>
              <a:gdLst/>
              <a:ahLst/>
              <a:cxnLst/>
              <a:rect l="l" t="t" r="r" b="b"/>
              <a:pathLst>
                <a:path w="2666" h="569" extrusionOk="0">
                  <a:moveTo>
                    <a:pt x="2109" y="1"/>
                  </a:moveTo>
                  <a:cubicBezTo>
                    <a:pt x="2079" y="1"/>
                    <a:pt x="2049" y="16"/>
                    <a:pt x="2029" y="45"/>
                  </a:cubicBezTo>
                  <a:cubicBezTo>
                    <a:pt x="1774" y="215"/>
                    <a:pt x="1493" y="255"/>
                    <a:pt x="1201" y="255"/>
                  </a:cubicBezTo>
                  <a:cubicBezTo>
                    <a:pt x="952" y="255"/>
                    <a:pt x="694" y="226"/>
                    <a:pt x="437" y="226"/>
                  </a:cubicBezTo>
                  <a:cubicBezTo>
                    <a:pt x="291" y="226"/>
                    <a:pt x="145" y="235"/>
                    <a:pt x="0" y="264"/>
                  </a:cubicBezTo>
                  <a:cubicBezTo>
                    <a:pt x="216" y="513"/>
                    <a:pt x="459" y="568"/>
                    <a:pt x="707" y="568"/>
                  </a:cubicBezTo>
                  <a:cubicBezTo>
                    <a:pt x="756" y="568"/>
                    <a:pt x="806" y="566"/>
                    <a:pt x="856" y="563"/>
                  </a:cubicBezTo>
                  <a:cubicBezTo>
                    <a:pt x="1432" y="523"/>
                    <a:pt x="1989" y="543"/>
                    <a:pt x="2566" y="384"/>
                  </a:cubicBezTo>
                  <a:cubicBezTo>
                    <a:pt x="2666" y="65"/>
                    <a:pt x="2348" y="165"/>
                    <a:pt x="2188" y="45"/>
                  </a:cubicBezTo>
                  <a:cubicBezTo>
                    <a:pt x="2169" y="16"/>
                    <a:pt x="2139" y="1"/>
                    <a:pt x="2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2782775" y="4467650"/>
              <a:ext cx="51750" cy="14675"/>
            </a:xfrm>
            <a:custGeom>
              <a:avLst/>
              <a:gdLst/>
              <a:ahLst/>
              <a:cxnLst/>
              <a:rect l="l" t="t" r="r" b="b"/>
              <a:pathLst>
                <a:path w="2070" h="587" extrusionOk="0">
                  <a:moveTo>
                    <a:pt x="1156" y="0"/>
                  </a:moveTo>
                  <a:cubicBezTo>
                    <a:pt x="923" y="0"/>
                    <a:pt x="689" y="49"/>
                    <a:pt x="458" y="186"/>
                  </a:cubicBezTo>
                  <a:cubicBezTo>
                    <a:pt x="379" y="325"/>
                    <a:pt x="1" y="206"/>
                    <a:pt x="100" y="524"/>
                  </a:cubicBezTo>
                  <a:cubicBezTo>
                    <a:pt x="321" y="553"/>
                    <a:pt x="533" y="586"/>
                    <a:pt x="740" y="586"/>
                  </a:cubicBezTo>
                  <a:cubicBezTo>
                    <a:pt x="961" y="586"/>
                    <a:pt x="1177" y="548"/>
                    <a:pt x="1393" y="424"/>
                  </a:cubicBezTo>
                  <a:cubicBezTo>
                    <a:pt x="1435" y="401"/>
                    <a:pt x="1475" y="392"/>
                    <a:pt x="1514" y="392"/>
                  </a:cubicBezTo>
                  <a:cubicBezTo>
                    <a:pt x="1646" y="392"/>
                    <a:pt x="1768" y="493"/>
                    <a:pt x="1890" y="524"/>
                  </a:cubicBezTo>
                  <a:cubicBezTo>
                    <a:pt x="1990" y="424"/>
                    <a:pt x="2069" y="305"/>
                    <a:pt x="2069" y="166"/>
                  </a:cubicBezTo>
                  <a:cubicBezTo>
                    <a:pt x="1774" y="86"/>
                    <a:pt x="1466" y="0"/>
                    <a:pt x="1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2495325" y="4394150"/>
              <a:ext cx="49750" cy="12725"/>
            </a:xfrm>
            <a:custGeom>
              <a:avLst/>
              <a:gdLst/>
              <a:ahLst/>
              <a:cxnLst/>
              <a:rect l="l" t="t" r="r" b="b"/>
              <a:pathLst>
                <a:path w="1990" h="509" extrusionOk="0">
                  <a:moveTo>
                    <a:pt x="1557" y="0"/>
                  </a:moveTo>
                  <a:cubicBezTo>
                    <a:pt x="996" y="0"/>
                    <a:pt x="511" y="301"/>
                    <a:pt x="1" y="460"/>
                  </a:cubicBezTo>
                  <a:cubicBezTo>
                    <a:pt x="110" y="494"/>
                    <a:pt x="246" y="509"/>
                    <a:pt x="396" y="509"/>
                  </a:cubicBezTo>
                  <a:cubicBezTo>
                    <a:pt x="960" y="509"/>
                    <a:pt x="1723" y="298"/>
                    <a:pt x="1990" y="62"/>
                  </a:cubicBezTo>
                  <a:cubicBezTo>
                    <a:pt x="1840" y="19"/>
                    <a:pt x="1696" y="0"/>
                    <a:pt x="1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2415750" y="4747200"/>
              <a:ext cx="38325" cy="31725"/>
            </a:xfrm>
            <a:custGeom>
              <a:avLst/>
              <a:gdLst/>
              <a:ahLst/>
              <a:cxnLst/>
              <a:rect l="l" t="t" r="r" b="b"/>
              <a:pathLst>
                <a:path w="1533" h="1269" extrusionOk="0">
                  <a:moveTo>
                    <a:pt x="1261" y="0"/>
                  </a:moveTo>
                  <a:cubicBezTo>
                    <a:pt x="1193" y="0"/>
                    <a:pt x="1124" y="50"/>
                    <a:pt x="1055" y="84"/>
                  </a:cubicBezTo>
                  <a:cubicBezTo>
                    <a:pt x="995" y="144"/>
                    <a:pt x="936" y="183"/>
                    <a:pt x="856" y="243"/>
                  </a:cubicBezTo>
                  <a:cubicBezTo>
                    <a:pt x="816" y="263"/>
                    <a:pt x="797" y="283"/>
                    <a:pt x="737" y="283"/>
                  </a:cubicBezTo>
                  <a:cubicBezTo>
                    <a:pt x="637" y="303"/>
                    <a:pt x="558" y="362"/>
                    <a:pt x="538" y="462"/>
                  </a:cubicBezTo>
                  <a:cubicBezTo>
                    <a:pt x="419" y="581"/>
                    <a:pt x="259" y="721"/>
                    <a:pt x="200" y="860"/>
                  </a:cubicBezTo>
                  <a:cubicBezTo>
                    <a:pt x="140" y="959"/>
                    <a:pt x="61" y="1059"/>
                    <a:pt x="1" y="1158"/>
                  </a:cubicBezTo>
                  <a:cubicBezTo>
                    <a:pt x="21" y="1158"/>
                    <a:pt x="41" y="1178"/>
                    <a:pt x="80" y="1258"/>
                  </a:cubicBezTo>
                  <a:cubicBezTo>
                    <a:pt x="126" y="1265"/>
                    <a:pt x="170" y="1268"/>
                    <a:pt x="213" y="1268"/>
                  </a:cubicBezTo>
                  <a:cubicBezTo>
                    <a:pt x="396" y="1268"/>
                    <a:pt x="560" y="1210"/>
                    <a:pt x="737" y="1178"/>
                  </a:cubicBezTo>
                  <a:cubicBezTo>
                    <a:pt x="816" y="1178"/>
                    <a:pt x="876" y="1158"/>
                    <a:pt x="956" y="1138"/>
                  </a:cubicBezTo>
                  <a:cubicBezTo>
                    <a:pt x="1035" y="1098"/>
                    <a:pt x="1075" y="1079"/>
                    <a:pt x="1155" y="1039"/>
                  </a:cubicBezTo>
                  <a:cubicBezTo>
                    <a:pt x="1354" y="860"/>
                    <a:pt x="1513" y="681"/>
                    <a:pt x="1533" y="402"/>
                  </a:cubicBezTo>
                  <a:cubicBezTo>
                    <a:pt x="1533" y="243"/>
                    <a:pt x="1493" y="84"/>
                    <a:pt x="1294" y="4"/>
                  </a:cubicBezTo>
                  <a:cubicBezTo>
                    <a:pt x="1283" y="2"/>
                    <a:pt x="1272" y="0"/>
                    <a:pt x="1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2414275" y="4310150"/>
              <a:ext cx="6975" cy="92025"/>
            </a:xfrm>
            <a:custGeom>
              <a:avLst/>
              <a:gdLst/>
              <a:ahLst/>
              <a:cxnLst/>
              <a:rect l="l" t="t" r="r" b="b"/>
              <a:pathLst>
                <a:path w="279" h="3681" extrusionOk="0">
                  <a:moveTo>
                    <a:pt x="60" y="1"/>
                  </a:moveTo>
                  <a:cubicBezTo>
                    <a:pt x="60" y="737"/>
                    <a:pt x="20" y="1453"/>
                    <a:pt x="0" y="2209"/>
                  </a:cubicBezTo>
                  <a:cubicBezTo>
                    <a:pt x="20" y="2686"/>
                    <a:pt x="60" y="3184"/>
                    <a:pt x="60" y="3681"/>
                  </a:cubicBezTo>
                  <a:cubicBezTo>
                    <a:pt x="219" y="2447"/>
                    <a:pt x="279" y="1214"/>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2668400" y="4138325"/>
              <a:ext cx="54725" cy="12750"/>
            </a:xfrm>
            <a:custGeom>
              <a:avLst/>
              <a:gdLst/>
              <a:ahLst/>
              <a:cxnLst/>
              <a:rect l="l" t="t" r="r" b="b"/>
              <a:pathLst>
                <a:path w="2189" h="510" extrusionOk="0">
                  <a:moveTo>
                    <a:pt x="1696" y="1"/>
                  </a:moveTo>
                  <a:cubicBezTo>
                    <a:pt x="1138" y="1"/>
                    <a:pt x="599" y="237"/>
                    <a:pt x="60" y="329"/>
                  </a:cubicBezTo>
                  <a:cubicBezTo>
                    <a:pt x="40" y="329"/>
                    <a:pt x="40" y="349"/>
                    <a:pt x="0" y="369"/>
                  </a:cubicBezTo>
                  <a:cubicBezTo>
                    <a:pt x="0" y="428"/>
                    <a:pt x="0" y="448"/>
                    <a:pt x="60" y="508"/>
                  </a:cubicBezTo>
                  <a:cubicBezTo>
                    <a:pt x="87" y="509"/>
                    <a:pt x="114" y="509"/>
                    <a:pt x="140" y="509"/>
                  </a:cubicBezTo>
                  <a:cubicBezTo>
                    <a:pt x="847" y="509"/>
                    <a:pt x="1518" y="262"/>
                    <a:pt x="2189" y="70"/>
                  </a:cubicBezTo>
                  <a:cubicBezTo>
                    <a:pt x="2022" y="21"/>
                    <a:pt x="1858" y="1"/>
                    <a:pt x="1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2474450" y="4306650"/>
              <a:ext cx="43775" cy="13050"/>
            </a:xfrm>
            <a:custGeom>
              <a:avLst/>
              <a:gdLst/>
              <a:ahLst/>
              <a:cxnLst/>
              <a:rect l="l" t="t" r="r" b="b"/>
              <a:pathLst>
                <a:path w="1751" h="522" extrusionOk="0">
                  <a:moveTo>
                    <a:pt x="1512" y="1"/>
                  </a:moveTo>
                  <a:cubicBezTo>
                    <a:pt x="996" y="1"/>
                    <a:pt x="483" y="31"/>
                    <a:pt x="0" y="479"/>
                  </a:cubicBezTo>
                  <a:cubicBezTo>
                    <a:pt x="191" y="505"/>
                    <a:pt x="371" y="522"/>
                    <a:pt x="543" y="522"/>
                  </a:cubicBezTo>
                  <a:cubicBezTo>
                    <a:pt x="1015" y="522"/>
                    <a:pt x="1415" y="396"/>
                    <a:pt x="1751" y="1"/>
                  </a:cubicBezTo>
                  <a:cubicBezTo>
                    <a:pt x="1671" y="1"/>
                    <a:pt x="1592" y="1"/>
                    <a:pt x="15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2718625" y="4311975"/>
              <a:ext cx="45275" cy="13325"/>
            </a:xfrm>
            <a:custGeom>
              <a:avLst/>
              <a:gdLst/>
              <a:ahLst/>
              <a:cxnLst/>
              <a:rect l="l" t="t" r="r" b="b"/>
              <a:pathLst>
                <a:path w="1811" h="533" extrusionOk="0">
                  <a:moveTo>
                    <a:pt x="721" y="0"/>
                  </a:moveTo>
                  <a:cubicBezTo>
                    <a:pt x="466" y="0"/>
                    <a:pt x="226" y="120"/>
                    <a:pt x="0" y="345"/>
                  </a:cubicBezTo>
                  <a:lnTo>
                    <a:pt x="80" y="425"/>
                  </a:lnTo>
                  <a:cubicBezTo>
                    <a:pt x="119" y="419"/>
                    <a:pt x="156" y="416"/>
                    <a:pt x="193" y="416"/>
                  </a:cubicBezTo>
                  <a:cubicBezTo>
                    <a:pt x="384" y="416"/>
                    <a:pt x="553" y="491"/>
                    <a:pt x="737" y="524"/>
                  </a:cubicBezTo>
                  <a:cubicBezTo>
                    <a:pt x="787" y="516"/>
                    <a:pt x="838" y="512"/>
                    <a:pt x="891" y="512"/>
                  </a:cubicBezTo>
                  <a:cubicBezTo>
                    <a:pt x="1021" y="512"/>
                    <a:pt x="1158" y="532"/>
                    <a:pt x="1294" y="532"/>
                  </a:cubicBezTo>
                  <a:cubicBezTo>
                    <a:pt x="1471" y="532"/>
                    <a:pt x="1648" y="499"/>
                    <a:pt x="1811" y="345"/>
                  </a:cubicBezTo>
                  <a:cubicBezTo>
                    <a:pt x="1678" y="180"/>
                    <a:pt x="1518" y="166"/>
                    <a:pt x="1353" y="166"/>
                  </a:cubicBezTo>
                  <a:cubicBezTo>
                    <a:pt x="1320" y="166"/>
                    <a:pt x="1287" y="166"/>
                    <a:pt x="1254" y="166"/>
                  </a:cubicBezTo>
                  <a:cubicBezTo>
                    <a:pt x="1070" y="54"/>
                    <a:pt x="892"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2493350" y="4191300"/>
              <a:ext cx="42275" cy="22400"/>
            </a:xfrm>
            <a:custGeom>
              <a:avLst/>
              <a:gdLst/>
              <a:ahLst/>
              <a:cxnLst/>
              <a:rect l="l" t="t" r="r" b="b"/>
              <a:pathLst>
                <a:path w="1691" h="896" extrusionOk="0">
                  <a:moveTo>
                    <a:pt x="1691" y="0"/>
                  </a:moveTo>
                  <a:cubicBezTo>
                    <a:pt x="1114" y="120"/>
                    <a:pt x="438" y="20"/>
                    <a:pt x="40" y="716"/>
                  </a:cubicBezTo>
                  <a:cubicBezTo>
                    <a:pt x="40" y="716"/>
                    <a:pt x="20" y="716"/>
                    <a:pt x="0" y="776"/>
                  </a:cubicBezTo>
                  <a:cubicBezTo>
                    <a:pt x="0" y="816"/>
                    <a:pt x="0" y="836"/>
                    <a:pt x="80" y="895"/>
                  </a:cubicBezTo>
                  <a:cubicBezTo>
                    <a:pt x="617" y="557"/>
                    <a:pt x="1214" y="418"/>
                    <a:pt x="1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2598325" y="4562750"/>
              <a:ext cx="30300" cy="14000"/>
            </a:xfrm>
            <a:custGeom>
              <a:avLst/>
              <a:gdLst/>
              <a:ahLst/>
              <a:cxnLst/>
              <a:rect l="l" t="t" r="r" b="b"/>
              <a:pathLst>
                <a:path w="1212" h="560" extrusionOk="0">
                  <a:moveTo>
                    <a:pt x="208" y="1"/>
                  </a:moveTo>
                  <a:cubicBezTo>
                    <a:pt x="0" y="1"/>
                    <a:pt x="18" y="209"/>
                    <a:pt x="18" y="380"/>
                  </a:cubicBezTo>
                  <a:cubicBezTo>
                    <a:pt x="18" y="441"/>
                    <a:pt x="65" y="526"/>
                    <a:pt x="123" y="526"/>
                  </a:cubicBezTo>
                  <a:cubicBezTo>
                    <a:pt x="140" y="526"/>
                    <a:pt x="159" y="518"/>
                    <a:pt x="177" y="499"/>
                  </a:cubicBezTo>
                  <a:cubicBezTo>
                    <a:pt x="456" y="201"/>
                    <a:pt x="953" y="559"/>
                    <a:pt x="1212" y="102"/>
                  </a:cubicBezTo>
                  <a:cubicBezTo>
                    <a:pt x="1043" y="22"/>
                    <a:pt x="879" y="7"/>
                    <a:pt x="717" y="7"/>
                  </a:cubicBezTo>
                  <a:cubicBezTo>
                    <a:pt x="620" y="7"/>
                    <a:pt x="524" y="13"/>
                    <a:pt x="428" y="13"/>
                  </a:cubicBezTo>
                  <a:cubicBezTo>
                    <a:pt x="364" y="13"/>
                    <a:pt x="301" y="10"/>
                    <a:pt x="237" y="2"/>
                  </a:cubicBezTo>
                  <a:cubicBezTo>
                    <a:pt x="227" y="1"/>
                    <a:pt x="217"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2844450" y="4541150"/>
              <a:ext cx="34825" cy="16200"/>
            </a:xfrm>
            <a:custGeom>
              <a:avLst/>
              <a:gdLst/>
              <a:ahLst/>
              <a:cxnLst/>
              <a:rect l="l" t="t" r="r" b="b"/>
              <a:pathLst>
                <a:path w="1393" h="648" extrusionOk="0">
                  <a:moveTo>
                    <a:pt x="271" y="1"/>
                  </a:moveTo>
                  <a:cubicBezTo>
                    <a:pt x="179" y="1"/>
                    <a:pt x="90" y="31"/>
                    <a:pt x="0" y="90"/>
                  </a:cubicBezTo>
                  <a:lnTo>
                    <a:pt x="0" y="269"/>
                  </a:lnTo>
                  <a:cubicBezTo>
                    <a:pt x="159" y="349"/>
                    <a:pt x="259" y="468"/>
                    <a:pt x="358" y="627"/>
                  </a:cubicBezTo>
                  <a:cubicBezTo>
                    <a:pt x="657" y="647"/>
                    <a:pt x="955" y="647"/>
                    <a:pt x="1254" y="647"/>
                  </a:cubicBezTo>
                  <a:cubicBezTo>
                    <a:pt x="1393" y="468"/>
                    <a:pt x="1273" y="409"/>
                    <a:pt x="1154" y="329"/>
                  </a:cubicBezTo>
                  <a:cubicBezTo>
                    <a:pt x="995" y="249"/>
                    <a:pt x="796" y="269"/>
                    <a:pt x="697" y="110"/>
                  </a:cubicBezTo>
                  <a:lnTo>
                    <a:pt x="557" y="90"/>
                  </a:lnTo>
                  <a:cubicBezTo>
                    <a:pt x="458" y="31"/>
                    <a:pt x="363"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2444600" y="4735350"/>
              <a:ext cx="28875" cy="22900"/>
            </a:xfrm>
            <a:custGeom>
              <a:avLst/>
              <a:gdLst/>
              <a:ahLst/>
              <a:cxnLst/>
              <a:rect l="l" t="t" r="r" b="b"/>
              <a:pathLst>
                <a:path w="1155" h="916" extrusionOk="0">
                  <a:moveTo>
                    <a:pt x="757" y="1"/>
                  </a:moveTo>
                  <a:cubicBezTo>
                    <a:pt x="637" y="41"/>
                    <a:pt x="538" y="120"/>
                    <a:pt x="398" y="160"/>
                  </a:cubicBezTo>
                  <a:cubicBezTo>
                    <a:pt x="339" y="319"/>
                    <a:pt x="140" y="240"/>
                    <a:pt x="80" y="399"/>
                  </a:cubicBezTo>
                  <a:lnTo>
                    <a:pt x="40" y="439"/>
                  </a:lnTo>
                  <a:cubicBezTo>
                    <a:pt x="1" y="458"/>
                    <a:pt x="40" y="518"/>
                    <a:pt x="80" y="538"/>
                  </a:cubicBezTo>
                  <a:cubicBezTo>
                    <a:pt x="219" y="638"/>
                    <a:pt x="259" y="757"/>
                    <a:pt x="259" y="916"/>
                  </a:cubicBezTo>
                  <a:cubicBezTo>
                    <a:pt x="737" y="896"/>
                    <a:pt x="1095" y="737"/>
                    <a:pt x="1154" y="200"/>
                  </a:cubicBezTo>
                  <a:cubicBezTo>
                    <a:pt x="1075" y="41"/>
                    <a:pt x="896" y="2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2630600" y="4231025"/>
              <a:ext cx="30350" cy="12525"/>
            </a:xfrm>
            <a:custGeom>
              <a:avLst/>
              <a:gdLst/>
              <a:ahLst/>
              <a:cxnLst/>
              <a:rect l="l" t="t" r="r" b="b"/>
              <a:pathLst>
                <a:path w="1214" h="501" extrusionOk="0">
                  <a:moveTo>
                    <a:pt x="177" y="1"/>
                  </a:moveTo>
                  <a:cubicBezTo>
                    <a:pt x="70" y="1"/>
                    <a:pt x="0" y="130"/>
                    <a:pt x="0" y="241"/>
                  </a:cubicBezTo>
                  <a:cubicBezTo>
                    <a:pt x="0" y="366"/>
                    <a:pt x="61" y="466"/>
                    <a:pt x="145" y="466"/>
                  </a:cubicBezTo>
                  <a:cubicBezTo>
                    <a:pt x="168" y="466"/>
                    <a:pt x="193" y="458"/>
                    <a:pt x="219" y="440"/>
                  </a:cubicBezTo>
                  <a:cubicBezTo>
                    <a:pt x="557" y="281"/>
                    <a:pt x="935" y="500"/>
                    <a:pt x="1214" y="182"/>
                  </a:cubicBezTo>
                  <a:cubicBezTo>
                    <a:pt x="1055" y="62"/>
                    <a:pt x="881" y="47"/>
                    <a:pt x="707" y="47"/>
                  </a:cubicBezTo>
                  <a:cubicBezTo>
                    <a:pt x="649" y="47"/>
                    <a:pt x="591" y="49"/>
                    <a:pt x="533" y="49"/>
                  </a:cubicBezTo>
                  <a:cubicBezTo>
                    <a:pt x="418" y="49"/>
                    <a:pt x="305" y="43"/>
                    <a:pt x="199" y="3"/>
                  </a:cubicBezTo>
                  <a:cubicBezTo>
                    <a:pt x="192" y="1"/>
                    <a:pt x="184" y="1"/>
                    <a:pt x="1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2640550" y="4555600"/>
              <a:ext cx="37825" cy="8675"/>
            </a:xfrm>
            <a:custGeom>
              <a:avLst/>
              <a:gdLst/>
              <a:ahLst/>
              <a:cxnLst/>
              <a:rect l="l" t="t" r="r" b="b"/>
              <a:pathLst>
                <a:path w="1513" h="347" extrusionOk="0">
                  <a:moveTo>
                    <a:pt x="855" y="1"/>
                  </a:moveTo>
                  <a:cubicBezTo>
                    <a:pt x="574" y="1"/>
                    <a:pt x="290" y="37"/>
                    <a:pt x="0" y="149"/>
                  </a:cubicBezTo>
                  <a:cubicBezTo>
                    <a:pt x="125" y="299"/>
                    <a:pt x="251" y="347"/>
                    <a:pt x="375" y="347"/>
                  </a:cubicBezTo>
                  <a:cubicBezTo>
                    <a:pt x="594" y="347"/>
                    <a:pt x="811" y="199"/>
                    <a:pt x="1023" y="199"/>
                  </a:cubicBezTo>
                  <a:cubicBezTo>
                    <a:pt x="1073" y="199"/>
                    <a:pt x="1124" y="207"/>
                    <a:pt x="1174" y="228"/>
                  </a:cubicBezTo>
                  <a:cubicBezTo>
                    <a:pt x="1224" y="278"/>
                    <a:pt x="1278" y="303"/>
                    <a:pt x="1336" y="303"/>
                  </a:cubicBezTo>
                  <a:cubicBezTo>
                    <a:pt x="1393" y="303"/>
                    <a:pt x="1452" y="278"/>
                    <a:pt x="1512" y="228"/>
                  </a:cubicBezTo>
                  <a:lnTo>
                    <a:pt x="1512" y="49"/>
                  </a:lnTo>
                  <a:cubicBezTo>
                    <a:pt x="1294" y="23"/>
                    <a:pt x="1075" y="1"/>
                    <a:pt x="8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2580375" y="4331050"/>
              <a:ext cx="36325" cy="7500"/>
            </a:xfrm>
            <a:custGeom>
              <a:avLst/>
              <a:gdLst/>
              <a:ahLst/>
              <a:cxnLst/>
              <a:rect l="l" t="t" r="r" b="b"/>
              <a:pathLst>
                <a:path w="1453" h="300" extrusionOk="0">
                  <a:moveTo>
                    <a:pt x="906" y="0"/>
                  </a:moveTo>
                  <a:cubicBezTo>
                    <a:pt x="581" y="0"/>
                    <a:pt x="286" y="107"/>
                    <a:pt x="0" y="120"/>
                  </a:cubicBezTo>
                  <a:lnTo>
                    <a:pt x="0" y="299"/>
                  </a:lnTo>
                  <a:cubicBezTo>
                    <a:pt x="65" y="293"/>
                    <a:pt x="130" y="291"/>
                    <a:pt x="196" y="291"/>
                  </a:cubicBezTo>
                  <a:cubicBezTo>
                    <a:pt x="334" y="291"/>
                    <a:pt x="475" y="299"/>
                    <a:pt x="621" y="299"/>
                  </a:cubicBezTo>
                  <a:cubicBezTo>
                    <a:pt x="882" y="299"/>
                    <a:pt x="1159" y="272"/>
                    <a:pt x="1452" y="120"/>
                  </a:cubicBezTo>
                  <a:cubicBezTo>
                    <a:pt x="1260" y="30"/>
                    <a:pt x="1079" y="0"/>
                    <a:pt x="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3000600" y="4280325"/>
              <a:ext cx="17425" cy="30850"/>
            </a:xfrm>
            <a:custGeom>
              <a:avLst/>
              <a:gdLst/>
              <a:ahLst/>
              <a:cxnLst/>
              <a:rect l="l" t="t" r="r" b="b"/>
              <a:pathLst>
                <a:path w="697" h="1234" extrusionOk="0">
                  <a:moveTo>
                    <a:pt x="319" y="0"/>
                  </a:moveTo>
                  <a:cubicBezTo>
                    <a:pt x="1" y="458"/>
                    <a:pt x="319" y="855"/>
                    <a:pt x="498" y="1233"/>
                  </a:cubicBezTo>
                  <a:cubicBezTo>
                    <a:pt x="697" y="1094"/>
                    <a:pt x="657" y="875"/>
                    <a:pt x="657" y="696"/>
                  </a:cubicBezTo>
                  <a:cubicBezTo>
                    <a:pt x="538" y="597"/>
                    <a:pt x="637" y="458"/>
                    <a:pt x="657" y="338"/>
                  </a:cubicBezTo>
                  <a:cubicBezTo>
                    <a:pt x="617" y="239"/>
                    <a:pt x="538" y="119"/>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2696750" y="4422750"/>
              <a:ext cx="32850" cy="13775"/>
            </a:xfrm>
            <a:custGeom>
              <a:avLst/>
              <a:gdLst/>
              <a:ahLst/>
              <a:cxnLst/>
              <a:rect l="l" t="t" r="r" b="b"/>
              <a:pathLst>
                <a:path w="1314" h="551" extrusionOk="0">
                  <a:moveTo>
                    <a:pt x="757" y="1"/>
                  </a:moveTo>
                  <a:cubicBezTo>
                    <a:pt x="500" y="1"/>
                    <a:pt x="246" y="31"/>
                    <a:pt x="0" y="191"/>
                  </a:cubicBezTo>
                  <a:lnTo>
                    <a:pt x="338" y="530"/>
                  </a:lnTo>
                  <a:cubicBezTo>
                    <a:pt x="456" y="530"/>
                    <a:pt x="573" y="550"/>
                    <a:pt x="685" y="550"/>
                  </a:cubicBezTo>
                  <a:cubicBezTo>
                    <a:pt x="820" y="550"/>
                    <a:pt x="946" y="520"/>
                    <a:pt x="1055" y="390"/>
                  </a:cubicBezTo>
                  <a:lnTo>
                    <a:pt x="1015" y="331"/>
                  </a:lnTo>
                  <a:cubicBezTo>
                    <a:pt x="972" y="279"/>
                    <a:pt x="973" y="265"/>
                    <a:pt x="989" y="265"/>
                  </a:cubicBezTo>
                  <a:cubicBezTo>
                    <a:pt x="1009" y="265"/>
                    <a:pt x="1055" y="291"/>
                    <a:pt x="1055" y="291"/>
                  </a:cubicBezTo>
                  <a:cubicBezTo>
                    <a:pt x="1214" y="231"/>
                    <a:pt x="1313" y="191"/>
                    <a:pt x="1234" y="12"/>
                  </a:cubicBezTo>
                  <a:cubicBezTo>
                    <a:pt x="1074" y="12"/>
                    <a:pt x="915"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2660925" y="4226100"/>
              <a:ext cx="33850" cy="10475"/>
            </a:xfrm>
            <a:custGeom>
              <a:avLst/>
              <a:gdLst/>
              <a:ahLst/>
              <a:cxnLst/>
              <a:rect l="l" t="t" r="r" b="b"/>
              <a:pathLst>
                <a:path w="1354" h="419" extrusionOk="0">
                  <a:moveTo>
                    <a:pt x="1354" y="1"/>
                  </a:moveTo>
                  <a:lnTo>
                    <a:pt x="1354" y="1"/>
                  </a:lnTo>
                  <a:cubicBezTo>
                    <a:pt x="1221" y="15"/>
                    <a:pt x="1092" y="19"/>
                    <a:pt x="965" y="19"/>
                  </a:cubicBezTo>
                  <a:cubicBezTo>
                    <a:pt x="826" y="19"/>
                    <a:pt x="691" y="15"/>
                    <a:pt x="558" y="15"/>
                  </a:cubicBezTo>
                  <a:cubicBezTo>
                    <a:pt x="484" y="15"/>
                    <a:pt x="411" y="16"/>
                    <a:pt x="339" y="21"/>
                  </a:cubicBezTo>
                  <a:cubicBezTo>
                    <a:pt x="100" y="41"/>
                    <a:pt x="41" y="180"/>
                    <a:pt x="1" y="379"/>
                  </a:cubicBezTo>
                  <a:cubicBezTo>
                    <a:pt x="399" y="120"/>
                    <a:pt x="956" y="419"/>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2401825" y="4462825"/>
              <a:ext cx="11475" cy="49750"/>
            </a:xfrm>
            <a:custGeom>
              <a:avLst/>
              <a:gdLst/>
              <a:ahLst/>
              <a:cxnLst/>
              <a:rect l="l" t="t" r="r" b="b"/>
              <a:pathLst>
                <a:path w="459" h="1990" extrusionOk="0">
                  <a:moveTo>
                    <a:pt x="359" y="1"/>
                  </a:moveTo>
                  <a:lnTo>
                    <a:pt x="359" y="1"/>
                  </a:lnTo>
                  <a:cubicBezTo>
                    <a:pt x="1" y="657"/>
                    <a:pt x="259" y="1314"/>
                    <a:pt x="200" y="1990"/>
                  </a:cubicBezTo>
                  <a:cubicBezTo>
                    <a:pt x="458" y="1353"/>
                    <a:pt x="319" y="677"/>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2713150" y="4423050"/>
              <a:ext cx="31850" cy="9975"/>
            </a:xfrm>
            <a:custGeom>
              <a:avLst/>
              <a:gdLst/>
              <a:ahLst/>
              <a:cxnLst/>
              <a:rect l="l" t="t" r="r" b="b"/>
              <a:pathLst>
                <a:path w="1274" h="399" extrusionOk="0">
                  <a:moveTo>
                    <a:pt x="578" y="0"/>
                  </a:moveTo>
                  <a:cubicBezTo>
                    <a:pt x="458" y="259"/>
                    <a:pt x="160" y="100"/>
                    <a:pt x="1" y="279"/>
                  </a:cubicBezTo>
                  <a:cubicBezTo>
                    <a:pt x="120" y="398"/>
                    <a:pt x="279" y="358"/>
                    <a:pt x="399" y="378"/>
                  </a:cubicBezTo>
                  <a:cubicBezTo>
                    <a:pt x="548" y="368"/>
                    <a:pt x="697" y="363"/>
                    <a:pt x="844" y="363"/>
                  </a:cubicBezTo>
                  <a:cubicBezTo>
                    <a:pt x="990" y="363"/>
                    <a:pt x="1135" y="368"/>
                    <a:pt x="1274" y="378"/>
                  </a:cubicBezTo>
                  <a:cubicBezTo>
                    <a:pt x="1194" y="120"/>
                    <a:pt x="995" y="0"/>
                    <a:pt x="7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2665900" y="4270375"/>
              <a:ext cx="19425" cy="11000"/>
            </a:xfrm>
            <a:custGeom>
              <a:avLst/>
              <a:gdLst/>
              <a:ahLst/>
              <a:cxnLst/>
              <a:rect l="l" t="t" r="r" b="b"/>
              <a:pathLst>
                <a:path w="777" h="440" extrusionOk="0">
                  <a:moveTo>
                    <a:pt x="777" y="0"/>
                  </a:moveTo>
                  <a:lnTo>
                    <a:pt x="777" y="0"/>
                  </a:lnTo>
                  <a:cubicBezTo>
                    <a:pt x="718" y="9"/>
                    <a:pt x="656" y="10"/>
                    <a:pt x="594" y="10"/>
                  </a:cubicBezTo>
                  <a:cubicBezTo>
                    <a:pt x="567" y="10"/>
                    <a:pt x="540" y="10"/>
                    <a:pt x="514" y="10"/>
                  </a:cubicBezTo>
                  <a:cubicBezTo>
                    <a:pt x="311" y="10"/>
                    <a:pt x="118" y="23"/>
                    <a:pt x="21" y="259"/>
                  </a:cubicBezTo>
                  <a:cubicBezTo>
                    <a:pt x="1" y="299"/>
                    <a:pt x="21" y="418"/>
                    <a:pt x="61" y="418"/>
                  </a:cubicBezTo>
                  <a:cubicBezTo>
                    <a:pt x="111" y="433"/>
                    <a:pt x="159" y="440"/>
                    <a:pt x="204" y="440"/>
                  </a:cubicBezTo>
                  <a:cubicBezTo>
                    <a:pt x="458" y="440"/>
                    <a:pt x="625" y="220"/>
                    <a:pt x="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2856875" y="4307675"/>
              <a:ext cx="27875" cy="8475"/>
            </a:xfrm>
            <a:custGeom>
              <a:avLst/>
              <a:gdLst/>
              <a:ahLst/>
              <a:cxnLst/>
              <a:rect l="l" t="t" r="r" b="b"/>
              <a:pathLst>
                <a:path w="1115" h="339" extrusionOk="0">
                  <a:moveTo>
                    <a:pt x="1" y="0"/>
                  </a:moveTo>
                  <a:lnTo>
                    <a:pt x="1" y="338"/>
                  </a:lnTo>
                  <a:cubicBezTo>
                    <a:pt x="79" y="280"/>
                    <a:pt x="168" y="263"/>
                    <a:pt x="262" y="263"/>
                  </a:cubicBezTo>
                  <a:cubicBezTo>
                    <a:pt x="386" y="263"/>
                    <a:pt x="519" y="292"/>
                    <a:pt x="648" y="292"/>
                  </a:cubicBezTo>
                  <a:cubicBezTo>
                    <a:pt x="820" y="292"/>
                    <a:pt x="986" y="241"/>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2714650" y="4266225"/>
              <a:ext cx="21900" cy="10125"/>
            </a:xfrm>
            <a:custGeom>
              <a:avLst/>
              <a:gdLst/>
              <a:ahLst/>
              <a:cxnLst/>
              <a:rect l="l" t="t" r="r" b="b"/>
              <a:pathLst>
                <a:path w="876" h="405" extrusionOk="0">
                  <a:moveTo>
                    <a:pt x="686" y="1"/>
                  </a:moveTo>
                  <a:cubicBezTo>
                    <a:pt x="483" y="1"/>
                    <a:pt x="262" y="62"/>
                    <a:pt x="0" y="405"/>
                  </a:cubicBezTo>
                  <a:cubicBezTo>
                    <a:pt x="72" y="386"/>
                    <a:pt x="142" y="380"/>
                    <a:pt x="209" y="380"/>
                  </a:cubicBezTo>
                  <a:cubicBezTo>
                    <a:pt x="324" y="380"/>
                    <a:pt x="430" y="398"/>
                    <a:pt x="527" y="398"/>
                  </a:cubicBezTo>
                  <a:cubicBezTo>
                    <a:pt x="670" y="398"/>
                    <a:pt x="789" y="359"/>
                    <a:pt x="876" y="166"/>
                  </a:cubicBezTo>
                  <a:cubicBezTo>
                    <a:pt x="876" y="107"/>
                    <a:pt x="836" y="7"/>
                    <a:pt x="816" y="7"/>
                  </a:cubicBezTo>
                  <a:cubicBezTo>
                    <a:pt x="773" y="4"/>
                    <a:pt x="730" y="1"/>
                    <a:pt x="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2769850" y="4472025"/>
              <a:ext cx="24400" cy="8975"/>
            </a:xfrm>
            <a:custGeom>
              <a:avLst/>
              <a:gdLst/>
              <a:ahLst/>
              <a:cxnLst/>
              <a:rect l="l" t="t" r="r" b="b"/>
              <a:pathLst>
                <a:path w="976" h="359" extrusionOk="0">
                  <a:moveTo>
                    <a:pt x="563" y="0"/>
                  </a:moveTo>
                  <a:cubicBezTo>
                    <a:pt x="363" y="0"/>
                    <a:pt x="164" y="39"/>
                    <a:pt x="0" y="249"/>
                  </a:cubicBezTo>
                  <a:cubicBezTo>
                    <a:pt x="100" y="339"/>
                    <a:pt x="204" y="359"/>
                    <a:pt x="309" y="359"/>
                  </a:cubicBezTo>
                  <a:cubicBezTo>
                    <a:pt x="392" y="359"/>
                    <a:pt x="476" y="346"/>
                    <a:pt x="557" y="346"/>
                  </a:cubicBezTo>
                  <a:cubicBezTo>
                    <a:pt x="577" y="346"/>
                    <a:pt x="597" y="347"/>
                    <a:pt x="617" y="349"/>
                  </a:cubicBezTo>
                  <a:lnTo>
                    <a:pt x="975" y="11"/>
                  </a:lnTo>
                  <a:lnTo>
                    <a:pt x="975" y="11"/>
                  </a:lnTo>
                  <a:cubicBezTo>
                    <a:pt x="952" y="12"/>
                    <a:pt x="928" y="13"/>
                    <a:pt x="904" y="13"/>
                  </a:cubicBezTo>
                  <a:cubicBezTo>
                    <a:pt x="794" y="13"/>
                    <a:pt x="678" y="0"/>
                    <a:pt x="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2604250" y="4498850"/>
              <a:ext cx="23900" cy="8750"/>
            </a:xfrm>
            <a:custGeom>
              <a:avLst/>
              <a:gdLst/>
              <a:ahLst/>
              <a:cxnLst/>
              <a:rect l="l" t="t" r="r" b="b"/>
              <a:pathLst>
                <a:path w="956" h="350" extrusionOk="0">
                  <a:moveTo>
                    <a:pt x="556" y="1"/>
                  </a:moveTo>
                  <a:cubicBezTo>
                    <a:pt x="351" y="1"/>
                    <a:pt x="176" y="63"/>
                    <a:pt x="0" y="251"/>
                  </a:cubicBezTo>
                  <a:cubicBezTo>
                    <a:pt x="123" y="319"/>
                    <a:pt x="233" y="349"/>
                    <a:pt x="340" y="349"/>
                  </a:cubicBezTo>
                  <a:cubicBezTo>
                    <a:pt x="544" y="349"/>
                    <a:pt x="732" y="235"/>
                    <a:pt x="955" y="52"/>
                  </a:cubicBezTo>
                  <a:cubicBezTo>
                    <a:pt x="808" y="22"/>
                    <a:pt x="677" y="1"/>
                    <a:pt x="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2397350" y="4738850"/>
              <a:ext cx="11975" cy="37325"/>
            </a:xfrm>
            <a:custGeom>
              <a:avLst/>
              <a:gdLst/>
              <a:ahLst/>
              <a:cxnLst/>
              <a:rect l="l" t="t" r="r" b="b"/>
              <a:pathLst>
                <a:path w="479" h="1493" extrusionOk="0">
                  <a:moveTo>
                    <a:pt x="319" y="0"/>
                  </a:moveTo>
                  <a:cubicBezTo>
                    <a:pt x="120" y="139"/>
                    <a:pt x="279" y="398"/>
                    <a:pt x="200" y="577"/>
                  </a:cubicBezTo>
                  <a:cubicBezTo>
                    <a:pt x="1" y="796"/>
                    <a:pt x="140" y="1074"/>
                    <a:pt x="100" y="1313"/>
                  </a:cubicBezTo>
                  <a:cubicBezTo>
                    <a:pt x="100" y="1413"/>
                    <a:pt x="160" y="1492"/>
                    <a:pt x="259" y="1492"/>
                  </a:cubicBezTo>
                  <a:cubicBezTo>
                    <a:pt x="478" y="1015"/>
                    <a:pt x="379" y="498"/>
                    <a:pt x="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
            <p:cNvSpPr/>
            <p:nvPr/>
          </p:nvSpPr>
          <p:spPr>
            <a:xfrm>
              <a:off x="2394875" y="4774950"/>
              <a:ext cx="16425" cy="28100"/>
            </a:xfrm>
            <a:custGeom>
              <a:avLst/>
              <a:gdLst/>
              <a:ahLst/>
              <a:cxnLst/>
              <a:rect l="l" t="t" r="r" b="b"/>
              <a:pathLst>
                <a:path w="657" h="1124" extrusionOk="0">
                  <a:moveTo>
                    <a:pt x="201" y="0"/>
                  </a:moveTo>
                  <a:cubicBezTo>
                    <a:pt x="158" y="0"/>
                    <a:pt x="140" y="40"/>
                    <a:pt x="140" y="108"/>
                  </a:cubicBezTo>
                  <a:cubicBezTo>
                    <a:pt x="140" y="207"/>
                    <a:pt x="100" y="307"/>
                    <a:pt x="100" y="406"/>
                  </a:cubicBezTo>
                  <a:cubicBezTo>
                    <a:pt x="60" y="426"/>
                    <a:pt x="0" y="506"/>
                    <a:pt x="0" y="545"/>
                  </a:cubicBezTo>
                  <a:cubicBezTo>
                    <a:pt x="0" y="625"/>
                    <a:pt x="60" y="665"/>
                    <a:pt x="100" y="725"/>
                  </a:cubicBezTo>
                  <a:cubicBezTo>
                    <a:pt x="259" y="804"/>
                    <a:pt x="279" y="943"/>
                    <a:pt x="299" y="1102"/>
                  </a:cubicBezTo>
                  <a:cubicBezTo>
                    <a:pt x="327" y="1117"/>
                    <a:pt x="355" y="1123"/>
                    <a:pt x="383" y="1123"/>
                  </a:cubicBezTo>
                  <a:cubicBezTo>
                    <a:pt x="435" y="1123"/>
                    <a:pt x="486" y="1101"/>
                    <a:pt x="537" y="1063"/>
                  </a:cubicBezTo>
                  <a:cubicBezTo>
                    <a:pt x="657" y="904"/>
                    <a:pt x="657" y="705"/>
                    <a:pt x="597" y="506"/>
                  </a:cubicBezTo>
                  <a:cubicBezTo>
                    <a:pt x="577" y="426"/>
                    <a:pt x="537" y="366"/>
                    <a:pt x="458" y="327"/>
                  </a:cubicBezTo>
                  <a:cubicBezTo>
                    <a:pt x="279" y="267"/>
                    <a:pt x="339" y="148"/>
                    <a:pt x="358" y="48"/>
                  </a:cubicBezTo>
                  <a:lnTo>
                    <a:pt x="279" y="28"/>
                  </a:lnTo>
                  <a:cubicBezTo>
                    <a:pt x="247" y="9"/>
                    <a:pt x="221"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
            <p:cNvSpPr/>
            <p:nvPr/>
          </p:nvSpPr>
          <p:spPr>
            <a:xfrm>
              <a:off x="2653975" y="4146525"/>
              <a:ext cx="15925" cy="8575"/>
            </a:xfrm>
            <a:custGeom>
              <a:avLst/>
              <a:gdLst/>
              <a:ahLst/>
              <a:cxnLst/>
              <a:rect l="l" t="t" r="r" b="b"/>
              <a:pathLst>
                <a:path w="637" h="343" extrusionOk="0">
                  <a:moveTo>
                    <a:pt x="637" y="1"/>
                  </a:moveTo>
                  <a:cubicBezTo>
                    <a:pt x="498" y="1"/>
                    <a:pt x="418" y="1"/>
                    <a:pt x="279" y="21"/>
                  </a:cubicBezTo>
                  <a:cubicBezTo>
                    <a:pt x="160" y="21"/>
                    <a:pt x="0" y="21"/>
                    <a:pt x="0" y="180"/>
                  </a:cubicBezTo>
                  <a:cubicBezTo>
                    <a:pt x="0" y="322"/>
                    <a:pt x="112" y="342"/>
                    <a:pt x="219" y="342"/>
                  </a:cubicBezTo>
                  <a:cubicBezTo>
                    <a:pt x="262" y="342"/>
                    <a:pt x="305" y="339"/>
                    <a:pt x="339" y="339"/>
                  </a:cubicBezTo>
                  <a:cubicBezTo>
                    <a:pt x="458" y="339"/>
                    <a:pt x="557" y="279"/>
                    <a:pt x="637" y="180"/>
                  </a:cubicBezTo>
                  <a:lnTo>
                    <a:pt x="6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2617675" y="4434875"/>
              <a:ext cx="15425" cy="10100"/>
            </a:xfrm>
            <a:custGeom>
              <a:avLst/>
              <a:gdLst/>
              <a:ahLst/>
              <a:cxnLst/>
              <a:rect l="l" t="t" r="r" b="b"/>
              <a:pathLst>
                <a:path w="617" h="404" extrusionOk="0">
                  <a:moveTo>
                    <a:pt x="467" y="0"/>
                  </a:moveTo>
                  <a:cubicBezTo>
                    <a:pt x="398" y="0"/>
                    <a:pt x="332" y="45"/>
                    <a:pt x="239" y="45"/>
                  </a:cubicBezTo>
                  <a:cubicBezTo>
                    <a:pt x="140" y="64"/>
                    <a:pt x="0" y="104"/>
                    <a:pt x="20" y="243"/>
                  </a:cubicBezTo>
                  <a:cubicBezTo>
                    <a:pt x="56" y="364"/>
                    <a:pt x="128" y="404"/>
                    <a:pt x="211" y="404"/>
                  </a:cubicBezTo>
                  <a:cubicBezTo>
                    <a:pt x="265" y="404"/>
                    <a:pt x="323" y="386"/>
                    <a:pt x="378" y="363"/>
                  </a:cubicBezTo>
                  <a:cubicBezTo>
                    <a:pt x="498" y="323"/>
                    <a:pt x="617" y="224"/>
                    <a:pt x="577" y="45"/>
                  </a:cubicBezTo>
                  <a:cubicBezTo>
                    <a:pt x="537" y="11"/>
                    <a:pt x="502"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2743000" y="4263050"/>
              <a:ext cx="12450" cy="8825"/>
            </a:xfrm>
            <a:custGeom>
              <a:avLst/>
              <a:gdLst/>
              <a:ahLst/>
              <a:cxnLst/>
              <a:rect l="l" t="t" r="r" b="b"/>
              <a:pathLst>
                <a:path w="498" h="353" extrusionOk="0">
                  <a:moveTo>
                    <a:pt x="171" y="0"/>
                  </a:moveTo>
                  <a:cubicBezTo>
                    <a:pt x="80" y="0"/>
                    <a:pt x="0" y="49"/>
                    <a:pt x="0" y="154"/>
                  </a:cubicBezTo>
                  <a:cubicBezTo>
                    <a:pt x="0" y="313"/>
                    <a:pt x="139" y="313"/>
                    <a:pt x="259" y="333"/>
                  </a:cubicBezTo>
                  <a:cubicBezTo>
                    <a:pt x="358" y="313"/>
                    <a:pt x="498" y="353"/>
                    <a:pt x="498" y="174"/>
                  </a:cubicBezTo>
                  <a:cubicBezTo>
                    <a:pt x="478" y="55"/>
                    <a:pt x="378" y="15"/>
                    <a:pt x="259" y="15"/>
                  </a:cubicBezTo>
                  <a:cubicBezTo>
                    <a:pt x="230" y="5"/>
                    <a:pt x="20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2879750" y="4003500"/>
              <a:ext cx="33350" cy="4125"/>
            </a:xfrm>
            <a:custGeom>
              <a:avLst/>
              <a:gdLst/>
              <a:ahLst/>
              <a:cxnLst/>
              <a:rect l="l" t="t" r="r" b="b"/>
              <a:pathLst>
                <a:path w="1334" h="165" extrusionOk="0">
                  <a:moveTo>
                    <a:pt x="631" y="0"/>
                  </a:moveTo>
                  <a:cubicBezTo>
                    <a:pt x="420" y="0"/>
                    <a:pt x="210" y="28"/>
                    <a:pt x="1" y="152"/>
                  </a:cubicBezTo>
                  <a:cubicBezTo>
                    <a:pt x="145" y="158"/>
                    <a:pt x="288" y="165"/>
                    <a:pt x="429" y="165"/>
                  </a:cubicBezTo>
                  <a:cubicBezTo>
                    <a:pt x="735" y="165"/>
                    <a:pt x="1034" y="135"/>
                    <a:pt x="1334" y="13"/>
                  </a:cubicBezTo>
                  <a:lnTo>
                    <a:pt x="1334" y="13"/>
                  </a:lnTo>
                  <a:cubicBezTo>
                    <a:pt x="1277" y="18"/>
                    <a:pt x="1221" y="20"/>
                    <a:pt x="1165" y="20"/>
                  </a:cubicBezTo>
                  <a:cubicBezTo>
                    <a:pt x="984" y="20"/>
                    <a:pt x="807" y="0"/>
                    <a:pt x="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2723100" y="4479250"/>
              <a:ext cx="17425" cy="7600"/>
            </a:xfrm>
            <a:custGeom>
              <a:avLst/>
              <a:gdLst/>
              <a:ahLst/>
              <a:cxnLst/>
              <a:rect l="l" t="t" r="r" b="b"/>
              <a:pathLst>
                <a:path w="697" h="304" extrusionOk="0">
                  <a:moveTo>
                    <a:pt x="398" y="1"/>
                  </a:moveTo>
                  <a:cubicBezTo>
                    <a:pt x="263" y="1"/>
                    <a:pt x="125" y="103"/>
                    <a:pt x="1" y="159"/>
                  </a:cubicBezTo>
                  <a:cubicBezTo>
                    <a:pt x="155" y="201"/>
                    <a:pt x="320" y="303"/>
                    <a:pt x="487" y="303"/>
                  </a:cubicBezTo>
                  <a:cubicBezTo>
                    <a:pt x="557" y="303"/>
                    <a:pt x="627" y="286"/>
                    <a:pt x="697" y="239"/>
                  </a:cubicBezTo>
                  <a:cubicBezTo>
                    <a:pt x="603" y="59"/>
                    <a:pt x="501" y="1"/>
                    <a:pt x="3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2553525" y="4512575"/>
              <a:ext cx="17925" cy="10900"/>
            </a:xfrm>
            <a:custGeom>
              <a:avLst/>
              <a:gdLst/>
              <a:ahLst/>
              <a:cxnLst/>
              <a:rect l="l" t="t" r="r" b="b"/>
              <a:pathLst>
                <a:path w="717" h="436" extrusionOk="0">
                  <a:moveTo>
                    <a:pt x="0" y="0"/>
                  </a:moveTo>
                  <a:cubicBezTo>
                    <a:pt x="40" y="99"/>
                    <a:pt x="119" y="219"/>
                    <a:pt x="179" y="358"/>
                  </a:cubicBezTo>
                  <a:cubicBezTo>
                    <a:pt x="242" y="411"/>
                    <a:pt x="305" y="435"/>
                    <a:pt x="368" y="435"/>
                  </a:cubicBezTo>
                  <a:cubicBezTo>
                    <a:pt x="425" y="435"/>
                    <a:pt x="481" y="416"/>
                    <a:pt x="537" y="378"/>
                  </a:cubicBezTo>
                  <a:cubicBezTo>
                    <a:pt x="716" y="199"/>
                    <a:pt x="696" y="80"/>
                    <a:pt x="458" y="20"/>
                  </a:cubicBezTo>
                  <a:cubicBezTo>
                    <a:pt x="298" y="0"/>
                    <a:pt x="159"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2746975" y="4476750"/>
              <a:ext cx="12450" cy="7500"/>
            </a:xfrm>
            <a:custGeom>
              <a:avLst/>
              <a:gdLst/>
              <a:ahLst/>
              <a:cxnLst/>
              <a:rect l="l" t="t" r="r" b="b"/>
              <a:pathLst>
                <a:path w="498" h="300" extrusionOk="0">
                  <a:moveTo>
                    <a:pt x="299" y="1"/>
                  </a:moveTo>
                  <a:cubicBezTo>
                    <a:pt x="179" y="1"/>
                    <a:pt x="60" y="21"/>
                    <a:pt x="20" y="140"/>
                  </a:cubicBezTo>
                  <a:cubicBezTo>
                    <a:pt x="0" y="239"/>
                    <a:pt x="40" y="299"/>
                    <a:pt x="179" y="299"/>
                  </a:cubicBezTo>
                  <a:cubicBezTo>
                    <a:pt x="299" y="259"/>
                    <a:pt x="438" y="239"/>
                    <a:pt x="498" y="60"/>
                  </a:cubicBezTo>
                  <a:cubicBezTo>
                    <a:pt x="438" y="41"/>
                    <a:pt x="378" y="1"/>
                    <a:pt x="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2407800" y="4414600"/>
              <a:ext cx="8975" cy="22900"/>
            </a:xfrm>
            <a:custGeom>
              <a:avLst/>
              <a:gdLst/>
              <a:ahLst/>
              <a:cxnLst/>
              <a:rect l="l" t="t" r="r" b="b"/>
              <a:pathLst>
                <a:path w="359" h="916" extrusionOk="0">
                  <a:moveTo>
                    <a:pt x="319" y="0"/>
                  </a:moveTo>
                  <a:cubicBezTo>
                    <a:pt x="1" y="259"/>
                    <a:pt x="160" y="597"/>
                    <a:pt x="160" y="915"/>
                  </a:cubicBezTo>
                  <a:cubicBezTo>
                    <a:pt x="359" y="617"/>
                    <a:pt x="319" y="299"/>
                    <a:pt x="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2749950" y="4310400"/>
              <a:ext cx="17925" cy="11225"/>
            </a:xfrm>
            <a:custGeom>
              <a:avLst/>
              <a:gdLst/>
              <a:ahLst/>
              <a:cxnLst/>
              <a:rect l="l" t="t" r="r" b="b"/>
              <a:pathLst>
                <a:path w="717" h="449" extrusionOk="0">
                  <a:moveTo>
                    <a:pt x="637" y="1"/>
                  </a:moveTo>
                  <a:cubicBezTo>
                    <a:pt x="607" y="1"/>
                    <a:pt x="578" y="11"/>
                    <a:pt x="558" y="30"/>
                  </a:cubicBezTo>
                  <a:cubicBezTo>
                    <a:pt x="399" y="209"/>
                    <a:pt x="160" y="50"/>
                    <a:pt x="1" y="209"/>
                  </a:cubicBezTo>
                  <a:cubicBezTo>
                    <a:pt x="120" y="448"/>
                    <a:pt x="359" y="389"/>
                    <a:pt x="558" y="408"/>
                  </a:cubicBezTo>
                  <a:cubicBezTo>
                    <a:pt x="598" y="408"/>
                    <a:pt x="637" y="408"/>
                    <a:pt x="717" y="389"/>
                  </a:cubicBezTo>
                  <a:lnTo>
                    <a:pt x="717" y="30"/>
                  </a:lnTo>
                  <a:cubicBezTo>
                    <a:pt x="697" y="11"/>
                    <a:pt x="667" y="1"/>
                    <a:pt x="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2708175" y="4319100"/>
              <a:ext cx="13450" cy="8725"/>
            </a:xfrm>
            <a:custGeom>
              <a:avLst/>
              <a:gdLst/>
              <a:ahLst/>
              <a:cxnLst/>
              <a:rect l="l" t="t" r="r" b="b"/>
              <a:pathLst>
                <a:path w="538" h="349" extrusionOk="0">
                  <a:moveTo>
                    <a:pt x="438" y="21"/>
                  </a:moveTo>
                  <a:cubicBezTo>
                    <a:pt x="279" y="60"/>
                    <a:pt x="140" y="1"/>
                    <a:pt x="41" y="120"/>
                  </a:cubicBezTo>
                  <a:cubicBezTo>
                    <a:pt x="1" y="160"/>
                    <a:pt x="41" y="259"/>
                    <a:pt x="80" y="279"/>
                  </a:cubicBezTo>
                  <a:cubicBezTo>
                    <a:pt x="143" y="326"/>
                    <a:pt x="197" y="349"/>
                    <a:pt x="244" y="349"/>
                  </a:cubicBezTo>
                  <a:cubicBezTo>
                    <a:pt x="318" y="349"/>
                    <a:pt x="378" y="296"/>
                    <a:pt x="438" y="200"/>
                  </a:cubicBezTo>
                  <a:cubicBezTo>
                    <a:pt x="458" y="200"/>
                    <a:pt x="478" y="200"/>
                    <a:pt x="498" y="160"/>
                  </a:cubicBezTo>
                  <a:cubicBezTo>
                    <a:pt x="538" y="120"/>
                    <a:pt x="498" y="100"/>
                    <a:pt x="458" y="60"/>
                  </a:cubicBezTo>
                  <a:lnTo>
                    <a:pt x="438" y="2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2630100" y="4329050"/>
              <a:ext cx="21900" cy="4500"/>
            </a:xfrm>
            <a:custGeom>
              <a:avLst/>
              <a:gdLst/>
              <a:ahLst/>
              <a:cxnLst/>
              <a:rect l="l" t="t" r="r" b="b"/>
              <a:pathLst>
                <a:path w="876" h="180" extrusionOk="0">
                  <a:moveTo>
                    <a:pt x="876" y="1"/>
                  </a:moveTo>
                  <a:cubicBezTo>
                    <a:pt x="816" y="11"/>
                    <a:pt x="755" y="12"/>
                    <a:pt x="692" y="12"/>
                  </a:cubicBezTo>
                  <a:cubicBezTo>
                    <a:pt x="670" y="12"/>
                    <a:pt x="649" y="12"/>
                    <a:pt x="627" y="12"/>
                  </a:cubicBezTo>
                  <a:cubicBezTo>
                    <a:pt x="451" y="12"/>
                    <a:pt x="253" y="20"/>
                    <a:pt x="1" y="180"/>
                  </a:cubicBezTo>
                  <a:lnTo>
                    <a:pt x="876" y="180"/>
                  </a:lnTo>
                  <a:lnTo>
                    <a:pt x="8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2943900" y="4003500"/>
              <a:ext cx="24400" cy="4050"/>
            </a:xfrm>
            <a:custGeom>
              <a:avLst/>
              <a:gdLst/>
              <a:ahLst/>
              <a:cxnLst/>
              <a:rect l="l" t="t" r="r" b="b"/>
              <a:pathLst>
                <a:path w="976" h="162" extrusionOk="0">
                  <a:moveTo>
                    <a:pt x="517" y="0"/>
                  </a:moveTo>
                  <a:cubicBezTo>
                    <a:pt x="385" y="0"/>
                    <a:pt x="251" y="20"/>
                    <a:pt x="121" y="20"/>
                  </a:cubicBezTo>
                  <a:cubicBezTo>
                    <a:pt x="80" y="20"/>
                    <a:pt x="40" y="18"/>
                    <a:pt x="1" y="13"/>
                  </a:cubicBezTo>
                  <a:lnTo>
                    <a:pt x="1" y="13"/>
                  </a:lnTo>
                  <a:cubicBezTo>
                    <a:pt x="236" y="130"/>
                    <a:pt x="482" y="161"/>
                    <a:pt x="723" y="161"/>
                  </a:cubicBezTo>
                  <a:cubicBezTo>
                    <a:pt x="808" y="161"/>
                    <a:pt x="892" y="157"/>
                    <a:pt x="976" y="152"/>
                  </a:cubicBezTo>
                  <a:cubicBezTo>
                    <a:pt x="833" y="28"/>
                    <a:pt x="676" y="0"/>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2584850" y="4650825"/>
              <a:ext cx="8975" cy="7250"/>
            </a:xfrm>
            <a:custGeom>
              <a:avLst/>
              <a:gdLst/>
              <a:ahLst/>
              <a:cxnLst/>
              <a:rect l="l" t="t" r="r" b="b"/>
              <a:pathLst>
                <a:path w="359" h="290" extrusionOk="0">
                  <a:moveTo>
                    <a:pt x="358" y="0"/>
                  </a:moveTo>
                  <a:cubicBezTo>
                    <a:pt x="219" y="0"/>
                    <a:pt x="100" y="40"/>
                    <a:pt x="0" y="139"/>
                  </a:cubicBezTo>
                  <a:cubicBezTo>
                    <a:pt x="93" y="247"/>
                    <a:pt x="161" y="290"/>
                    <a:pt x="210" y="290"/>
                  </a:cubicBezTo>
                  <a:cubicBezTo>
                    <a:pt x="299" y="290"/>
                    <a:pt x="333" y="153"/>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2831025" y="4471775"/>
              <a:ext cx="8475" cy="8975"/>
            </a:xfrm>
            <a:custGeom>
              <a:avLst/>
              <a:gdLst/>
              <a:ahLst/>
              <a:cxnLst/>
              <a:rect l="l" t="t" r="r" b="b"/>
              <a:pathLst>
                <a:path w="339" h="359" extrusionOk="0">
                  <a:moveTo>
                    <a:pt x="159" y="1"/>
                  </a:moveTo>
                  <a:cubicBezTo>
                    <a:pt x="20" y="60"/>
                    <a:pt x="0" y="220"/>
                    <a:pt x="0" y="359"/>
                  </a:cubicBezTo>
                  <a:lnTo>
                    <a:pt x="338" y="359"/>
                  </a:lnTo>
                  <a:lnTo>
                    <a:pt x="338" y="200"/>
                  </a:lnTo>
                  <a:cubicBezTo>
                    <a:pt x="299" y="120"/>
                    <a:pt x="219" y="60"/>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2719125" y="4320000"/>
              <a:ext cx="17925" cy="6975"/>
            </a:xfrm>
            <a:custGeom>
              <a:avLst/>
              <a:gdLst/>
              <a:ahLst/>
              <a:cxnLst/>
              <a:rect l="l" t="t" r="r" b="b"/>
              <a:pathLst>
                <a:path w="717" h="279" extrusionOk="0">
                  <a:moveTo>
                    <a:pt x="350" y="1"/>
                  </a:moveTo>
                  <a:cubicBezTo>
                    <a:pt x="240" y="1"/>
                    <a:pt x="126" y="24"/>
                    <a:pt x="20" y="24"/>
                  </a:cubicBezTo>
                  <a:cubicBezTo>
                    <a:pt x="0" y="64"/>
                    <a:pt x="0" y="124"/>
                    <a:pt x="0" y="164"/>
                  </a:cubicBezTo>
                  <a:cubicBezTo>
                    <a:pt x="120" y="203"/>
                    <a:pt x="219" y="203"/>
                    <a:pt x="339" y="203"/>
                  </a:cubicBezTo>
                  <a:cubicBezTo>
                    <a:pt x="398" y="253"/>
                    <a:pt x="463" y="278"/>
                    <a:pt x="528" y="278"/>
                  </a:cubicBezTo>
                  <a:cubicBezTo>
                    <a:pt x="592" y="278"/>
                    <a:pt x="657" y="253"/>
                    <a:pt x="717" y="203"/>
                  </a:cubicBezTo>
                  <a:cubicBezTo>
                    <a:pt x="617" y="38"/>
                    <a:pt x="487"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3006575" y="4311150"/>
              <a:ext cx="6975" cy="17925"/>
            </a:xfrm>
            <a:custGeom>
              <a:avLst/>
              <a:gdLst/>
              <a:ahLst/>
              <a:cxnLst/>
              <a:rect l="l" t="t" r="r" b="b"/>
              <a:pathLst>
                <a:path w="279" h="717" extrusionOk="0">
                  <a:moveTo>
                    <a:pt x="279" y="0"/>
                  </a:moveTo>
                  <a:cubicBezTo>
                    <a:pt x="40" y="259"/>
                    <a:pt x="0" y="498"/>
                    <a:pt x="279" y="717"/>
                  </a:cubicBezTo>
                  <a:lnTo>
                    <a:pt x="2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2990150" y="4119675"/>
              <a:ext cx="5500" cy="7000"/>
            </a:xfrm>
            <a:custGeom>
              <a:avLst/>
              <a:gdLst/>
              <a:ahLst/>
              <a:cxnLst/>
              <a:rect l="l" t="t" r="r" b="b"/>
              <a:pathLst>
                <a:path w="220" h="280" extrusionOk="0">
                  <a:moveTo>
                    <a:pt x="220" y="1"/>
                  </a:moveTo>
                  <a:lnTo>
                    <a:pt x="220" y="1"/>
                  </a:lnTo>
                  <a:cubicBezTo>
                    <a:pt x="120" y="60"/>
                    <a:pt x="21" y="100"/>
                    <a:pt x="1" y="200"/>
                  </a:cubicBezTo>
                  <a:cubicBezTo>
                    <a:pt x="1" y="220"/>
                    <a:pt x="61" y="279"/>
                    <a:pt x="100" y="279"/>
                  </a:cubicBezTo>
                  <a:cubicBezTo>
                    <a:pt x="220" y="220"/>
                    <a:pt x="220" y="100"/>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2843450" y="4539225"/>
              <a:ext cx="13450" cy="4700"/>
            </a:xfrm>
            <a:custGeom>
              <a:avLst/>
              <a:gdLst/>
              <a:ahLst/>
              <a:cxnLst/>
              <a:rect l="l" t="t" r="r" b="b"/>
              <a:pathLst>
                <a:path w="538" h="188" extrusionOk="0">
                  <a:moveTo>
                    <a:pt x="271" y="1"/>
                  </a:moveTo>
                  <a:cubicBezTo>
                    <a:pt x="186" y="1"/>
                    <a:pt x="98" y="61"/>
                    <a:pt x="1" y="187"/>
                  </a:cubicBezTo>
                  <a:lnTo>
                    <a:pt x="538" y="187"/>
                  </a:lnTo>
                  <a:cubicBezTo>
                    <a:pt x="446" y="66"/>
                    <a:pt x="360"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2843950" y="4547875"/>
              <a:ext cx="8475" cy="8975"/>
            </a:xfrm>
            <a:custGeom>
              <a:avLst/>
              <a:gdLst/>
              <a:ahLst/>
              <a:cxnLst/>
              <a:rect l="l" t="t" r="r" b="b"/>
              <a:pathLst>
                <a:path w="339" h="359" extrusionOk="0">
                  <a:moveTo>
                    <a:pt x="0" y="0"/>
                  </a:moveTo>
                  <a:cubicBezTo>
                    <a:pt x="80" y="179"/>
                    <a:pt x="179" y="299"/>
                    <a:pt x="339" y="358"/>
                  </a:cubicBezTo>
                  <a:cubicBezTo>
                    <a:pt x="339" y="140"/>
                    <a:pt x="219"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2411275" y="4440450"/>
              <a:ext cx="5000" cy="14450"/>
            </a:xfrm>
            <a:custGeom>
              <a:avLst/>
              <a:gdLst/>
              <a:ahLst/>
              <a:cxnLst/>
              <a:rect l="l" t="t" r="r" b="b"/>
              <a:pathLst>
                <a:path w="200" h="578" extrusionOk="0">
                  <a:moveTo>
                    <a:pt x="1" y="1"/>
                  </a:moveTo>
                  <a:lnTo>
                    <a:pt x="1" y="577"/>
                  </a:lnTo>
                  <a:cubicBezTo>
                    <a:pt x="140" y="379"/>
                    <a:pt x="200" y="18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2420725" y="4758725"/>
              <a:ext cx="8475" cy="9975"/>
            </a:xfrm>
            <a:custGeom>
              <a:avLst/>
              <a:gdLst/>
              <a:ahLst/>
              <a:cxnLst/>
              <a:rect l="l" t="t" r="r" b="b"/>
              <a:pathLst>
                <a:path w="339" h="399" extrusionOk="0">
                  <a:moveTo>
                    <a:pt x="339" y="1"/>
                  </a:moveTo>
                  <a:lnTo>
                    <a:pt x="339" y="1"/>
                  </a:lnTo>
                  <a:cubicBezTo>
                    <a:pt x="140" y="21"/>
                    <a:pt x="21" y="160"/>
                    <a:pt x="1" y="399"/>
                  </a:cubicBezTo>
                  <a:cubicBezTo>
                    <a:pt x="160" y="319"/>
                    <a:pt x="319" y="220"/>
                    <a:pt x="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2566450" y="4329425"/>
              <a:ext cx="13950" cy="4125"/>
            </a:xfrm>
            <a:custGeom>
              <a:avLst/>
              <a:gdLst/>
              <a:ahLst/>
              <a:cxnLst/>
              <a:rect l="l" t="t" r="r" b="b"/>
              <a:pathLst>
                <a:path w="558" h="165" extrusionOk="0">
                  <a:moveTo>
                    <a:pt x="286" y="1"/>
                  </a:moveTo>
                  <a:cubicBezTo>
                    <a:pt x="194" y="1"/>
                    <a:pt x="100" y="55"/>
                    <a:pt x="0" y="165"/>
                  </a:cubicBezTo>
                  <a:lnTo>
                    <a:pt x="557" y="165"/>
                  </a:lnTo>
                  <a:cubicBezTo>
                    <a:pt x="468" y="55"/>
                    <a:pt x="378"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2524675" y="4300175"/>
              <a:ext cx="16925" cy="7900"/>
            </a:xfrm>
            <a:custGeom>
              <a:avLst/>
              <a:gdLst/>
              <a:ahLst/>
              <a:cxnLst/>
              <a:rect l="l" t="t" r="r" b="b"/>
              <a:pathLst>
                <a:path w="677" h="316" extrusionOk="0">
                  <a:moveTo>
                    <a:pt x="415" y="1"/>
                  </a:moveTo>
                  <a:cubicBezTo>
                    <a:pt x="364" y="1"/>
                    <a:pt x="311" y="18"/>
                    <a:pt x="259" y="61"/>
                  </a:cubicBezTo>
                  <a:cubicBezTo>
                    <a:pt x="199" y="81"/>
                    <a:pt x="140" y="81"/>
                    <a:pt x="80" y="81"/>
                  </a:cubicBezTo>
                  <a:cubicBezTo>
                    <a:pt x="80" y="81"/>
                    <a:pt x="60" y="121"/>
                    <a:pt x="40" y="121"/>
                  </a:cubicBezTo>
                  <a:cubicBezTo>
                    <a:pt x="0" y="141"/>
                    <a:pt x="40" y="181"/>
                    <a:pt x="80" y="221"/>
                  </a:cubicBezTo>
                  <a:cubicBezTo>
                    <a:pt x="140" y="241"/>
                    <a:pt x="199" y="241"/>
                    <a:pt x="259" y="241"/>
                  </a:cubicBezTo>
                  <a:cubicBezTo>
                    <a:pt x="319" y="290"/>
                    <a:pt x="373" y="315"/>
                    <a:pt x="428" y="315"/>
                  </a:cubicBezTo>
                  <a:cubicBezTo>
                    <a:pt x="483" y="315"/>
                    <a:pt x="537" y="290"/>
                    <a:pt x="597" y="241"/>
                  </a:cubicBezTo>
                  <a:cubicBezTo>
                    <a:pt x="597" y="241"/>
                    <a:pt x="637" y="241"/>
                    <a:pt x="657" y="181"/>
                  </a:cubicBezTo>
                  <a:cubicBezTo>
                    <a:pt x="677" y="141"/>
                    <a:pt x="657" y="121"/>
                    <a:pt x="597" y="61"/>
                  </a:cubicBezTo>
                  <a:cubicBezTo>
                    <a:pt x="541" y="28"/>
                    <a:pt x="480" y="1"/>
                    <a:pt x="4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2517200" y="4300250"/>
              <a:ext cx="9475" cy="6450"/>
            </a:xfrm>
            <a:custGeom>
              <a:avLst/>
              <a:gdLst/>
              <a:ahLst/>
              <a:cxnLst/>
              <a:rect l="l" t="t" r="r" b="b"/>
              <a:pathLst>
                <a:path w="379" h="258" extrusionOk="0">
                  <a:moveTo>
                    <a:pt x="236" y="0"/>
                  </a:moveTo>
                  <a:cubicBezTo>
                    <a:pt x="131" y="0"/>
                    <a:pt x="104" y="184"/>
                    <a:pt x="1" y="257"/>
                  </a:cubicBezTo>
                  <a:lnTo>
                    <a:pt x="379" y="257"/>
                  </a:lnTo>
                  <a:lnTo>
                    <a:pt x="379" y="78"/>
                  </a:lnTo>
                  <a:cubicBezTo>
                    <a:pt x="317" y="22"/>
                    <a:pt x="272"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2540575" y="4300650"/>
              <a:ext cx="8000" cy="6050"/>
            </a:xfrm>
            <a:custGeom>
              <a:avLst/>
              <a:gdLst/>
              <a:ahLst/>
              <a:cxnLst/>
              <a:rect l="l" t="t" r="r" b="b"/>
              <a:pathLst>
                <a:path w="320" h="242" extrusionOk="0">
                  <a:moveTo>
                    <a:pt x="212" y="0"/>
                  </a:moveTo>
                  <a:cubicBezTo>
                    <a:pt x="151" y="0"/>
                    <a:pt x="67" y="62"/>
                    <a:pt x="1" y="62"/>
                  </a:cubicBezTo>
                  <a:lnTo>
                    <a:pt x="1" y="241"/>
                  </a:lnTo>
                  <a:cubicBezTo>
                    <a:pt x="120" y="222"/>
                    <a:pt x="319" y="241"/>
                    <a:pt x="279" y="62"/>
                  </a:cubicBezTo>
                  <a:cubicBezTo>
                    <a:pt x="266" y="16"/>
                    <a:pt x="242" y="0"/>
                    <a:pt x="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2749950" y="4311575"/>
              <a:ext cx="13950" cy="4725"/>
            </a:xfrm>
            <a:custGeom>
              <a:avLst/>
              <a:gdLst/>
              <a:ahLst/>
              <a:cxnLst/>
              <a:rect l="l" t="t" r="r" b="b"/>
              <a:pathLst>
                <a:path w="558" h="189" extrusionOk="0">
                  <a:moveTo>
                    <a:pt x="393" y="1"/>
                  </a:moveTo>
                  <a:cubicBezTo>
                    <a:pt x="240" y="1"/>
                    <a:pt x="88" y="22"/>
                    <a:pt x="1" y="182"/>
                  </a:cubicBezTo>
                  <a:cubicBezTo>
                    <a:pt x="67" y="182"/>
                    <a:pt x="136" y="189"/>
                    <a:pt x="203" y="189"/>
                  </a:cubicBezTo>
                  <a:cubicBezTo>
                    <a:pt x="337" y="189"/>
                    <a:pt x="465" y="162"/>
                    <a:pt x="558" y="3"/>
                  </a:cubicBezTo>
                  <a:cubicBezTo>
                    <a:pt x="505" y="3"/>
                    <a:pt x="449" y="1"/>
                    <a:pt x="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2866325" y="4004425"/>
              <a:ext cx="8475" cy="3375"/>
            </a:xfrm>
            <a:custGeom>
              <a:avLst/>
              <a:gdLst/>
              <a:ahLst/>
              <a:cxnLst/>
              <a:rect l="l" t="t" r="r" b="b"/>
              <a:pathLst>
                <a:path w="339" h="135" extrusionOk="0">
                  <a:moveTo>
                    <a:pt x="162" y="1"/>
                  </a:moveTo>
                  <a:cubicBezTo>
                    <a:pt x="105" y="1"/>
                    <a:pt x="50" y="45"/>
                    <a:pt x="1" y="135"/>
                  </a:cubicBezTo>
                  <a:cubicBezTo>
                    <a:pt x="60" y="125"/>
                    <a:pt x="115" y="120"/>
                    <a:pt x="170" y="120"/>
                  </a:cubicBezTo>
                  <a:cubicBezTo>
                    <a:pt x="224" y="120"/>
                    <a:pt x="279" y="125"/>
                    <a:pt x="339" y="135"/>
                  </a:cubicBezTo>
                  <a:cubicBezTo>
                    <a:pt x="279" y="45"/>
                    <a:pt x="219"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2999100" y="4007775"/>
              <a:ext cx="9975" cy="4025"/>
            </a:xfrm>
            <a:custGeom>
              <a:avLst/>
              <a:gdLst/>
              <a:ahLst/>
              <a:cxnLst/>
              <a:rect l="l" t="t" r="r" b="b"/>
              <a:pathLst>
                <a:path w="399" h="161" extrusionOk="0">
                  <a:moveTo>
                    <a:pt x="399" y="1"/>
                  </a:moveTo>
                  <a:cubicBezTo>
                    <a:pt x="260" y="21"/>
                    <a:pt x="140" y="21"/>
                    <a:pt x="1" y="21"/>
                  </a:cubicBezTo>
                  <a:cubicBezTo>
                    <a:pt x="140" y="100"/>
                    <a:pt x="260" y="160"/>
                    <a:pt x="399" y="160"/>
                  </a:cubicBezTo>
                  <a:lnTo>
                    <a:pt x="3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2703200" y="4267875"/>
              <a:ext cx="3525" cy="2525"/>
            </a:xfrm>
            <a:custGeom>
              <a:avLst/>
              <a:gdLst/>
              <a:ahLst/>
              <a:cxnLst/>
              <a:rect l="l" t="t" r="r" b="b"/>
              <a:pathLst>
                <a:path w="141" h="101" extrusionOk="0">
                  <a:moveTo>
                    <a:pt x="60" y="1"/>
                  </a:moveTo>
                  <a:cubicBezTo>
                    <a:pt x="1" y="41"/>
                    <a:pt x="1" y="60"/>
                    <a:pt x="80" y="100"/>
                  </a:cubicBezTo>
                  <a:cubicBezTo>
                    <a:pt x="80" y="100"/>
                    <a:pt x="100" y="60"/>
                    <a:pt x="140" y="60"/>
                  </a:cubicBezTo>
                  <a:lnTo>
                    <a:pt x="140" y="21"/>
                  </a:lnTo>
                  <a:cubicBezTo>
                    <a:pt x="100" y="1"/>
                    <a:pt x="80"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2490350" y="4208200"/>
              <a:ext cx="5500" cy="5000"/>
            </a:xfrm>
            <a:custGeom>
              <a:avLst/>
              <a:gdLst/>
              <a:ahLst/>
              <a:cxnLst/>
              <a:rect l="l" t="t" r="r" b="b"/>
              <a:pathLst>
                <a:path w="220" h="200" extrusionOk="0">
                  <a:moveTo>
                    <a:pt x="220" y="21"/>
                  </a:moveTo>
                  <a:cubicBezTo>
                    <a:pt x="140" y="40"/>
                    <a:pt x="1" y="1"/>
                    <a:pt x="21" y="140"/>
                  </a:cubicBezTo>
                  <a:cubicBezTo>
                    <a:pt x="21" y="160"/>
                    <a:pt x="140" y="160"/>
                    <a:pt x="220" y="200"/>
                  </a:cubicBezTo>
                  <a:lnTo>
                    <a:pt x="220" y="2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2615675" y="4241350"/>
              <a:ext cx="6500" cy="3175"/>
            </a:xfrm>
            <a:custGeom>
              <a:avLst/>
              <a:gdLst/>
              <a:ahLst/>
              <a:cxnLst/>
              <a:rect l="l" t="t" r="r" b="b"/>
              <a:pathLst>
                <a:path w="260" h="127" extrusionOk="0">
                  <a:moveTo>
                    <a:pt x="175" y="0"/>
                  </a:moveTo>
                  <a:cubicBezTo>
                    <a:pt x="159" y="0"/>
                    <a:pt x="140" y="2"/>
                    <a:pt x="120" y="7"/>
                  </a:cubicBezTo>
                  <a:lnTo>
                    <a:pt x="1" y="127"/>
                  </a:lnTo>
                  <a:cubicBezTo>
                    <a:pt x="80" y="127"/>
                    <a:pt x="120" y="107"/>
                    <a:pt x="180" y="107"/>
                  </a:cubicBezTo>
                  <a:cubicBezTo>
                    <a:pt x="200" y="107"/>
                    <a:pt x="259" y="87"/>
                    <a:pt x="259" y="67"/>
                  </a:cubicBezTo>
                  <a:cubicBezTo>
                    <a:pt x="259" y="22"/>
                    <a:pt x="226"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2710675" y="4225600"/>
              <a:ext cx="2500" cy="2525"/>
            </a:xfrm>
            <a:custGeom>
              <a:avLst/>
              <a:gdLst/>
              <a:ahLst/>
              <a:cxnLst/>
              <a:rect l="l" t="t" r="r" b="b"/>
              <a:pathLst>
                <a:path w="100" h="101" extrusionOk="0">
                  <a:moveTo>
                    <a:pt x="80" y="1"/>
                  </a:moveTo>
                  <a:cubicBezTo>
                    <a:pt x="60" y="1"/>
                    <a:pt x="20" y="21"/>
                    <a:pt x="0" y="21"/>
                  </a:cubicBezTo>
                  <a:cubicBezTo>
                    <a:pt x="0" y="41"/>
                    <a:pt x="0" y="61"/>
                    <a:pt x="20" y="100"/>
                  </a:cubicBezTo>
                  <a:cubicBezTo>
                    <a:pt x="60" y="100"/>
                    <a:pt x="80" y="61"/>
                    <a:pt x="100" y="61"/>
                  </a:cubicBezTo>
                  <a:cubicBezTo>
                    <a:pt x="100" y="41"/>
                    <a:pt x="80" y="2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2702225" y="4225600"/>
              <a:ext cx="2500" cy="2025"/>
            </a:xfrm>
            <a:custGeom>
              <a:avLst/>
              <a:gdLst/>
              <a:ahLst/>
              <a:cxnLst/>
              <a:rect l="l" t="t" r="r" b="b"/>
              <a:pathLst>
                <a:path w="100" h="81" extrusionOk="0">
                  <a:moveTo>
                    <a:pt x="20" y="1"/>
                  </a:moveTo>
                  <a:cubicBezTo>
                    <a:pt x="20" y="21"/>
                    <a:pt x="0" y="41"/>
                    <a:pt x="0" y="61"/>
                  </a:cubicBezTo>
                  <a:cubicBezTo>
                    <a:pt x="0" y="61"/>
                    <a:pt x="40" y="80"/>
                    <a:pt x="60" y="80"/>
                  </a:cubicBezTo>
                  <a:cubicBezTo>
                    <a:pt x="60" y="61"/>
                    <a:pt x="99" y="41"/>
                    <a:pt x="99" y="21"/>
                  </a:cubicBezTo>
                  <a:cubicBezTo>
                    <a:pt x="99" y="21"/>
                    <a:pt x="40"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2531125" y="4307675"/>
              <a:ext cx="8975" cy="2825"/>
            </a:xfrm>
            <a:custGeom>
              <a:avLst/>
              <a:gdLst/>
              <a:ahLst/>
              <a:cxnLst/>
              <a:rect l="l" t="t" r="r" b="b"/>
              <a:pathLst>
                <a:path w="359" h="113" extrusionOk="0">
                  <a:moveTo>
                    <a:pt x="1" y="0"/>
                  </a:moveTo>
                  <a:cubicBezTo>
                    <a:pt x="59" y="77"/>
                    <a:pt x="121" y="112"/>
                    <a:pt x="181" y="112"/>
                  </a:cubicBezTo>
                  <a:cubicBezTo>
                    <a:pt x="246" y="112"/>
                    <a:pt x="308" y="72"/>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2727575" y="4325575"/>
              <a:ext cx="9475" cy="2625"/>
            </a:xfrm>
            <a:custGeom>
              <a:avLst/>
              <a:gdLst/>
              <a:ahLst/>
              <a:cxnLst/>
              <a:rect l="l" t="t" r="r" b="b"/>
              <a:pathLst>
                <a:path w="379" h="105" extrusionOk="0">
                  <a:moveTo>
                    <a:pt x="1" y="0"/>
                  </a:moveTo>
                  <a:cubicBezTo>
                    <a:pt x="60" y="70"/>
                    <a:pt x="125" y="105"/>
                    <a:pt x="190" y="105"/>
                  </a:cubicBezTo>
                  <a:cubicBezTo>
                    <a:pt x="254" y="105"/>
                    <a:pt x="319" y="70"/>
                    <a:pt x="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2531625" y="4299225"/>
              <a:ext cx="8975" cy="3000"/>
            </a:xfrm>
            <a:custGeom>
              <a:avLst/>
              <a:gdLst/>
              <a:ahLst/>
              <a:cxnLst/>
              <a:rect l="l" t="t" r="r" b="b"/>
              <a:pathLst>
                <a:path w="359" h="120" extrusionOk="0">
                  <a:moveTo>
                    <a:pt x="172" y="0"/>
                  </a:moveTo>
                  <a:cubicBezTo>
                    <a:pt x="110" y="0"/>
                    <a:pt x="51" y="40"/>
                    <a:pt x="1" y="119"/>
                  </a:cubicBezTo>
                  <a:lnTo>
                    <a:pt x="359" y="119"/>
                  </a:lnTo>
                  <a:cubicBezTo>
                    <a:pt x="299" y="40"/>
                    <a:pt x="235"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2549525" y="4668225"/>
              <a:ext cx="8500" cy="5000"/>
            </a:xfrm>
            <a:custGeom>
              <a:avLst/>
              <a:gdLst/>
              <a:ahLst/>
              <a:cxnLst/>
              <a:rect l="l" t="t" r="r" b="b"/>
              <a:pathLst>
                <a:path w="340" h="200" extrusionOk="0">
                  <a:moveTo>
                    <a:pt x="339" y="0"/>
                  </a:moveTo>
                  <a:cubicBezTo>
                    <a:pt x="180" y="0"/>
                    <a:pt x="81" y="60"/>
                    <a:pt x="1" y="199"/>
                  </a:cubicBezTo>
                  <a:cubicBezTo>
                    <a:pt x="160" y="199"/>
                    <a:pt x="279" y="14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2565950" y="4658775"/>
              <a:ext cx="9475" cy="5500"/>
            </a:xfrm>
            <a:custGeom>
              <a:avLst/>
              <a:gdLst/>
              <a:ahLst/>
              <a:cxnLst/>
              <a:rect l="l" t="t" r="r" b="b"/>
              <a:pathLst>
                <a:path w="379" h="220" extrusionOk="0">
                  <a:moveTo>
                    <a:pt x="378" y="0"/>
                  </a:moveTo>
                  <a:cubicBezTo>
                    <a:pt x="219" y="20"/>
                    <a:pt x="100" y="80"/>
                    <a:pt x="0" y="199"/>
                  </a:cubicBezTo>
                  <a:cubicBezTo>
                    <a:pt x="80" y="199"/>
                    <a:pt x="160" y="219"/>
                    <a:pt x="219" y="219"/>
                  </a:cubicBezTo>
                  <a:cubicBezTo>
                    <a:pt x="319" y="180"/>
                    <a:pt x="378" y="10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a:off x="2597275" y="4646725"/>
              <a:ext cx="9975" cy="3675"/>
            </a:xfrm>
            <a:custGeom>
              <a:avLst/>
              <a:gdLst/>
              <a:ahLst/>
              <a:cxnLst/>
              <a:rect l="l" t="t" r="r" b="b"/>
              <a:pathLst>
                <a:path w="399" h="147" extrusionOk="0">
                  <a:moveTo>
                    <a:pt x="322" y="0"/>
                  </a:moveTo>
                  <a:cubicBezTo>
                    <a:pt x="200" y="0"/>
                    <a:pt x="100" y="42"/>
                    <a:pt x="1" y="124"/>
                  </a:cubicBezTo>
                  <a:cubicBezTo>
                    <a:pt x="47" y="138"/>
                    <a:pt x="96" y="147"/>
                    <a:pt x="144" y="147"/>
                  </a:cubicBezTo>
                  <a:cubicBezTo>
                    <a:pt x="239" y="147"/>
                    <a:pt x="332" y="111"/>
                    <a:pt x="399" y="5"/>
                  </a:cubicBezTo>
                  <a:cubicBezTo>
                    <a:pt x="372" y="2"/>
                    <a:pt x="347" y="0"/>
                    <a:pt x="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a:off x="2447100" y="4739350"/>
              <a:ext cx="7975" cy="5975"/>
            </a:xfrm>
            <a:custGeom>
              <a:avLst/>
              <a:gdLst/>
              <a:ahLst/>
              <a:cxnLst/>
              <a:rect l="l" t="t" r="r" b="b"/>
              <a:pathLst>
                <a:path w="319" h="239" extrusionOk="0">
                  <a:moveTo>
                    <a:pt x="318" y="0"/>
                  </a:moveTo>
                  <a:cubicBezTo>
                    <a:pt x="159" y="0"/>
                    <a:pt x="60" y="60"/>
                    <a:pt x="0" y="239"/>
                  </a:cubicBezTo>
                  <a:cubicBezTo>
                    <a:pt x="159" y="199"/>
                    <a:pt x="279" y="159"/>
                    <a:pt x="3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a:off x="2401825" y="4716950"/>
              <a:ext cx="3525" cy="10975"/>
            </a:xfrm>
            <a:custGeom>
              <a:avLst/>
              <a:gdLst/>
              <a:ahLst/>
              <a:cxnLst/>
              <a:rect l="l" t="t" r="r" b="b"/>
              <a:pathLst>
                <a:path w="141" h="439" extrusionOk="0">
                  <a:moveTo>
                    <a:pt x="140" y="1"/>
                  </a:moveTo>
                  <a:cubicBezTo>
                    <a:pt x="21" y="140"/>
                    <a:pt x="1" y="279"/>
                    <a:pt x="140" y="439"/>
                  </a:cubicBezTo>
                  <a:lnTo>
                    <a:pt x="1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a:off x="2558000" y="4521525"/>
              <a:ext cx="8475" cy="3000"/>
            </a:xfrm>
            <a:custGeom>
              <a:avLst/>
              <a:gdLst/>
              <a:ahLst/>
              <a:cxnLst/>
              <a:rect l="l" t="t" r="r" b="b"/>
              <a:pathLst>
                <a:path w="339" h="120" extrusionOk="0">
                  <a:moveTo>
                    <a:pt x="0" y="0"/>
                  </a:moveTo>
                  <a:cubicBezTo>
                    <a:pt x="60" y="80"/>
                    <a:pt x="119" y="119"/>
                    <a:pt x="177" y="119"/>
                  </a:cubicBezTo>
                  <a:cubicBezTo>
                    <a:pt x="234" y="119"/>
                    <a:pt x="289" y="80"/>
                    <a:pt x="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a:off x="2669875" y="4561800"/>
              <a:ext cx="8500" cy="3375"/>
            </a:xfrm>
            <a:custGeom>
              <a:avLst/>
              <a:gdLst/>
              <a:ahLst/>
              <a:cxnLst/>
              <a:rect l="l" t="t" r="r" b="b"/>
              <a:pathLst>
                <a:path w="340" h="135" extrusionOk="0">
                  <a:moveTo>
                    <a:pt x="1" y="0"/>
                  </a:moveTo>
                  <a:cubicBezTo>
                    <a:pt x="61" y="90"/>
                    <a:pt x="120" y="135"/>
                    <a:pt x="178" y="135"/>
                  </a:cubicBezTo>
                  <a:cubicBezTo>
                    <a:pt x="235" y="135"/>
                    <a:pt x="289" y="9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a:off x="2803675" y="4367225"/>
              <a:ext cx="4000" cy="2625"/>
            </a:xfrm>
            <a:custGeom>
              <a:avLst/>
              <a:gdLst/>
              <a:ahLst/>
              <a:cxnLst/>
              <a:rect l="l" t="t" r="r" b="b"/>
              <a:pathLst>
                <a:path w="160" h="105" extrusionOk="0">
                  <a:moveTo>
                    <a:pt x="80" y="0"/>
                  </a:moveTo>
                  <a:cubicBezTo>
                    <a:pt x="50" y="0"/>
                    <a:pt x="20" y="35"/>
                    <a:pt x="0" y="105"/>
                  </a:cubicBezTo>
                  <a:lnTo>
                    <a:pt x="159" y="105"/>
                  </a:lnTo>
                  <a:cubicBezTo>
                    <a:pt x="139" y="35"/>
                    <a:pt x="110"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a:off x="3013525" y="4329050"/>
              <a:ext cx="2025" cy="2150"/>
            </a:xfrm>
            <a:custGeom>
              <a:avLst/>
              <a:gdLst/>
              <a:ahLst/>
              <a:cxnLst/>
              <a:rect l="l" t="t" r="r" b="b"/>
              <a:pathLst>
                <a:path w="81" h="86" extrusionOk="0">
                  <a:moveTo>
                    <a:pt x="1" y="1"/>
                  </a:moveTo>
                  <a:lnTo>
                    <a:pt x="1" y="1"/>
                  </a:lnTo>
                  <a:cubicBezTo>
                    <a:pt x="13" y="62"/>
                    <a:pt x="33" y="85"/>
                    <a:pt x="51" y="85"/>
                  </a:cubicBezTo>
                  <a:cubicBezTo>
                    <a:pt x="62" y="85"/>
                    <a:pt x="73" y="76"/>
                    <a:pt x="80" y="60"/>
                  </a:cubicBezTo>
                  <a:cubicBezTo>
                    <a:pt x="80" y="40"/>
                    <a:pt x="21" y="4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a:off x="2763875" y="4309400"/>
              <a:ext cx="4000" cy="2275"/>
            </a:xfrm>
            <a:custGeom>
              <a:avLst/>
              <a:gdLst/>
              <a:ahLst/>
              <a:cxnLst/>
              <a:rect l="l" t="t" r="r" b="b"/>
              <a:pathLst>
                <a:path w="160" h="91" extrusionOk="0">
                  <a:moveTo>
                    <a:pt x="65" y="1"/>
                  </a:moveTo>
                  <a:cubicBezTo>
                    <a:pt x="41" y="1"/>
                    <a:pt x="21" y="31"/>
                    <a:pt x="1" y="90"/>
                  </a:cubicBezTo>
                  <a:lnTo>
                    <a:pt x="160" y="90"/>
                  </a:lnTo>
                  <a:cubicBezTo>
                    <a:pt x="120" y="31"/>
                    <a:pt x="90"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a:off x="2403825" y="4512575"/>
              <a:ext cx="3000" cy="4500"/>
            </a:xfrm>
            <a:custGeom>
              <a:avLst/>
              <a:gdLst/>
              <a:ahLst/>
              <a:cxnLst/>
              <a:rect l="l" t="t" r="r" b="b"/>
              <a:pathLst>
                <a:path w="120" h="180" extrusionOk="0">
                  <a:moveTo>
                    <a:pt x="120" y="0"/>
                  </a:moveTo>
                  <a:cubicBezTo>
                    <a:pt x="0" y="60"/>
                    <a:pt x="0" y="99"/>
                    <a:pt x="120" y="179"/>
                  </a:cubicBezTo>
                  <a:lnTo>
                    <a:pt x="1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
            <p:cNvSpPr/>
            <p:nvPr/>
          </p:nvSpPr>
          <p:spPr>
            <a:xfrm>
              <a:off x="2408800" y="4436975"/>
              <a:ext cx="3500" cy="3500"/>
            </a:xfrm>
            <a:custGeom>
              <a:avLst/>
              <a:gdLst/>
              <a:ahLst/>
              <a:cxnLst/>
              <a:rect l="l" t="t" r="r" b="b"/>
              <a:pathLst>
                <a:path w="140" h="140" extrusionOk="0">
                  <a:moveTo>
                    <a:pt x="120" y="0"/>
                  </a:moveTo>
                  <a:cubicBezTo>
                    <a:pt x="80" y="20"/>
                    <a:pt x="40" y="40"/>
                    <a:pt x="0" y="60"/>
                  </a:cubicBezTo>
                  <a:cubicBezTo>
                    <a:pt x="40" y="100"/>
                    <a:pt x="80" y="120"/>
                    <a:pt x="120" y="140"/>
                  </a:cubicBezTo>
                  <a:cubicBezTo>
                    <a:pt x="140" y="100"/>
                    <a:pt x="140" y="40"/>
                    <a:pt x="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
            <p:cNvSpPr/>
            <p:nvPr/>
          </p:nvSpPr>
          <p:spPr>
            <a:xfrm>
              <a:off x="2692275" y="4425275"/>
              <a:ext cx="4500" cy="2275"/>
            </a:xfrm>
            <a:custGeom>
              <a:avLst/>
              <a:gdLst/>
              <a:ahLst/>
              <a:cxnLst/>
              <a:rect l="l" t="t" r="r" b="b"/>
              <a:pathLst>
                <a:path w="180" h="91" extrusionOk="0">
                  <a:moveTo>
                    <a:pt x="82" y="1"/>
                  </a:moveTo>
                  <a:cubicBezTo>
                    <a:pt x="50" y="1"/>
                    <a:pt x="20" y="31"/>
                    <a:pt x="0" y="90"/>
                  </a:cubicBezTo>
                  <a:lnTo>
                    <a:pt x="179" y="90"/>
                  </a:lnTo>
                  <a:cubicBezTo>
                    <a:pt x="149" y="31"/>
                    <a:pt x="115" y="1"/>
                    <a:pt x="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a:off x="2408300" y="4454375"/>
              <a:ext cx="3000" cy="4000"/>
            </a:xfrm>
            <a:custGeom>
              <a:avLst/>
              <a:gdLst/>
              <a:ahLst/>
              <a:cxnLst/>
              <a:rect l="l" t="t" r="r" b="b"/>
              <a:pathLst>
                <a:path w="120" h="160" extrusionOk="0">
                  <a:moveTo>
                    <a:pt x="120" y="1"/>
                  </a:moveTo>
                  <a:cubicBezTo>
                    <a:pt x="0" y="40"/>
                    <a:pt x="0" y="100"/>
                    <a:pt x="120" y="160"/>
                  </a:cubicBezTo>
                  <a:lnTo>
                    <a:pt x="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a:off x="2403325" y="4730875"/>
              <a:ext cx="3000" cy="5500"/>
            </a:xfrm>
            <a:custGeom>
              <a:avLst/>
              <a:gdLst/>
              <a:ahLst/>
              <a:cxnLst/>
              <a:rect l="l" t="t" r="r" b="b"/>
              <a:pathLst>
                <a:path w="120" h="220" extrusionOk="0">
                  <a:moveTo>
                    <a:pt x="80" y="1"/>
                  </a:moveTo>
                  <a:cubicBezTo>
                    <a:pt x="1" y="80"/>
                    <a:pt x="1" y="140"/>
                    <a:pt x="80" y="220"/>
                  </a:cubicBezTo>
                  <a:cubicBezTo>
                    <a:pt x="80" y="140"/>
                    <a:pt x="120" y="4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a:off x="2429175" y="4753750"/>
              <a:ext cx="5000" cy="4500"/>
            </a:xfrm>
            <a:custGeom>
              <a:avLst/>
              <a:gdLst/>
              <a:ahLst/>
              <a:cxnLst/>
              <a:rect l="l" t="t" r="r" b="b"/>
              <a:pathLst>
                <a:path w="200" h="180" extrusionOk="0">
                  <a:moveTo>
                    <a:pt x="200" y="1"/>
                  </a:moveTo>
                  <a:cubicBezTo>
                    <a:pt x="100" y="21"/>
                    <a:pt x="21" y="81"/>
                    <a:pt x="1" y="180"/>
                  </a:cubicBezTo>
                  <a:cubicBezTo>
                    <a:pt x="100" y="160"/>
                    <a:pt x="180" y="100"/>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a:off x="2442125" y="4745300"/>
              <a:ext cx="5000" cy="3525"/>
            </a:xfrm>
            <a:custGeom>
              <a:avLst/>
              <a:gdLst/>
              <a:ahLst/>
              <a:cxnLst/>
              <a:rect l="l" t="t" r="r" b="b"/>
              <a:pathLst>
                <a:path w="200" h="141" extrusionOk="0">
                  <a:moveTo>
                    <a:pt x="199" y="1"/>
                  </a:moveTo>
                  <a:cubicBezTo>
                    <a:pt x="100" y="1"/>
                    <a:pt x="20" y="41"/>
                    <a:pt x="0" y="140"/>
                  </a:cubicBezTo>
                  <a:lnTo>
                    <a:pt x="199" y="140"/>
                  </a:lnTo>
                  <a:lnTo>
                    <a:pt x="1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a:off x="2437150" y="4748800"/>
              <a:ext cx="5000" cy="4000"/>
            </a:xfrm>
            <a:custGeom>
              <a:avLst/>
              <a:gdLst/>
              <a:ahLst/>
              <a:cxnLst/>
              <a:rect l="l" t="t" r="r" b="b"/>
              <a:pathLst>
                <a:path w="200" h="160" extrusionOk="0">
                  <a:moveTo>
                    <a:pt x="199" y="0"/>
                  </a:moveTo>
                  <a:cubicBezTo>
                    <a:pt x="100" y="0"/>
                    <a:pt x="40" y="80"/>
                    <a:pt x="0" y="159"/>
                  </a:cubicBezTo>
                  <a:cubicBezTo>
                    <a:pt x="100" y="159"/>
                    <a:pt x="179" y="10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a:off x="2575400" y="4655800"/>
              <a:ext cx="5000" cy="3500"/>
            </a:xfrm>
            <a:custGeom>
              <a:avLst/>
              <a:gdLst/>
              <a:ahLst/>
              <a:cxnLst/>
              <a:rect l="l" t="t" r="r" b="b"/>
              <a:pathLst>
                <a:path w="200" h="140" extrusionOk="0">
                  <a:moveTo>
                    <a:pt x="199" y="0"/>
                  </a:moveTo>
                  <a:cubicBezTo>
                    <a:pt x="100" y="0"/>
                    <a:pt x="20" y="20"/>
                    <a:pt x="0" y="139"/>
                  </a:cubicBezTo>
                  <a:cubicBezTo>
                    <a:pt x="100" y="119"/>
                    <a:pt x="140" y="10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a:off x="2557500" y="4664750"/>
              <a:ext cx="5000" cy="3500"/>
            </a:xfrm>
            <a:custGeom>
              <a:avLst/>
              <a:gdLst/>
              <a:ahLst/>
              <a:cxnLst/>
              <a:rect l="l" t="t" r="r" b="b"/>
              <a:pathLst>
                <a:path w="200" h="140" extrusionOk="0">
                  <a:moveTo>
                    <a:pt x="199" y="0"/>
                  </a:moveTo>
                  <a:cubicBezTo>
                    <a:pt x="120" y="0"/>
                    <a:pt x="40" y="60"/>
                    <a:pt x="0" y="139"/>
                  </a:cubicBezTo>
                  <a:cubicBezTo>
                    <a:pt x="60" y="100"/>
                    <a:pt x="120" y="6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a:off x="2611200" y="4643350"/>
              <a:ext cx="5000" cy="3025"/>
            </a:xfrm>
            <a:custGeom>
              <a:avLst/>
              <a:gdLst/>
              <a:ahLst/>
              <a:cxnLst/>
              <a:rect l="l" t="t" r="r" b="b"/>
              <a:pathLst>
                <a:path w="200" h="121" extrusionOk="0">
                  <a:moveTo>
                    <a:pt x="200" y="1"/>
                  </a:moveTo>
                  <a:lnTo>
                    <a:pt x="200" y="1"/>
                  </a:lnTo>
                  <a:cubicBezTo>
                    <a:pt x="140" y="21"/>
                    <a:pt x="60" y="60"/>
                    <a:pt x="1" y="120"/>
                  </a:cubicBezTo>
                  <a:cubicBezTo>
                    <a:pt x="80" y="120"/>
                    <a:pt x="160" y="60"/>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a:off x="2406300" y="4780125"/>
              <a:ext cx="7000" cy="5375"/>
            </a:xfrm>
            <a:custGeom>
              <a:avLst/>
              <a:gdLst/>
              <a:ahLst/>
              <a:cxnLst/>
              <a:rect l="l" t="t" r="r" b="b"/>
              <a:pathLst>
                <a:path w="280" h="215" extrusionOk="0">
                  <a:moveTo>
                    <a:pt x="140" y="0"/>
                  </a:moveTo>
                  <a:cubicBezTo>
                    <a:pt x="100" y="40"/>
                    <a:pt x="41" y="60"/>
                    <a:pt x="1" y="120"/>
                  </a:cubicBezTo>
                  <a:cubicBezTo>
                    <a:pt x="1" y="140"/>
                    <a:pt x="21" y="159"/>
                    <a:pt x="41" y="199"/>
                  </a:cubicBezTo>
                  <a:cubicBezTo>
                    <a:pt x="70" y="209"/>
                    <a:pt x="105" y="214"/>
                    <a:pt x="138" y="214"/>
                  </a:cubicBezTo>
                  <a:cubicBezTo>
                    <a:pt x="170" y="214"/>
                    <a:pt x="200" y="209"/>
                    <a:pt x="220" y="199"/>
                  </a:cubicBezTo>
                  <a:cubicBezTo>
                    <a:pt x="240" y="140"/>
                    <a:pt x="279" y="100"/>
                    <a:pt x="240" y="20"/>
                  </a:cubicBezTo>
                  <a:cubicBezTo>
                    <a:pt x="200" y="20"/>
                    <a:pt x="180" y="0"/>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a:off x="2409800" y="4775650"/>
              <a:ext cx="6975" cy="4500"/>
            </a:xfrm>
            <a:custGeom>
              <a:avLst/>
              <a:gdLst/>
              <a:ahLst/>
              <a:cxnLst/>
              <a:rect l="l" t="t" r="r" b="b"/>
              <a:pathLst>
                <a:path w="279" h="180" extrusionOk="0">
                  <a:moveTo>
                    <a:pt x="239" y="0"/>
                  </a:moveTo>
                  <a:cubicBezTo>
                    <a:pt x="159" y="40"/>
                    <a:pt x="80" y="120"/>
                    <a:pt x="0" y="179"/>
                  </a:cubicBezTo>
                  <a:cubicBezTo>
                    <a:pt x="60" y="179"/>
                    <a:pt x="80" y="179"/>
                    <a:pt x="119" y="140"/>
                  </a:cubicBezTo>
                  <a:cubicBezTo>
                    <a:pt x="199" y="140"/>
                    <a:pt x="259" y="100"/>
                    <a:pt x="279" y="40"/>
                  </a:cubicBezTo>
                  <a:lnTo>
                    <a:pt x="2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a:off x="2993650" y="4113200"/>
              <a:ext cx="2000" cy="2025"/>
            </a:xfrm>
            <a:custGeom>
              <a:avLst/>
              <a:gdLst/>
              <a:ahLst/>
              <a:cxnLst/>
              <a:rect l="l" t="t" r="r" b="b"/>
              <a:pathLst>
                <a:path w="80" h="81" extrusionOk="0">
                  <a:moveTo>
                    <a:pt x="34" y="0"/>
                  </a:moveTo>
                  <a:cubicBezTo>
                    <a:pt x="21" y="0"/>
                    <a:pt x="9" y="15"/>
                    <a:pt x="0" y="41"/>
                  </a:cubicBezTo>
                  <a:cubicBezTo>
                    <a:pt x="0" y="61"/>
                    <a:pt x="60" y="61"/>
                    <a:pt x="80" y="81"/>
                  </a:cubicBezTo>
                  <a:cubicBezTo>
                    <a:pt x="69" y="25"/>
                    <a:pt x="51"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a:off x="2995625" y="4115200"/>
              <a:ext cx="3025" cy="4500"/>
            </a:xfrm>
            <a:custGeom>
              <a:avLst/>
              <a:gdLst/>
              <a:ahLst/>
              <a:cxnLst/>
              <a:rect l="l" t="t" r="r" b="b"/>
              <a:pathLst>
                <a:path w="121" h="180" extrusionOk="0">
                  <a:moveTo>
                    <a:pt x="1" y="1"/>
                  </a:moveTo>
                  <a:lnTo>
                    <a:pt x="1" y="180"/>
                  </a:lnTo>
                  <a:cubicBezTo>
                    <a:pt x="120" y="100"/>
                    <a:pt x="120" y="6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a:off x="1537000" y="3827750"/>
              <a:ext cx="88550" cy="60200"/>
            </a:xfrm>
            <a:custGeom>
              <a:avLst/>
              <a:gdLst/>
              <a:ahLst/>
              <a:cxnLst/>
              <a:rect l="l" t="t" r="r" b="b"/>
              <a:pathLst>
                <a:path w="3542" h="2408" extrusionOk="0">
                  <a:moveTo>
                    <a:pt x="358" y="1"/>
                  </a:moveTo>
                  <a:cubicBezTo>
                    <a:pt x="339" y="1"/>
                    <a:pt x="279" y="21"/>
                    <a:pt x="259" y="21"/>
                  </a:cubicBezTo>
                  <a:cubicBezTo>
                    <a:pt x="239" y="100"/>
                    <a:pt x="199" y="160"/>
                    <a:pt x="160" y="220"/>
                  </a:cubicBezTo>
                  <a:cubicBezTo>
                    <a:pt x="0" y="558"/>
                    <a:pt x="60" y="936"/>
                    <a:pt x="140" y="1294"/>
                  </a:cubicBezTo>
                  <a:cubicBezTo>
                    <a:pt x="160" y="1652"/>
                    <a:pt x="100" y="2050"/>
                    <a:pt x="299" y="2408"/>
                  </a:cubicBezTo>
                  <a:cubicBezTo>
                    <a:pt x="299" y="2030"/>
                    <a:pt x="339" y="1632"/>
                    <a:pt x="339" y="1254"/>
                  </a:cubicBezTo>
                  <a:cubicBezTo>
                    <a:pt x="358" y="418"/>
                    <a:pt x="358" y="418"/>
                    <a:pt x="1154" y="418"/>
                  </a:cubicBezTo>
                  <a:lnTo>
                    <a:pt x="3183" y="418"/>
                  </a:lnTo>
                  <a:cubicBezTo>
                    <a:pt x="3283" y="299"/>
                    <a:pt x="3422" y="200"/>
                    <a:pt x="3541" y="60"/>
                  </a:cubicBezTo>
                  <a:cubicBezTo>
                    <a:pt x="2467" y="60"/>
                    <a:pt x="1433" y="41"/>
                    <a:pt x="3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a:off x="1534500" y="3792950"/>
              <a:ext cx="9000" cy="36325"/>
            </a:xfrm>
            <a:custGeom>
              <a:avLst/>
              <a:gdLst/>
              <a:ahLst/>
              <a:cxnLst/>
              <a:rect l="l" t="t" r="r" b="b"/>
              <a:pathLst>
                <a:path w="360" h="1453" extrusionOk="0">
                  <a:moveTo>
                    <a:pt x="100" y="0"/>
                  </a:moveTo>
                  <a:cubicBezTo>
                    <a:pt x="1" y="498"/>
                    <a:pt x="61" y="955"/>
                    <a:pt x="81" y="1452"/>
                  </a:cubicBezTo>
                  <a:lnTo>
                    <a:pt x="260" y="1452"/>
                  </a:lnTo>
                  <a:cubicBezTo>
                    <a:pt x="359" y="1333"/>
                    <a:pt x="359" y="1214"/>
                    <a:pt x="279" y="1094"/>
                  </a:cubicBezTo>
                  <a:cubicBezTo>
                    <a:pt x="120" y="736"/>
                    <a:pt x="299" y="338"/>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a:off x="1540475" y="3820300"/>
              <a:ext cx="5500" cy="10475"/>
            </a:xfrm>
            <a:custGeom>
              <a:avLst/>
              <a:gdLst/>
              <a:ahLst/>
              <a:cxnLst/>
              <a:rect l="l" t="t" r="r" b="b"/>
              <a:pathLst>
                <a:path w="220" h="419" extrusionOk="0">
                  <a:moveTo>
                    <a:pt x="21" y="0"/>
                  </a:moveTo>
                  <a:cubicBezTo>
                    <a:pt x="21" y="120"/>
                    <a:pt x="1" y="239"/>
                    <a:pt x="1" y="358"/>
                  </a:cubicBezTo>
                  <a:lnTo>
                    <a:pt x="60" y="418"/>
                  </a:lnTo>
                  <a:lnTo>
                    <a:pt x="140" y="378"/>
                  </a:lnTo>
                  <a:lnTo>
                    <a:pt x="219" y="319"/>
                  </a:lnTo>
                  <a:cubicBezTo>
                    <a:pt x="140" y="219"/>
                    <a:pt x="100" y="10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a:off x="1540475" y="3952075"/>
              <a:ext cx="9975" cy="47275"/>
            </a:xfrm>
            <a:custGeom>
              <a:avLst/>
              <a:gdLst/>
              <a:ahLst/>
              <a:cxnLst/>
              <a:rect l="l" t="t" r="r" b="b"/>
              <a:pathLst>
                <a:path w="399" h="1891" extrusionOk="0">
                  <a:moveTo>
                    <a:pt x="219" y="1"/>
                  </a:moveTo>
                  <a:lnTo>
                    <a:pt x="219" y="1"/>
                  </a:lnTo>
                  <a:cubicBezTo>
                    <a:pt x="239" y="637"/>
                    <a:pt x="1" y="1294"/>
                    <a:pt x="399" y="1891"/>
                  </a:cubicBezTo>
                  <a:cubicBezTo>
                    <a:pt x="339" y="1234"/>
                    <a:pt x="399" y="618"/>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a:off x="1533525" y="3833725"/>
              <a:ext cx="7475" cy="26875"/>
            </a:xfrm>
            <a:custGeom>
              <a:avLst/>
              <a:gdLst/>
              <a:ahLst/>
              <a:cxnLst/>
              <a:rect l="l" t="t" r="r" b="b"/>
              <a:pathLst>
                <a:path w="299" h="1075" extrusionOk="0">
                  <a:moveTo>
                    <a:pt x="299" y="0"/>
                  </a:moveTo>
                  <a:cubicBezTo>
                    <a:pt x="0" y="339"/>
                    <a:pt x="40" y="717"/>
                    <a:pt x="279" y="1075"/>
                  </a:cubicBezTo>
                  <a:cubicBezTo>
                    <a:pt x="279" y="717"/>
                    <a:pt x="299" y="339"/>
                    <a:pt x="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a:off x="1546450" y="4012250"/>
              <a:ext cx="3000" cy="4500"/>
            </a:xfrm>
            <a:custGeom>
              <a:avLst/>
              <a:gdLst/>
              <a:ahLst/>
              <a:cxnLst/>
              <a:rect l="l" t="t" r="r" b="b"/>
              <a:pathLst>
                <a:path w="120" h="180" extrusionOk="0">
                  <a:moveTo>
                    <a:pt x="120" y="1"/>
                  </a:moveTo>
                  <a:cubicBezTo>
                    <a:pt x="0" y="80"/>
                    <a:pt x="0" y="140"/>
                    <a:pt x="120" y="180"/>
                  </a:cubicBezTo>
                  <a:lnTo>
                    <a:pt x="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a:off x="1540475" y="3829750"/>
              <a:ext cx="3500" cy="4500"/>
            </a:xfrm>
            <a:custGeom>
              <a:avLst/>
              <a:gdLst/>
              <a:ahLst/>
              <a:cxnLst/>
              <a:rect l="l" t="t" r="r" b="b"/>
              <a:pathLst>
                <a:path w="140" h="180" extrusionOk="0">
                  <a:moveTo>
                    <a:pt x="1" y="0"/>
                  </a:moveTo>
                  <a:cubicBezTo>
                    <a:pt x="1" y="60"/>
                    <a:pt x="1" y="120"/>
                    <a:pt x="21" y="179"/>
                  </a:cubicBezTo>
                  <a:cubicBezTo>
                    <a:pt x="40" y="140"/>
                    <a:pt x="100" y="80"/>
                    <a:pt x="140" y="40"/>
                  </a:cubicBezTo>
                  <a:cubicBezTo>
                    <a:pt x="100" y="40"/>
                    <a:pt x="40" y="4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a:off x="2412275" y="4823250"/>
              <a:ext cx="59700" cy="37950"/>
            </a:xfrm>
            <a:custGeom>
              <a:avLst/>
              <a:gdLst/>
              <a:ahLst/>
              <a:cxnLst/>
              <a:rect l="l" t="t" r="r" b="b"/>
              <a:pathLst>
                <a:path w="2388" h="1518" extrusionOk="0">
                  <a:moveTo>
                    <a:pt x="2058" y="0"/>
                  </a:moveTo>
                  <a:cubicBezTo>
                    <a:pt x="2003" y="0"/>
                    <a:pt x="1942" y="20"/>
                    <a:pt x="1870" y="66"/>
                  </a:cubicBezTo>
                  <a:cubicBezTo>
                    <a:pt x="1731" y="424"/>
                    <a:pt x="1373" y="563"/>
                    <a:pt x="1035" y="682"/>
                  </a:cubicBezTo>
                  <a:cubicBezTo>
                    <a:pt x="959" y="797"/>
                    <a:pt x="887" y="852"/>
                    <a:pt x="818" y="852"/>
                  </a:cubicBezTo>
                  <a:cubicBezTo>
                    <a:pt x="742" y="852"/>
                    <a:pt x="670" y="787"/>
                    <a:pt x="597" y="662"/>
                  </a:cubicBezTo>
                  <a:cubicBezTo>
                    <a:pt x="534" y="639"/>
                    <a:pt x="471" y="625"/>
                    <a:pt x="411" y="625"/>
                  </a:cubicBezTo>
                  <a:cubicBezTo>
                    <a:pt x="319" y="625"/>
                    <a:pt x="232" y="658"/>
                    <a:pt x="160" y="742"/>
                  </a:cubicBezTo>
                  <a:cubicBezTo>
                    <a:pt x="180" y="1020"/>
                    <a:pt x="80" y="1279"/>
                    <a:pt x="1" y="1518"/>
                  </a:cubicBezTo>
                  <a:cubicBezTo>
                    <a:pt x="510" y="1461"/>
                    <a:pt x="983" y="1297"/>
                    <a:pt x="1488" y="1297"/>
                  </a:cubicBezTo>
                  <a:cubicBezTo>
                    <a:pt x="1516" y="1297"/>
                    <a:pt x="1544" y="1298"/>
                    <a:pt x="1572" y="1299"/>
                  </a:cubicBezTo>
                  <a:cubicBezTo>
                    <a:pt x="1831" y="1060"/>
                    <a:pt x="2069" y="822"/>
                    <a:pt x="2328" y="583"/>
                  </a:cubicBezTo>
                  <a:cubicBezTo>
                    <a:pt x="2288" y="563"/>
                    <a:pt x="2288" y="523"/>
                    <a:pt x="2308" y="483"/>
                  </a:cubicBezTo>
                  <a:cubicBezTo>
                    <a:pt x="2288" y="384"/>
                    <a:pt x="2388" y="304"/>
                    <a:pt x="2348" y="205"/>
                  </a:cubicBezTo>
                  <a:cubicBezTo>
                    <a:pt x="2254" y="84"/>
                    <a:pt x="2170" y="0"/>
                    <a:pt x="20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a:off x="3075700" y="4824450"/>
              <a:ext cx="31850" cy="5850"/>
            </a:xfrm>
            <a:custGeom>
              <a:avLst/>
              <a:gdLst/>
              <a:ahLst/>
              <a:cxnLst/>
              <a:rect l="l" t="t" r="r" b="b"/>
              <a:pathLst>
                <a:path w="1274" h="234" extrusionOk="0">
                  <a:moveTo>
                    <a:pt x="648" y="0"/>
                  </a:moveTo>
                  <a:cubicBezTo>
                    <a:pt x="431" y="0"/>
                    <a:pt x="213" y="75"/>
                    <a:pt x="0" y="217"/>
                  </a:cubicBezTo>
                  <a:cubicBezTo>
                    <a:pt x="89" y="229"/>
                    <a:pt x="176" y="234"/>
                    <a:pt x="263" y="234"/>
                  </a:cubicBezTo>
                  <a:cubicBezTo>
                    <a:pt x="502" y="234"/>
                    <a:pt x="739" y="199"/>
                    <a:pt x="991" y="199"/>
                  </a:cubicBezTo>
                  <a:cubicBezTo>
                    <a:pt x="1083" y="199"/>
                    <a:pt x="1177" y="204"/>
                    <a:pt x="1274" y="217"/>
                  </a:cubicBezTo>
                  <a:cubicBezTo>
                    <a:pt x="1068" y="70"/>
                    <a:pt x="858" y="0"/>
                    <a:pt x="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a:off x="2414775" y="4868650"/>
              <a:ext cx="25875" cy="14450"/>
            </a:xfrm>
            <a:custGeom>
              <a:avLst/>
              <a:gdLst/>
              <a:ahLst/>
              <a:cxnLst/>
              <a:rect l="l" t="t" r="r" b="b"/>
              <a:pathLst>
                <a:path w="1035" h="578" extrusionOk="0">
                  <a:moveTo>
                    <a:pt x="199" y="0"/>
                  </a:moveTo>
                  <a:lnTo>
                    <a:pt x="199" y="0"/>
                  </a:lnTo>
                  <a:cubicBezTo>
                    <a:pt x="0" y="279"/>
                    <a:pt x="179" y="438"/>
                    <a:pt x="378" y="577"/>
                  </a:cubicBezTo>
                  <a:cubicBezTo>
                    <a:pt x="497" y="577"/>
                    <a:pt x="597" y="557"/>
                    <a:pt x="736" y="557"/>
                  </a:cubicBezTo>
                  <a:cubicBezTo>
                    <a:pt x="836" y="458"/>
                    <a:pt x="1034" y="398"/>
                    <a:pt x="895" y="179"/>
                  </a:cubicBezTo>
                  <a:cubicBezTo>
                    <a:pt x="676" y="139"/>
                    <a:pt x="438" y="6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a:off x="2411275" y="4864675"/>
              <a:ext cx="12950" cy="22900"/>
            </a:xfrm>
            <a:custGeom>
              <a:avLst/>
              <a:gdLst/>
              <a:ahLst/>
              <a:cxnLst/>
              <a:rect l="l" t="t" r="r" b="b"/>
              <a:pathLst>
                <a:path w="518" h="916" extrusionOk="0">
                  <a:moveTo>
                    <a:pt x="1" y="0"/>
                  </a:moveTo>
                  <a:lnTo>
                    <a:pt x="299" y="895"/>
                  </a:lnTo>
                  <a:cubicBezTo>
                    <a:pt x="359" y="895"/>
                    <a:pt x="438" y="915"/>
                    <a:pt x="518" y="915"/>
                  </a:cubicBezTo>
                  <a:lnTo>
                    <a:pt x="518" y="736"/>
                  </a:lnTo>
                  <a:cubicBezTo>
                    <a:pt x="438" y="537"/>
                    <a:pt x="319" y="398"/>
                    <a:pt x="339" y="159"/>
                  </a:cubicBezTo>
                  <a:cubicBezTo>
                    <a:pt x="259" y="40"/>
                    <a:pt x="140"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a:off x="2433175" y="4873625"/>
              <a:ext cx="13450" cy="9025"/>
            </a:xfrm>
            <a:custGeom>
              <a:avLst/>
              <a:gdLst/>
              <a:ahLst/>
              <a:cxnLst/>
              <a:rect l="l" t="t" r="r" b="b"/>
              <a:pathLst>
                <a:path w="538" h="361" extrusionOk="0">
                  <a:moveTo>
                    <a:pt x="159" y="0"/>
                  </a:moveTo>
                  <a:cubicBezTo>
                    <a:pt x="119" y="100"/>
                    <a:pt x="40" y="239"/>
                    <a:pt x="0" y="358"/>
                  </a:cubicBezTo>
                  <a:cubicBezTo>
                    <a:pt x="19" y="360"/>
                    <a:pt x="37" y="360"/>
                    <a:pt x="55" y="360"/>
                  </a:cubicBezTo>
                  <a:cubicBezTo>
                    <a:pt x="284" y="360"/>
                    <a:pt x="445" y="243"/>
                    <a:pt x="537" y="40"/>
                  </a:cubicBezTo>
                  <a:cubicBezTo>
                    <a:pt x="418" y="40"/>
                    <a:pt x="298"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a:off x="2732050" y="4847325"/>
              <a:ext cx="17925" cy="4500"/>
            </a:xfrm>
            <a:custGeom>
              <a:avLst/>
              <a:gdLst/>
              <a:ahLst/>
              <a:cxnLst/>
              <a:rect l="l" t="t" r="r" b="b"/>
              <a:pathLst>
                <a:path w="717" h="180" extrusionOk="0">
                  <a:moveTo>
                    <a:pt x="359" y="0"/>
                  </a:moveTo>
                  <a:cubicBezTo>
                    <a:pt x="229" y="0"/>
                    <a:pt x="104" y="33"/>
                    <a:pt x="1" y="157"/>
                  </a:cubicBezTo>
                  <a:cubicBezTo>
                    <a:pt x="114" y="157"/>
                    <a:pt x="237" y="180"/>
                    <a:pt x="356" y="180"/>
                  </a:cubicBezTo>
                  <a:cubicBezTo>
                    <a:pt x="486" y="180"/>
                    <a:pt x="613" y="152"/>
                    <a:pt x="717" y="38"/>
                  </a:cubicBezTo>
                  <a:cubicBezTo>
                    <a:pt x="602" y="28"/>
                    <a:pt x="478" y="0"/>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a:off x="2862350" y="4824875"/>
              <a:ext cx="17925" cy="4500"/>
            </a:xfrm>
            <a:custGeom>
              <a:avLst/>
              <a:gdLst/>
              <a:ahLst/>
              <a:cxnLst/>
              <a:rect l="l" t="t" r="r" b="b"/>
              <a:pathLst>
                <a:path w="717" h="180" extrusionOk="0">
                  <a:moveTo>
                    <a:pt x="359" y="1"/>
                  </a:moveTo>
                  <a:cubicBezTo>
                    <a:pt x="199" y="1"/>
                    <a:pt x="80" y="1"/>
                    <a:pt x="0" y="140"/>
                  </a:cubicBezTo>
                  <a:cubicBezTo>
                    <a:pt x="239" y="160"/>
                    <a:pt x="458" y="160"/>
                    <a:pt x="717" y="180"/>
                  </a:cubicBezTo>
                  <a:cubicBezTo>
                    <a:pt x="657" y="40"/>
                    <a:pt x="498" y="21"/>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a:off x="3035925" y="4824750"/>
              <a:ext cx="12950" cy="5250"/>
            </a:xfrm>
            <a:custGeom>
              <a:avLst/>
              <a:gdLst/>
              <a:ahLst/>
              <a:cxnLst/>
              <a:rect l="l" t="t" r="r" b="b"/>
              <a:pathLst>
                <a:path w="518" h="210" extrusionOk="0">
                  <a:moveTo>
                    <a:pt x="266" y="1"/>
                  </a:moveTo>
                  <a:cubicBezTo>
                    <a:pt x="179" y="1"/>
                    <a:pt x="90" y="55"/>
                    <a:pt x="0" y="165"/>
                  </a:cubicBezTo>
                  <a:lnTo>
                    <a:pt x="358" y="165"/>
                  </a:lnTo>
                  <a:cubicBezTo>
                    <a:pt x="378" y="195"/>
                    <a:pt x="408" y="210"/>
                    <a:pt x="438" y="210"/>
                  </a:cubicBezTo>
                  <a:cubicBezTo>
                    <a:pt x="467" y="210"/>
                    <a:pt x="497" y="195"/>
                    <a:pt x="517" y="165"/>
                  </a:cubicBezTo>
                  <a:cubicBezTo>
                    <a:pt x="438" y="55"/>
                    <a:pt x="353"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a:off x="2652475" y="4834450"/>
              <a:ext cx="8475" cy="3375"/>
            </a:xfrm>
            <a:custGeom>
              <a:avLst/>
              <a:gdLst/>
              <a:ahLst/>
              <a:cxnLst/>
              <a:rect l="l" t="t" r="r" b="b"/>
              <a:pathLst>
                <a:path w="339" h="135" extrusionOk="0">
                  <a:moveTo>
                    <a:pt x="170" y="1"/>
                  </a:moveTo>
                  <a:cubicBezTo>
                    <a:pt x="115" y="1"/>
                    <a:pt x="60" y="45"/>
                    <a:pt x="1" y="135"/>
                  </a:cubicBezTo>
                  <a:lnTo>
                    <a:pt x="339" y="135"/>
                  </a:lnTo>
                  <a:cubicBezTo>
                    <a:pt x="279" y="45"/>
                    <a:pt x="225"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a:off x="3044875" y="4829850"/>
              <a:ext cx="4000" cy="1900"/>
            </a:xfrm>
            <a:custGeom>
              <a:avLst/>
              <a:gdLst/>
              <a:ahLst/>
              <a:cxnLst/>
              <a:rect l="l" t="t" r="r" b="b"/>
              <a:pathLst>
                <a:path w="160" h="76" extrusionOk="0">
                  <a:moveTo>
                    <a:pt x="0" y="1"/>
                  </a:moveTo>
                  <a:cubicBezTo>
                    <a:pt x="20" y="50"/>
                    <a:pt x="50" y="75"/>
                    <a:pt x="80" y="75"/>
                  </a:cubicBezTo>
                  <a:cubicBezTo>
                    <a:pt x="109" y="75"/>
                    <a:pt x="139" y="50"/>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a:off x="2486875" y="4856200"/>
              <a:ext cx="4500" cy="1900"/>
            </a:xfrm>
            <a:custGeom>
              <a:avLst/>
              <a:gdLst/>
              <a:ahLst/>
              <a:cxnLst/>
              <a:rect l="l" t="t" r="r" b="b"/>
              <a:pathLst>
                <a:path w="180" h="76" extrusionOk="0">
                  <a:moveTo>
                    <a:pt x="0" y="1"/>
                  </a:moveTo>
                  <a:cubicBezTo>
                    <a:pt x="30" y="51"/>
                    <a:pt x="55" y="75"/>
                    <a:pt x="83" y="75"/>
                  </a:cubicBezTo>
                  <a:cubicBezTo>
                    <a:pt x="110" y="75"/>
                    <a:pt x="140" y="5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a:off x="3124925" y="4422575"/>
              <a:ext cx="5150" cy="4975"/>
            </a:xfrm>
            <a:custGeom>
              <a:avLst/>
              <a:gdLst/>
              <a:ahLst/>
              <a:cxnLst/>
              <a:rect l="l" t="t" r="r" b="b"/>
              <a:pathLst>
                <a:path w="206" h="199" extrusionOk="0">
                  <a:moveTo>
                    <a:pt x="115" y="1"/>
                  </a:moveTo>
                  <a:cubicBezTo>
                    <a:pt x="97" y="1"/>
                    <a:pt x="73" y="6"/>
                    <a:pt x="41" y="19"/>
                  </a:cubicBezTo>
                  <a:cubicBezTo>
                    <a:pt x="1" y="39"/>
                    <a:pt x="100" y="139"/>
                    <a:pt x="180" y="198"/>
                  </a:cubicBezTo>
                  <a:cubicBezTo>
                    <a:pt x="130" y="148"/>
                    <a:pt x="205" y="1"/>
                    <a:pt x="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a:off x="2638550" y="4860475"/>
              <a:ext cx="14450" cy="10875"/>
            </a:xfrm>
            <a:custGeom>
              <a:avLst/>
              <a:gdLst/>
              <a:ahLst/>
              <a:cxnLst/>
              <a:rect l="l" t="t" r="r" b="b"/>
              <a:pathLst>
                <a:path w="578" h="435" extrusionOk="0">
                  <a:moveTo>
                    <a:pt x="247" y="1"/>
                  </a:moveTo>
                  <a:cubicBezTo>
                    <a:pt x="91" y="1"/>
                    <a:pt x="33" y="151"/>
                    <a:pt x="1" y="327"/>
                  </a:cubicBezTo>
                  <a:cubicBezTo>
                    <a:pt x="52" y="400"/>
                    <a:pt x="115" y="434"/>
                    <a:pt x="180" y="434"/>
                  </a:cubicBezTo>
                  <a:cubicBezTo>
                    <a:pt x="239" y="434"/>
                    <a:pt x="301" y="404"/>
                    <a:pt x="359" y="347"/>
                  </a:cubicBezTo>
                  <a:cubicBezTo>
                    <a:pt x="478" y="248"/>
                    <a:pt x="578" y="108"/>
                    <a:pt x="379" y="29"/>
                  </a:cubicBezTo>
                  <a:cubicBezTo>
                    <a:pt x="328" y="9"/>
                    <a:pt x="285"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a:off x="2638550" y="4868650"/>
              <a:ext cx="8975" cy="3875"/>
            </a:xfrm>
            <a:custGeom>
              <a:avLst/>
              <a:gdLst/>
              <a:ahLst/>
              <a:cxnLst/>
              <a:rect l="l" t="t" r="r" b="b"/>
              <a:pathLst>
                <a:path w="359" h="155" extrusionOk="0">
                  <a:moveTo>
                    <a:pt x="1" y="0"/>
                  </a:moveTo>
                  <a:cubicBezTo>
                    <a:pt x="53" y="105"/>
                    <a:pt x="117" y="155"/>
                    <a:pt x="183" y="155"/>
                  </a:cubicBezTo>
                  <a:cubicBezTo>
                    <a:pt x="242" y="155"/>
                    <a:pt x="302" y="115"/>
                    <a:pt x="359" y="40"/>
                  </a:cubicBezTo>
                  <a:cubicBezTo>
                    <a:pt x="220" y="40"/>
                    <a:pt x="120"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a:off x="2587825" y="4876225"/>
              <a:ext cx="2025" cy="1900"/>
            </a:xfrm>
            <a:custGeom>
              <a:avLst/>
              <a:gdLst/>
              <a:ahLst/>
              <a:cxnLst/>
              <a:rect l="l" t="t" r="r" b="b"/>
              <a:pathLst>
                <a:path w="81" h="76" extrusionOk="0">
                  <a:moveTo>
                    <a:pt x="11" y="1"/>
                  </a:moveTo>
                  <a:cubicBezTo>
                    <a:pt x="4" y="1"/>
                    <a:pt x="1" y="12"/>
                    <a:pt x="1" y="35"/>
                  </a:cubicBezTo>
                  <a:cubicBezTo>
                    <a:pt x="1" y="55"/>
                    <a:pt x="40" y="55"/>
                    <a:pt x="80" y="75"/>
                  </a:cubicBezTo>
                  <a:cubicBezTo>
                    <a:pt x="44" y="27"/>
                    <a:pt x="23" y="1"/>
                    <a:pt x="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a:off x="2755425" y="3615400"/>
              <a:ext cx="24400" cy="57225"/>
            </a:xfrm>
            <a:custGeom>
              <a:avLst/>
              <a:gdLst/>
              <a:ahLst/>
              <a:cxnLst/>
              <a:rect l="l" t="t" r="r" b="b"/>
              <a:pathLst>
                <a:path w="976" h="2289" extrusionOk="0">
                  <a:moveTo>
                    <a:pt x="856" y="1"/>
                  </a:moveTo>
                  <a:cubicBezTo>
                    <a:pt x="259" y="299"/>
                    <a:pt x="1" y="796"/>
                    <a:pt x="140" y="1492"/>
                  </a:cubicBezTo>
                  <a:cubicBezTo>
                    <a:pt x="199" y="1870"/>
                    <a:pt x="339" y="2268"/>
                    <a:pt x="975" y="2288"/>
                  </a:cubicBezTo>
                  <a:cubicBezTo>
                    <a:pt x="438" y="1791"/>
                    <a:pt x="458" y="1294"/>
                    <a:pt x="498" y="796"/>
                  </a:cubicBezTo>
                  <a:cubicBezTo>
                    <a:pt x="538" y="498"/>
                    <a:pt x="856" y="319"/>
                    <a:pt x="8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a:off x="2717625" y="3597000"/>
              <a:ext cx="10475" cy="108850"/>
            </a:xfrm>
            <a:custGeom>
              <a:avLst/>
              <a:gdLst/>
              <a:ahLst/>
              <a:cxnLst/>
              <a:rect l="l" t="t" r="r" b="b"/>
              <a:pathLst>
                <a:path w="419" h="4354" extrusionOk="0">
                  <a:moveTo>
                    <a:pt x="399" y="0"/>
                  </a:moveTo>
                  <a:cubicBezTo>
                    <a:pt x="359" y="20"/>
                    <a:pt x="279" y="20"/>
                    <a:pt x="220" y="20"/>
                  </a:cubicBezTo>
                  <a:cubicBezTo>
                    <a:pt x="21" y="199"/>
                    <a:pt x="80" y="438"/>
                    <a:pt x="100" y="657"/>
                  </a:cubicBezTo>
                  <a:cubicBezTo>
                    <a:pt x="100" y="1592"/>
                    <a:pt x="220" y="2527"/>
                    <a:pt x="80" y="3442"/>
                  </a:cubicBezTo>
                  <a:cubicBezTo>
                    <a:pt x="259" y="3701"/>
                    <a:pt x="1" y="4039"/>
                    <a:pt x="220" y="4297"/>
                  </a:cubicBezTo>
                  <a:cubicBezTo>
                    <a:pt x="248" y="4325"/>
                    <a:pt x="276" y="4354"/>
                    <a:pt x="318" y="4354"/>
                  </a:cubicBezTo>
                  <a:cubicBezTo>
                    <a:pt x="335" y="4354"/>
                    <a:pt x="355" y="4349"/>
                    <a:pt x="379" y="4337"/>
                  </a:cubicBezTo>
                  <a:cubicBezTo>
                    <a:pt x="399" y="4317"/>
                    <a:pt x="399" y="4297"/>
                    <a:pt x="418" y="4277"/>
                  </a:cubicBezTo>
                  <a:cubicBezTo>
                    <a:pt x="418" y="2845"/>
                    <a:pt x="399" y="1413"/>
                    <a:pt x="3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a:off x="2735025" y="3703925"/>
              <a:ext cx="89050" cy="8875"/>
            </a:xfrm>
            <a:custGeom>
              <a:avLst/>
              <a:gdLst/>
              <a:ahLst/>
              <a:cxnLst/>
              <a:rect l="l" t="t" r="r" b="b"/>
              <a:pathLst>
                <a:path w="3562" h="355" extrusionOk="0">
                  <a:moveTo>
                    <a:pt x="279" y="0"/>
                  </a:moveTo>
                  <a:cubicBezTo>
                    <a:pt x="200" y="60"/>
                    <a:pt x="100" y="100"/>
                    <a:pt x="21" y="160"/>
                  </a:cubicBezTo>
                  <a:cubicBezTo>
                    <a:pt x="1" y="239"/>
                    <a:pt x="21" y="299"/>
                    <a:pt x="81" y="339"/>
                  </a:cubicBezTo>
                  <a:lnTo>
                    <a:pt x="458" y="339"/>
                  </a:lnTo>
                  <a:cubicBezTo>
                    <a:pt x="508" y="309"/>
                    <a:pt x="563" y="294"/>
                    <a:pt x="618" y="294"/>
                  </a:cubicBezTo>
                  <a:cubicBezTo>
                    <a:pt x="672" y="294"/>
                    <a:pt x="727" y="309"/>
                    <a:pt x="777" y="339"/>
                  </a:cubicBezTo>
                  <a:cubicBezTo>
                    <a:pt x="914" y="350"/>
                    <a:pt x="1050" y="355"/>
                    <a:pt x="1187" y="355"/>
                  </a:cubicBezTo>
                  <a:cubicBezTo>
                    <a:pt x="1767" y="355"/>
                    <a:pt x="2350" y="268"/>
                    <a:pt x="2945" y="219"/>
                  </a:cubicBezTo>
                  <a:cubicBezTo>
                    <a:pt x="3084" y="199"/>
                    <a:pt x="3263" y="199"/>
                    <a:pt x="3462" y="140"/>
                  </a:cubicBezTo>
                  <a:cubicBezTo>
                    <a:pt x="3482" y="140"/>
                    <a:pt x="3502" y="120"/>
                    <a:pt x="3542" y="100"/>
                  </a:cubicBezTo>
                  <a:cubicBezTo>
                    <a:pt x="3562" y="60"/>
                    <a:pt x="3542" y="20"/>
                    <a:pt x="3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a:off x="2777300" y="3607400"/>
              <a:ext cx="26900" cy="22375"/>
            </a:xfrm>
            <a:custGeom>
              <a:avLst/>
              <a:gdLst/>
              <a:ahLst/>
              <a:cxnLst/>
              <a:rect l="l" t="t" r="r" b="b"/>
              <a:pathLst>
                <a:path w="1076" h="895" extrusionOk="0">
                  <a:moveTo>
                    <a:pt x="554" y="1"/>
                  </a:moveTo>
                  <a:cubicBezTo>
                    <a:pt x="415" y="1"/>
                    <a:pt x="241" y="107"/>
                    <a:pt x="1" y="301"/>
                  </a:cubicBezTo>
                  <a:lnTo>
                    <a:pt x="1" y="321"/>
                  </a:lnTo>
                  <a:cubicBezTo>
                    <a:pt x="34" y="318"/>
                    <a:pt x="66" y="317"/>
                    <a:pt x="98" y="317"/>
                  </a:cubicBezTo>
                  <a:cubicBezTo>
                    <a:pt x="351" y="317"/>
                    <a:pt x="556" y="396"/>
                    <a:pt x="697" y="679"/>
                  </a:cubicBezTo>
                  <a:cubicBezTo>
                    <a:pt x="775" y="756"/>
                    <a:pt x="828" y="895"/>
                    <a:pt x="952" y="895"/>
                  </a:cubicBezTo>
                  <a:cubicBezTo>
                    <a:pt x="987" y="895"/>
                    <a:pt x="1027" y="884"/>
                    <a:pt x="1075" y="858"/>
                  </a:cubicBezTo>
                  <a:cubicBezTo>
                    <a:pt x="905" y="262"/>
                    <a:pt x="772" y="1"/>
                    <a:pt x="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a:off x="2793725" y="3624350"/>
              <a:ext cx="9975" cy="11250"/>
            </a:xfrm>
            <a:custGeom>
              <a:avLst/>
              <a:gdLst/>
              <a:ahLst/>
              <a:cxnLst/>
              <a:rect l="l" t="t" r="r" b="b"/>
              <a:pathLst>
                <a:path w="399" h="450" extrusionOk="0">
                  <a:moveTo>
                    <a:pt x="40" y="1"/>
                  </a:moveTo>
                  <a:lnTo>
                    <a:pt x="40" y="1"/>
                  </a:lnTo>
                  <a:cubicBezTo>
                    <a:pt x="60" y="140"/>
                    <a:pt x="0" y="379"/>
                    <a:pt x="159" y="438"/>
                  </a:cubicBezTo>
                  <a:cubicBezTo>
                    <a:pt x="184" y="446"/>
                    <a:pt x="206" y="449"/>
                    <a:pt x="225" y="449"/>
                  </a:cubicBezTo>
                  <a:cubicBezTo>
                    <a:pt x="359" y="449"/>
                    <a:pt x="363" y="284"/>
                    <a:pt x="398" y="180"/>
                  </a:cubicBezTo>
                  <a:cubicBezTo>
                    <a:pt x="299" y="120"/>
                    <a:pt x="159" y="40"/>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a:off x="2727275" y="3703925"/>
              <a:ext cx="13750" cy="7000"/>
            </a:xfrm>
            <a:custGeom>
              <a:avLst/>
              <a:gdLst/>
              <a:ahLst/>
              <a:cxnLst/>
              <a:rect l="l" t="t" r="r" b="b"/>
              <a:pathLst>
                <a:path w="550" h="280" extrusionOk="0">
                  <a:moveTo>
                    <a:pt x="32" y="0"/>
                  </a:moveTo>
                  <a:lnTo>
                    <a:pt x="13" y="20"/>
                  </a:lnTo>
                  <a:cubicBezTo>
                    <a:pt x="1" y="210"/>
                    <a:pt x="52" y="280"/>
                    <a:pt x="138" y="280"/>
                  </a:cubicBezTo>
                  <a:cubicBezTo>
                    <a:pt x="196" y="280"/>
                    <a:pt x="270" y="248"/>
                    <a:pt x="351" y="199"/>
                  </a:cubicBezTo>
                  <a:cubicBezTo>
                    <a:pt x="430" y="140"/>
                    <a:pt x="490" y="80"/>
                    <a:pt x="550" y="20"/>
                  </a:cubicBezTo>
                  <a:cubicBezTo>
                    <a:pt x="391" y="20"/>
                    <a:pt x="211" y="20"/>
                    <a:pt x="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a:off x="2821075" y="3704750"/>
              <a:ext cx="9975" cy="4325"/>
            </a:xfrm>
            <a:custGeom>
              <a:avLst/>
              <a:gdLst/>
              <a:ahLst/>
              <a:cxnLst/>
              <a:rect l="l" t="t" r="r" b="b"/>
              <a:pathLst>
                <a:path w="399" h="173" extrusionOk="0">
                  <a:moveTo>
                    <a:pt x="172" y="1"/>
                  </a:moveTo>
                  <a:cubicBezTo>
                    <a:pt x="115" y="1"/>
                    <a:pt x="56" y="7"/>
                    <a:pt x="0" y="7"/>
                  </a:cubicBezTo>
                  <a:lnTo>
                    <a:pt x="0" y="166"/>
                  </a:lnTo>
                  <a:cubicBezTo>
                    <a:pt x="56" y="166"/>
                    <a:pt x="115" y="173"/>
                    <a:pt x="172" y="173"/>
                  </a:cubicBezTo>
                  <a:cubicBezTo>
                    <a:pt x="257" y="173"/>
                    <a:pt x="339" y="158"/>
                    <a:pt x="398" y="87"/>
                  </a:cubicBezTo>
                  <a:cubicBezTo>
                    <a:pt x="339" y="15"/>
                    <a:pt x="257" y="1"/>
                    <a:pt x="1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a:off x="2705700" y="3534150"/>
              <a:ext cx="19425" cy="162350"/>
            </a:xfrm>
            <a:custGeom>
              <a:avLst/>
              <a:gdLst/>
              <a:ahLst/>
              <a:cxnLst/>
              <a:rect l="l" t="t" r="r" b="b"/>
              <a:pathLst>
                <a:path w="777" h="6494" extrusionOk="0">
                  <a:moveTo>
                    <a:pt x="601" y="0"/>
                  </a:moveTo>
                  <a:cubicBezTo>
                    <a:pt x="569" y="0"/>
                    <a:pt x="533" y="10"/>
                    <a:pt x="498" y="28"/>
                  </a:cubicBezTo>
                  <a:cubicBezTo>
                    <a:pt x="475" y="144"/>
                    <a:pt x="449" y="183"/>
                    <a:pt x="420" y="183"/>
                  </a:cubicBezTo>
                  <a:cubicBezTo>
                    <a:pt x="359" y="183"/>
                    <a:pt x="287" y="12"/>
                    <a:pt x="224" y="12"/>
                  </a:cubicBezTo>
                  <a:cubicBezTo>
                    <a:pt x="208" y="12"/>
                    <a:pt x="193" y="22"/>
                    <a:pt x="179" y="48"/>
                  </a:cubicBezTo>
                  <a:cubicBezTo>
                    <a:pt x="60" y="525"/>
                    <a:pt x="219" y="1042"/>
                    <a:pt x="0" y="1480"/>
                  </a:cubicBezTo>
                  <a:cubicBezTo>
                    <a:pt x="20" y="3151"/>
                    <a:pt x="20" y="4822"/>
                    <a:pt x="20" y="6493"/>
                  </a:cubicBezTo>
                  <a:lnTo>
                    <a:pt x="179" y="6493"/>
                  </a:lnTo>
                  <a:cubicBezTo>
                    <a:pt x="199" y="5180"/>
                    <a:pt x="199" y="3827"/>
                    <a:pt x="199" y="2514"/>
                  </a:cubicBezTo>
                  <a:cubicBezTo>
                    <a:pt x="378" y="2236"/>
                    <a:pt x="120" y="1858"/>
                    <a:pt x="319" y="1659"/>
                  </a:cubicBezTo>
                  <a:lnTo>
                    <a:pt x="319" y="1659"/>
                  </a:lnTo>
                  <a:cubicBezTo>
                    <a:pt x="219" y="1918"/>
                    <a:pt x="259" y="2216"/>
                    <a:pt x="358" y="2514"/>
                  </a:cubicBezTo>
                  <a:cubicBezTo>
                    <a:pt x="398" y="3688"/>
                    <a:pt x="478" y="4822"/>
                    <a:pt x="557" y="5996"/>
                  </a:cubicBezTo>
                  <a:cubicBezTo>
                    <a:pt x="776" y="5638"/>
                    <a:pt x="677" y="5240"/>
                    <a:pt x="697" y="4862"/>
                  </a:cubicBezTo>
                  <a:cubicBezTo>
                    <a:pt x="736" y="4106"/>
                    <a:pt x="697" y="3310"/>
                    <a:pt x="697" y="2534"/>
                  </a:cubicBezTo>
                  <a:lnTo>
                    <a:pt x="697" y="48"/>
                  </a:lnTo>
                  <a:cubicBezTo>
                    <a:pt x="675" y="15"/>
                    <a:pt x="641"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a:off x="2703700" y="3731275"/>
              <a:ext cx="10475" cy="44775"/>
            </a:xfrm>
            <a:custGeom>
              <a:avLst/>
              <a:gdLst/>
              <a:ahLst/>
              <a:cxnLst/>
              <a:rect l="l" t="t" r="r" b="b"/>
              <a:pathLst>
                <a:path w="419" h="1791" extrusionOk="0">
                  <a:moveTo>
                    <a:pt x="60" y="1"/>
                  </a:moveTo>
                  <a:lnTo>
                    <a:pt x="60" y="180"/>
                  </a:lnTo>
                  <a:cubicBezTo>
                    <a:pt x="319" y="697"/>
                    <a:pt x="1" y="1274"/>
                    <a:pt x="239" y="1791"/>
                  </a:cubicBezTo>
                  <a:lnTo>
                    <a:pt x="418" y="1791"/>
                  </a:lnTo>
                  <a:lnTo>
                    <a:pt x="418" y="398"/>
                  </a:lnTo>
                  <a:cubicBezTo>
                    <a:pt x="418" y="140"/>
                    <a:pt x="319" y="20"/>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a:off x="2708175" y="3574625"/>
              <a:ext cx="7000" cy="21900"/>
            </a:xfrm>
            <a:custGeom>
              <a:avLst/>
              <a:gdLst/>
              <a:ahLst/>
              <a:cxnLst/>
              <a:rect l="l" t="t" r="r" b="b"/>
              <a:pathLst>
                <a:path w="280" h="876" extrusionOk="0">
                  <a:moveTo>
                    <a:pt x="160" y="0"/>
                  </a:moveTo>
                  <a:cubicBezTo>
                    <a:pt x="1" y="299"/>
                    <a:pt x="80" y="597"/>
                    <a:pt x="80" y="876"/>
                  </a:cubicBezTo>
                  <a:lnTo>
                    <a:pt x="200" y="876"/>
                  </a:lnTo>
                  <a:cubicBezTo>
                    <a:pt x="239" y="597"/>
                    <a:pt x="279" y="299"/>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a:off x="2722600" y="3704425"/>
              <a:ext cx="13450" cy="8975"/>
            </a:xfrm>
            <a:custGeom>
              <a:avLst/>
              <a:gdLst/>
              <a:ahLst/>
              <a:cxnLst/>
              <a:rect l="l" t="t" r="r" b="b"/>
              <a:pathLst>
                <a:path w="538" h="359" extrusionOk="0">
                  <a:moveTo>
                    <a:pt x="1" y="0"/>
                  </a:moveTo>
                  <a:lnTo>
                    <a:pt x="1" y="358"/>
                  </a:lnTo>
                  <a:lnTo>
                    <a:pt x="538" y="358"/>
                  </a:lnTo>
                  <a:lnTo>
                    <a:pt x="538" y="179"/>
                  </a:lnTo>
                  <a:cubicBezTo>
                    <a:pt x="418" y="159"/>
                    <a:pt x="279" y="12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a:off x="2709175" y="3695975"/>
              <a:ext cx="6500" cy="15925"/>
            </a:xfrm>
            <a:custGeom>
              <a:avLst/>
              <a:gdLst/>
              <a:ahLst/>
              <a:cxnLst/>
              <a:rect l="l" t="t" r="r" b="b"/>
              <a:pathLst>
                <a:path w="260" h="637" extrusionOk="0">
                  <a:moveTo>
                    <a:pt x="40" y="0"/>
                  </a:moveTo>
                  <a:cubicBezTo>
                    <a:pt x="40" y="159"/>
                    <a:pt x="1" y="358"/>
                    <a:pt x="160" y="637"/>
                  </a:cubicBezTo>
                  <a:cubicBezTo>
                    <a:pt x="219" y="318"/>
                    <a:pt x="259" y="139"/>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a:off x="2702225" y="3735750"/>
              <a:ext cx="11950" cy="53250"/>
            </a:xfrm>
            <a:custGeom>
              <a:avLst/>
              <a:gdLst/>
              <a:ahLst/>
              <a:cxnLst/>
              <a:rect l="l" t="t" r="r" b="b"/>
              <a:pathLst>
                <a:path w="478" h="2130" extrusionOk="0">
                  <a:moveTo>
                    <a:pt x="119" y="1"/>
                  </a:moveTo>
                  <a:cubicBezTo>
                    <a:pt x="0" y="717"/>
                    <a:pt x="60" y="1413"/>
                    <a:pt x="80" y="2129"/>
                  </a:cubicBezTo>
                  <a:cubicBezTo>
                    <a:pt x="318" y="2030"/>
                    <a:pt x="279" y="1811"/>
                    <a:pt x="298" y="1612"/>
                  </a:cubicBezTo>
                  <a:cubicBezTo>
                    <a:pt x="219" y="1055"/>
                    <a:pt x="477" y="49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a:off x="2700225" y="3788475"/>
              <a:ext cx="10475" cy="23400"/>
            </a:xfrm>
            <a:custGeom>
              <a:avLst/>
              <a:gdLst/>
              <a:ahLst/>
              <a:cxnLst/>
              <a:rect l="l" t="t" r="r" b="b"/>
              <a:pathLst>
                <a:path w="419" h="936" extrusionOk="0">
                  <a:moveTo>
                    <a:pt x="179" y="0"/>
                  </a:moveTo>
                  <a:cubicBezTo>
                    <a:pt x="0" y="318"/>
                    <a:pt x="20" y="637"/>
                    <a:pt x="179" y="935"/>
                  </a:cubicBezTo>
                  <a:cubicBezTo>
                    <a:pt x="199" y="637"/>
                    <a:pt x="418" y="318"/>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a:off x="2704700" y="3811850"/>
              <a:ext cx="5500" cy="8975"/>
            </a:xfrm>
            <a:custGeom>
              <a:avLst/>
              <a:gdLst/>
              <a:ahLst/>
              <a:cxnLst/>
              <a:rect l="l" t="t" r="r" b="b"/>
              <a:pathLst>
                <a:path w="220" h="359" extrusionOk="0">
                  <a:moveTo>
                    <a:pt x="0" y="0"/>
                  </a:moveTo>
                  <a:cubicBezTo>
                    <a:pt x="0" y="139"/>
                    <a:pt x="20" y="219"/>
                    <a:pt x="20" y="358"/>
                  </a:cubicBezTo>
                  <a:cubicBezTo>
                    <a:pt x="219" y="219"/>
                    <a:pt x="199" y="1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a:off x="2711650" y="3842175"/>
              <a:ext cx="2525" cy="6000"/>
            </a:xfrm>
            <a:custGeom>
              <a:avLst/>
              <a:gdLst/>
              <a:ahLst/>
              <a:cxnLst/>
              <a:rect l="l" t="t" r="r" b="b"/>
              <a:pathLst>
                <a:path w="101" h="240" extrusionOk="0">
                  <a:moveTo>
                    <a:pt x="100" y="1"/>
                  </a:moveTo>
                  <a:cubicBezTo>
                    <a:pt x="1" y="80"/>
                    <a:pt x="1" y="160"/>
                    <a:pt x="100" y="239"/>
                  </a:cubicBezTo>
                  <a:lnTo>
                    <a:pt x="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a:off x="2746475" y="3709375"/>
              <a:ext cx="7975" cy="3025"/>
            </a:xfrm>
            <a:custGeom>
              <a:avLst/>
              <a:gdLst/>
              <a:ahLst/>
              <a:cxnLst/>
              <a:rect l="l" t="t" r="r" b="b"/>
              <a:pathLst>
                <a:path w="319" h="121" extrusionOk="0">
                  <a:moveTo>
                    <a:pt x="155" y="1"/>
                  </a:moveTo>
                  <a:cubicBezTo>
                    <a:pt x="96" y="1"/>
                    <a:pt x="43" y="47"/>
                    <a:pt x="0" y="121"/>
                  </a:cubicBezTo>
                  <a:lnTo>
                    <a:pt x="319" y="121"/>
                  </a:lnTo>
                  <a:cubicBezTo>
                    <a:pt x="263" y="37"/>
                    <a:pt x="207" y="1"/>
                    <a:pt x="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a:off x="2310325" y="4849075"/>
              <a:ext cx="31350" cy="16400"/>
            </a:xfrm>
            <a:custGeom>
              <a:avLst/>
              <a:gdLst/>
              <a:ahLst/>
              <a:cxnLst/>
              <a:rect l="l" t="t" r="r" b="b"/>
              <a:pathLst>
                <a:path w="1254" h="656" extrusionOk="0">
                  <a:moveTo>
                    <a:pt x="279" y="0"/>
                  </a:moveTo>
                  <a:cubicBezTo>
                    <a:pt x="233" y="0"/>
                    <a:pt x="186" y="8"/>
                    <a:pt x="140" y="27"/>
                  </a:cubicBezTo>
                  <a:cubicBezTo>
                    <a:pt x="60" y="67"/>
                    <a:pt x="40" y="147"/>
                    <a:pt x="1" y="226"/>
                  </a:cubicBezTo>
                  <a:cubicBezTo>
                    <a:pt x="40" y="266"/>
                    <a:pt x="40" y="286"/>
                    <a:pt x="40" y="346"/>
                  </a:cubicBezTo>
                  <a:cubicBezTo>
                    <a:pt x="80" y="445"/>
                    <a:pt x="180" y="544"/>
                    <a:pt x="259" y="624"/>
                  </a:cubicBezTo>
                  <a:cubicBezTo>
                    <a:pt x="405" y="633"/>
                    <a:pt x="554" y="656"/>
                    <a:pt x="699" y="656"/>
                  </a:cubicBezTo>
                  <a:cubicBezTo>
                    <a:pt x="891" y="656"/>
                    <a:pt x="1075" y="615"/>
                    <a:pt x="1234" y="445"/>
                  </a:cubicBezTo>
                  <a:cubicBezTo>
                    <a:pt x="1194" y="385"/>
                    <a:pt x="1194" y="346"/>
                    <a:pt x="1194" y="286"/>
                  </a:cubicBezTo>
                  <a:cubicBezTo>
                    <a:pt x="1254" y="226"/>
                    <a:pt x="1254" y="147"/>
                    <a:pt x="1174" y="67"/>
                  </a:cubicBezTo>
                  <a:cubicBezTo>
                    <a:pt x="1083" y="135"/>
                    <a:pt x="995" y="159"/>
                    <a:pt x="909" y="159"/>
                  </a:cubicBezTo>
                  <a:cubicBezTo>
                    <a:pt x="690" y="159"/>
                    <a:pt x="486"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a:off x="2303850" y="4856625"/>
              <a:ext cx="13475" cy="9100"/>
            </a:xfrm>
            <a:custGeom>
              <a:avLst/>
              <a:gdLst/>
              <a:ahLst/>
              <a:cxnLst/>
              <a:rect l="l" t="t" r="r" b="b"/>
              <a:pathLst>
                <a:path w="539" h="364" extrusionOk="0">
                  <a:moveTo>
                    <a:pt x="270" y="1"/>
                  </a:moveTo>
                  <a:cubicBezTo>
                    <a:pt x="159" y="1"/>
                    <a:pt x="74" y="60"/>
                    <a:pt x="1" y="163"/>
                  </a:cubicBezTo>
                  <a:lnTo>
                    <a:pt x="1" y="342"/>
                  </a:lnTo>
                  <a:cubicBezTo>
                    <a:pt x="62" y="357"/>
                    <a:pt x="125" y="364"/>
                    <a:pt x="191" y="364"/>
                  </a:cubicBezTo>
                  <a:cubicBezTo>
                    <a:pt x="297" y="364"/>
                    <a:pt x="408" y="347"/>
                    <a:pt x="518" y="322"/>
                  </a:cubicBezTo>
                  <a:cubicBezTo>
                    <a:pt x="538" y="183"/>
                    <a:pt x="518" y="83"/>
                    <a:pt x="399" y="24"/>
                  </a:cubicBezTo>
                  <a:cubicBezTo>
                    <a:pt x="352" y="8"/>
                    <a:pt x="309" y="1"/>
                    <a:pt x="2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a:off x="2263075" y="4833325"/>
              <a:ext cx="38325" cy="22900"/>
            </a:xfrm>
            <a:custGeom>
              <a:avLst/>
              <a:gdLst/>
              <a:ahLst/>
              <a:cxnLst/>
              <a:rect l="l" t="t" r="r" b="b"/>
              <a:pathLst>
                <a:path w="1533" h="916" extrusionOk="0">
                  <a:moveTo>
                    <a:pt x="1254" y="1"/>
                  </a:moveTo>
                  <a:cubicBezTo>
                    <a:pt x="1105" y="46"/>
                    <a:pt x="1068" y="337"/>
                    <a:pt x="907" y="337"/>
                  </a:cubicBezTo>
                  <a:cubicBezTo>
                    <a:pt x="854" y="337"/>
                    <a:pt x="787" y="304"/>
                    <a:pt x="697" y="220"/>
                  </a:cubicBezTo>
                  <a:cubicBezTo>
                    <a:pt x="664" y="143"/>
                    <a:pt x="607" y="114"/>
                    <a:pt x="542" y="114"/>
                  </a:cubicBezTo>
                  <a:cubicBezTo>
                    <a:pt x="490" y="114"/>
                    <a:pt x="432" y="133"/>
                    <a:pt x="379" y="160"/>
                  </a:cubicBezTo>
                  <a:lnTo>
                    <a:pt x="359" y="220"/>
                  </a:lnTo>
                  <a:cubicBezTo>
                    <a:pt x="239" y="379"/>
                    <a:pt x="140" y="558"/>
                    <a:pt x="1" y="697"/>
                  </a:cubicBezTo>
                  <a:cubicBezTo>
                    <a:pt x="200" y="717"/>
                    <a:pt x="438" y="697"/>
                    <a:pt x="578" y="916"/>
                  </a:cubicBezTo>
                  <a:cubicBezTo>
                    <a:pt x="637" y="916"/>
                    <a:pt x="697" y="916"/>
                    <a:pt x="757" y="896"/>
                  </a:cubicBezTo>
                  <a:cubicBezTo>
                    <a:pt x="836" y="836"/>
                    <a:pt x="896" y="816"/>
                    <a:pt x="976" y="777"/>
                  </a:cubicBezTo>
                  <a:cubicBezTo>
                    <a:pt x="1000" y="757"/>
                    <a:pt x="1023" y="749"/>
                    <a:pt x="1043" y="749"/>
                  </a:cubicBezTo>
                  <a:cubicBezTo>
                    <a:pt x="1105" y="749"/>
                    <a:pt x="1150" y="816"/>
                    <a:pt x="1194" y="816"/>
                  </a:cubicBezTo>
                  <a:cubicBezTo>
                    <a:pt x="1274" y="816"/>
                    <a:pt x="1373" y="816"/>
                    <a:pt x="1473" y="777"/>
                  </a:cubicBezTo>
                  <a:cubicBezTo>
                    <a:pt x="1493" y="717"/>
                    <a:pt x="1533" y="657"/>
                    <a:pt x="1533" y="578"/>
                  </a:cubicBezTo>
                  <a:cubicBezTo>
                    <a:pt x="1493" y="558"/>
                    <a:pt x="1493" y="498"/>
                    <a:pt x="1493" y="478"/>
                  </a:cubicBezTo>
                  <a:cubicBezTo>
                    <a:pt x="1453" y="299"/>
                    <a:pt x="1433" y="100"/>
                    <a:pt x="1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
            <p:cNvSpPr/>
            <p:nvPr/>
          </p:nvSpPr>
          <p:spPr>
            <a:xfrm>
              <a:off x="2281475" y="4850575"/>
              <a:ext cx="18425" cy="6650"/>
            </a:xfrm>
            <a:custGeom>
              <a:avLst/>
              <a:gdLst/>
              <a:ahLst/>
              <a:cxnLst/>
              <a:rect l="l" t="t" r="r" b="b"/>
              <a:pathLst>
                <a:path w="737" h="266" extrusionOk="0">
                  <a:moveTo>
                    <a:pt x="282" y="1"/>
                  </a:moveTo>
                  <a:cubicBezTo>
                    <a:pt x="253" y="1"/>
                    <a:pt x="223" y="20"/>
                    <a:pt x="200" y="67"/>
                  </a:cubicBezTo>
                  <a:cubicBezTo>
                    <a:pt x="120" y="107"/>
                    <a:pt x="60" y="146"/>
                    <a:pt x="1" y="206"/>
                  </a:cubicBezTo>
                  <a:cubicBezTo>
                    <a:pt x="220" y="226"/>
                    <a:pt x="458" y="226"/>
                    <a:pt x="697" y="266"/>
                  </a:cubicBezTo>
                  <a:cubicBezTo>
                    <a:pt x="697" y="206"/>
                    <a:pt x="717" y="186"/>
                    <a:pt x="737" y="166"/>
                  </a:cubicBezTo>
                  <a:cubicBezTo>
                    <a:pt x="717" y="126"/>
                    <a:pt x="717" y="87"/>
                    <a:pt x="697" y="67"/>
                  </a:cubicBezTo>
                  <a:cubicBezTo>
                    <a:pt x="598" y="27"/>
                    <a:pt x="458" y="27"/>
                    <a:pt x="339" y="27"/>
                  </a:cubicBezTo>
                  <a:cubicBezTo>
                    <a:pt x="322" y="10"/>
                    <a:pt x="303" y="1"/>
                    <a:pt x="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
            <p:cNvSpPr/>
            <p:nvPr/>
          </p:nvSpPr>
          <p:spPr>
            <a:xfrm>
              <a:off x="2299375" y="4853700"/>
              <a:ext cx="14450" cy="7000"/>
            </a:xfrm>
            <a:custGeom>
              <a:avLst/>
              <a:gdLst/>
              <a:ahLst/>
              <a:cxnLst/>
              <a:rect l="l" t="t" r="r" b="b"/>
              <a:pathLst>
                <a:path w="578" h="280" extrusionOk="0">
                  <a:moveTo>
                    <a:pt x="274" y="1"/>
                  </a:moveTo>
                  <a:cubicBezTo>
                    <a:pt x="201" y="1"/>
                    <a:pt x="123" y="26"/>
                    <a:pt x="41" y="81"/>
                  </a:cubicBezTo>
                  <a:lnTo>
                    <a:pt x="1" y="141"/>
                  </a:lnTo>
                  <a:cubicBezTo>
                    <a:pt x="81" y="180"/>
                    <a:pt x="120" y="240"/>
                    <a:pt x="200" y="280"/>
                  </a:cubicBezTo>
                  <a:cubicBezTo>
                    <a:pt x="319" y="260"/>
                    <a:pt x="478" y="240"/>
                    <a:pt x="578" y="141"/>
                  </a:cubicBezTo>
                  <a:lnTo>
                    <a:pt x="518" y="101"/>
                  </a:lnTo>
                  <a:cubicBezTo>
                    <a:pt x="443" y="36"/>
                    <a:pt x="362" y="1"/>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
            <p:cNvSpPr/>
            <p:nvPr/>
          </p:nvSpPr>
          <p:spPr>
            <a:xfrm>
              <a:off x="3080175" y="4257925"/>
              <a:ext cx="8475" cy="17950"/>
            </a:xfrm>
            <a:custGeom>
              <a:avLst/>
              <a:gdLst/>
              <a:ahLst/>
              <a:cxnLst/>
              <a:rect l="l" t="t" r="r" b="b"/>
              <a:pathLst>
                <a:path w="339" h="718" extrusionOk="0">
                  <a:moveTo>
                    <a:pt x="0" y="1"/>
                  </a:moveTo>
                  <a:lnTo>
                    <a:pt x="0" y="1"/>
                  </a:lnTo>
                  <a:cubicBezTo>
                    <a:pt x="20" y="260"/>
                    <a:pt x="140" y="518"/>
                    <a:pt x="339" y="717"/>
                  </a:cubicBezTo>
                  <a:cubicBezTo>
                    <a:pt x="319" y="518"/>
                    <a:pt x="319" y="319"/>
                    <a:pt x="319" y="120"/>
                  </a:cubicBezTo>
                  <a:cubicBezTo>
                    <a:pt x="199" y="61"/>
                    <a:pt x="100" y="4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
            <p:cNvSpPr/>
            <p:nvPr/>
          </p:nvSpPr>
          <p:spPr>
            <a:xfrm>
              <a:off x="3120450" y="4847250"/>
              <a:ext cx="9975" cy="3800"/>
            </a:xfrm>
            <a:custGeom>
              <a:avLst/>
              <a:gdLst/>
              <a:ahLst/>
              <a:cxnLst/>
              <a:rect l="l" t="t" r="r" b="b"/>
              <a:pathLst>
                <a:path w="399" h="152" extrusionOk="0">
                  <a:moveTo>
                    <a:pt x="160" y="1"/>
                  </a:moveTo>
                  <a:cubicBezTo>
                    <a:pt x="100" y="1"/>
                    <a:pt x="1" y="41"/>
                    <a:pt x="1" y="41"/>
                  </a:cubicBezTo>
                  <a:cubicBezTo>
                    <a:pt x="12" y="132"/>
                    <a:pt x="62" y="151"/>
                    <a:pt x="122" y="151"/>
                  </a:cubicBezTo>
                  <a:cubicBezTo>
                    <a:pt x="167" y="151"/>
                    <a:pt x="217" y="140"/>
                    <a:pt x="259" y="140"/>
                  </a:cubicBezTo>
                  <a:cubicBezTo>
                    <a:pt x="299" y="140"/>
                    <a:pt x="319" y="100"/>
                    <a:pt x="399" y="41"/>
                  </a:cubicBezTo>
                  <a:cubicBezTo>
                    <a:pt x="299" y="41"/>
                    <a:pt x="220"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
            <p:cNvSpPr/>
            <p:nvPr/>
          </p:nvSpPr>
          <p:spPr>
            <a:xfrm>
              <a:off x="2715150" y="3521500"/>
              <a:ext cx="12450" cy="13350"/>
            </a:xfrm>
            <a:custGeom>
              <a:avLst/>
              <a:gdLst/>
              <a:ahLst/>
              <a:cxnLst/>
              <a:rect l="l" t="t" r="r" b="b"/>
              <a:pathLst>
                <a:path w="498" h="534" extrusionOk="0">
                  <a:moveTo>
                    <a:pt x="220" y="1"/>
                  </a:moveTo>
                  <a:cubicBezTo>
                    <a:pt x="158" y="1"/>
                    <a:pt x="108" y="33"/>
                    <a:pt x="80" y="76"/>
                  </a:cubicBezTo>
                  <a:cubicBezTo>
                    <a:pt x="0" y="255"/>
                    <a:pt x="0" y="395"/>
                    <a:pt x="179" y="534"/>
                  </a:cubicBezTo>
                  <a:lnTo>
                    <a:pt x="319" y="534"/>
                  </a:lnTo>
                  <a:cubicBezTo>
                    <a:pt x="398" y="474"/>
                    <a:pt x="458" y="395"/>
                    <a:pt x="498" y="355"/>
                  </a:cubicBezTo>
                  <a:cubicBezTo>
                    <a:pt x="418" y="236"/>
                    <a:pt x="378" y="136"/>
                    <a:pt x="299" y="17"/>
                  </a:cubicBezTo>
                  <a:cubicBezTo>
                    <a:pt x="271" y="6"/>
                    <a:pt x="245"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
            <p:cNvSpPr/>
            <p:nvPr/>
          </p:nvSpPr>
          <p:spPr>
            <a:xfrm>
              <a:off x="2337175" y="4809025"/>
              <a:ext cx="47775" cy="43225"/>
            </a:xfrm>
            <a:custGeom>
              <a:avLst/>
              <a:gdLst/>
              <a:ahLst/>
              <a:cxnLst/>
              <a:rect l="l" t="t" r="r" b="b"/>
              <a:pathLst>
                <a:path w="1911" h="1729" extrusionOk="0">
                  <a:moveTo>
                    <a:pt x="1582" y="0"/>
                  </a:moveTo>
                  <a:cubicBezTo>
                    <a:pt x="1495" y="0"/>
                    <a:pt x="1381" y="84"/>
                    <a:pt x="1174" y="237"/>
                  </a:cubicBezTo>
                  <a:cubicBezTo>
                    <a:pt x="1132" y="262"/>
                    <a:pt x="1086" y="270"/>
                    <a:pt x="1036" y="270"/>
                  </a:cubicBezTo>
                  <a:cubicBezTo>
                    <a:pt x="969" y="270"/>
                    <a:pt x="896" y="257"/>
                    <a:pt x="816" y="257"/>
                  </a:cubicBezTo>
                  <a:cubicBezTo>
                    <a:pt x="779" y="243"/>
                    <a:pt x="747" y="237"/>
                    <a:pt x="719" y="237"/>
                  </a:cubicBezTo>
                  <a:cubicBezTo>
                    <a:pt x="583" y="237"/>
                    <a:pt x="548" y="380"/>
                    <a:pt x="498" y="495"/>
                  </a:cubicBezTo>
                  <a:cubicBezTo>
                    <a:pt x="419" y="853"/>
                    <a:pt x="1" y="953"/>
                    <a:pt x="1" y="1331"/>
                  </a:cubicBezTo>
                  <a:cubicBezTo>
                    <a:pt x="1" y="1470"/>
                    <a:pt x="80" y="1570"/>
                    <a:pt x="180" y="1649"/>
                  </a:cubicBezTo>
                  <a:cubicBezTo>
                    <a:pt x="200" y="1669"/>
                    <a:pt x="239" y="1689"/>
                    <a:pt x="279" y="1729"/>
                  </a:cubicBezTo>
                  <a:cubicBezTo>
                    <a:pt x="896" y="1450"/>
                    <a:pt x="1612" y="1351"/>
                    <a:pt x="1771" y="495"/>
                  </a:cubicBezTo>
                  <a:cubicBezTo>
                    <a:pt x="1771" y="456"/>
                    <a:pt x="1871" y="436"/>
                    <a:pt x="1910" y="396"/>
                  </a:cubicBezTo>
                  <a:cubicBezTo>
                    <a:pt x="1758" y="123"/>
                    <a:pt x="1689" y="0"/>
                    <a:pt x="15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
            <p:cNvSpPr/>
            <p:nvPr/>
          </p:nvSpPr>
          <p:spPr>
            <a:xfrm>
              <a:off x="2396850" y="4800975"/>
              <a:ext cx="35350" cy="36850"/>
            </a:xfrm>
            <a:custGeom>
              <a:avLst/>
              <a:gdLst/>
              <a:ahLst/>
              <a:cxnLst/>
              <a:rect l="l" t="t" r="r" b="b"/>
              <a:pathLst>
                <a:path w="1414" h="1474" extrusionOk="0">
                  <a:moveTo>
                    <a:pt x="519" y="1"/>
                  </a:moveTo>
                  <a:cubicBezTo>
                    <a:pt x="473" y="1"/>
                    <a:pt x="430" y="23"/>
                    <a:pt x="379" y="61"/>
                  </a:cubicBezTo>
                  <a:cubicBezTo>
                    <a:pt x="319" y="81"/>
                    <a:pt x="279" y="81"/>
                    <a:pt x="220" y="81"/>
                  </a:cubicBezTo>
                  <a:lnTo>
                    <a:pt x="1" y="599"/>
                  </a:lnTo>
                  <a:cubicBezTo>
                    <a:pt x="160" y="698"/>
                    <a:pt x="399" y="738"/>
                    <a:pt x="160" y="996"/>
                  </a:cubicBezTo>
                  <a:cubicBezTo>
                    <a:pt x="80" y="1096"/>
                    <a:pt x="180" y="1195"/>
                    <a:pt x="200" y="1295"/>
                  </a:cubicBezTo>
                  <a:cubicBezTo>
                    <a:pt x="260" y="1335"/>
                    <a:pt x="299" y="1414"/>
                    <a:pt x="379" y="1474"/>
                  </a:cubicBezTo>
                  <a:lnTo>
                    <a:pt x="558" y="1474"/>
                  </a:lnTo>
                  <a:cubicBezTo>
                    <a:pt x="996" y="1315"/>
                    <a:pt x="1413" y="1195"/>
                    <a:pt x="1334" y="599"/>
                  </a:cubicBezTo>
                  <a:cubicBezTo>
                    <a:pt x="1115" y="380"/>
                    <a:pt x="637" y="479"/>
                    <a:pt x="598" y="22"/>
                  </a:cubicBezTo>
                  <a:cubicBezTo>
                    <a:pt x="569" y="8"/>
                    <a:pt x="544" y="1"/>
                    <a:pt x="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
            <p:cNvSpPr/>
            <p:nvPr/>
          </p:nvSpPr>
          <p:spPr>
            <a:xfrm>
              <a:off x="2410775" y="4813950"/>
              <a:ext cx="36350" cy="30550"/>
            </a:xfrm>
            <a:custGeom>
              <a:avLst/>
              <a:gdLst/>
              <a:ahLst/>
              <a:cxnLst/>
              <a:rect l="l" t="t" r="r" b="b"/>
              <a:pathLst>
                <a:path w="1454" h="1222" extrusionOk="0">
                  <a:moveTo>
                    <a:pt x="936" y="0"/>
                  </a:moveTo>
                  <a:cubicBezTo>
                    <a:pt x="856" y="0"/>
                    <a:pt x="777" y="40"/>
                    <a:pt x="737" y="99"/>
                  </a:cubicBezTo>
                  <a:cubicBezTo>
                    <a:pt x="618" y="477"/>
                    <a:pt x="220" y="656"/>
                    <a:pt x="1" y="955"/>
                  </a:cubicBezTo>
                  <a:cubicBezTo>
                    <a:pt x="61" y="1034"/>
                    <a:pt x="120" y="1074"/>
                    <a:pt x="140" y="1174"/>
                  </a:cubicBezTo>
                  <a:lnTo>
                    <a:pt x="697" y="1174"/>
                  </a:lnTo>
                  <a:cubicBezTo>
                    <a:pt x="730" y="1207"/>
                    <a:pt x="769" y="1221"/>
                    <a:pt x="810" y="1221"/>
                  </a:cubicBezTo>
                  <a:cubicBezTo>
                    <a:pt x="844" y="1221"/>
                    <a:pt x="880" y="1211"/>
                    <a:pt x="916" y="1194"/>
                  </a:cubicBezTo>
                  <a:cubicBezTo>
                    <a:pt x="996" y="1094"/>
                    <a:pt x="1075" y="1034"/>
                    <a:pt x="1155" y="935"/>
                  </a:cubicBezTo>
                  <a:cubicBezTo>
                    <a:pt x="1274" y="577"/>
                    <a:pt x="1453" y="199"/>
                    <a:pt x="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
            <p:cNvSpPr/>
            <p:nvPr/>
          </p:nvSpPr>
          <p:spPr>
            <a:xfrm>
              <a:off x="2339675" y="4849950"/>
              <a:ext cx="5000" cy="6275"/>
            </a:xfrm>
            <a:custGeom>
              <a:avLst/>
              <a:gdLst/>
              <a:ahLst/>
              <a:cxnLst/>
              <a:rect l="l" t="t" r="r" b="b"/>
              <a:pathLst>
                <a:path w="200" h="251" extrusionOk="0">
                  <a:moveTo>
                    <a:pt x="81" y="0"/>
                  </a:moveTo>
                  <a:cubicBezTo>
                    <a:pt x="41" y="0"/>
                    <a:pt x="13" y="14"/>
                    <a:pt x="0" y="52"/>
                  </a:cubicBezTo>
                  <a:cubicBezTo>
                    <a:pt x="0" y="132"/>
                    <a:pt x="20" y="191"/>
                    <a:pt x="20" y="251"/>
                  </a:cubicBezTo>
                  <a:cubicBezTo>
                    <a:pt x="80" y="211"/>
                    <a:pt x="120" y="132"/>
                    <a:pt x="199" y="92"/>
                  </a:cubicBezTo>
                  <a:lnTo>
                    <a:pt x="159" y="12"/>
                  </a:lnTo>
                  <a:cubicBezTo>
                    <a:pt x="130" y="5"/>
                    <a:pt x="104"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
            <p:cNvSpPr/>
            <p:nvPr/>
          </p:nvSpPr>
          <p:spPr>
            <a:xfrm>
              <a:off x="2401825" y="4833325"/>
              <a:ext cx="4500" cy="4500"/>
            </a:xfrm>
            <a:custGeom>
              <a:avLst/>
              <a:gdLst/>
              <a:ahLst/>
              <a:cxnLst/>
              <a:rect l="l" t="t" r="r" b="b"/>
              <a:pathLst>
                <a:path w="180" h="180" extrusionOk="0">
                  <a:moveTo>
                    <a:pt x="1" y="1"/>
                  </a:moveTo>
                  <a:lnTo>
                    <a:pt x="180" y="180"/>
                  </a:lnTo>
                  <a:cubicBezTo>
                    <a:pt x="120" y="120"/>
                    <a:pt x="80" y="6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
            <p:cNvSpPr/>
            <p:nvPr/>
          </p:nvSpPr>
          <p:spPr>
            <a:xfrm>
              <a:off x="1546950" y="3468200"/>
              <a:ext cx="29850" cy="57700"/>
            </a:xfrm>
            <a:custGeom>
              <a:avLst/>
              <a:gdLst/>
              <a:ahLst/>
              <a:cxnLst/>
              <a:rect l="l" t="t" r="r" b="b"/>
              <a:pathLst>
                <a:path w="1194" h="2308" extrusionOk="0">
                  <a:moveTo>
                    <a:pt x="995" y="0"/>
                  </a:moveTo>
                  <a:cubicBezTo>
                    <a:pt x="478" y="179"/>
                    <a:pt x="378" y="637"/>
                    <a:pt x="199" y="1074"/>
                  </a:cubicBezTo>
                  <a:cubicBezTo>
                    <a:pt x="0" y="1612"/>
                    <a:pt x="100" y="2029"/>
                    <a:pt x="657" y="2308"/>
                  </a:cubicBezTo>
                  <a:cubicBezTo>
                    <a:pt x="697" y="2248"/>
                    <a:pt x="836" y="2208"/>
                    <a:pt x="856" y="2109"/>
                  </a:cubicBezTo>
                  <a:cubicBezTo>
                    <a:pt x="338" y="1393"/>
                    <a:pt x="458" y="796"/>
                    <a:pt x="1194" y="199"/>
                  </a:cubicBezTo>
                  <a:cubicBezTo>
                    <a:pt x="1174" y="100"/>
                    <a:pt x="1074" y="80"/>
                    <a:pt x="9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
            <p:cNvSpPr/>
            <p:nvPr/>
          </p:nvSpPr>
          <p:spPr>
            <a:xfrm>
              <a:off x="1580275" y="3471225"/>
              <a:ext cx="15425" cy="20875"/>
            </a:xfrm>
            <a:custGeom>
              <a:avLst/>
              <a:gdLst/>
              <a:ahLst/>
              <a:cxnLst/>
              <a:rect l="l" t="t" r="r" b="b"/>
              <a:pathLst>
                <a:path w="617" h="835" extrusionOk="0">
                  <a:moveTo>
                    <a:pt x="98" y="1"/>
                  </a:moveTo>
                  <a:cubicBezTo>
                    <a:pt x="63" y="1"/>
                    <a:pt x="32" y="26"/>
                    <a:pt x="0" y="78"/>
                  </a:cubicBezTo>
                  <a:cubicBezTo>
                    <a:pt x="159" y="297"/>
                    <a:pt x="318" y="556"/>
                    <a:pt x="517" y="834"/>
                  </a:cubicBezTo>
                  <a:cubicBezTo>
                    <a:pt x="617" y="416"/>
                    <a:pt x="517" y="178"/>
                    <a:pt x="199" y="58"/>
                  </a:cubicBezTo>
                  <a:cubicBezTo>
                    <a:pt x="161" y="21"/>
                    <a:pt x="128" y="1"/>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
            <p:cNvSpPr/>
            <p:nvPr/>
          </p:nvSpPr>
          <p:spPr>
            <a:xfrm>
              <a:off x="1563350" y="3516225"/>
              <a:ext cx="27525" cy="10275"/>
            </a:xfrm>
            <a:custGeom>
              <a:avLst/>
              <a:gdLst/>
              <a:ahLst/>
              <a:cxnLst/>
              <a:rect l="l" t="t" r="r" b="b"/>
              <a:pathLst>
                <a:path w="1101" h="411" extrusionOk="0">
                  <a:moveTo>
                    <a:pt x="1012" y="0"/>
                  </a:moveTo>
                  <a:cubicBezTo>
                    <a:pt x="983" y="0"/>
                    <a:pt x="945" y="9"/>
                    <a:pt x="896" y="29"/>
                  </a:cubicBezTo>
                  <a:cubicBezTo>
                    <a:pt x="816" y="29"/>
                    <a:pt x="777" y="29"/>
                    <a:pt x="717" y="49"/>
                  </a:cubicBezTo>
                  <a:cubicBezTo>
                    <a:pt x="617" y="148"/>
                    <a:pt x="478" y="128"/>
                    <a:pt x="339" y="188"/>
                  </a:cubicBezTo>
                  <a:lnTo>
                    <a:pt x="200" y="188"/>
                  </a:lnTo>
                  <a:lnTo>
                    <a:pt x="1" y="387"/>
                  </a:lnTo>
                  <a:cubicBezTo>
                    <a:pt x="123" y="400"/>
                    <a:pt x="241" y="410"/>
                    <a:pt x="356" y="410"/>
                  </a:cubicBezTo>
                  <a:cubicBezTo>
                    <a:pt x="597" y="410"/>
                    <a:pt x="826" y="363"/>
                    <a:pt x="1055" y="188"/>
                  </a:cubicBezTo>
                  <a:cubicBezTo>
                    <a:pt x="1100" y="83"/>
                    <a:pt x="1100" y="0"/>
                    <a:pt x="1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
            <p:cNvSpPr/>
            <p:nvPr/>
          </p:nvSpPr>
          <p:spPr>
            <a:xfrm>
              <a:off x="1585250" y="3512925"/>
              <a:ext cx="15425" cy="9000"/>
            </a:xfrm>
            <a:custGeom>
              <a:avLst/>
              <a:gdLst/>
              <a:ahLst/>
              <a:cxnLst/>
              <a:rect l="l" t="t" r="r" b="b"/>
              <a:pathLst>
                <a:path w="617" h="360" extrusionOk="0">
                  <a:moveTo>
                    <a:pt x="381" y="0"/>
                  </a:moveTo>
                  <a:cubicBezTo>
                    <a:pt x="352" y="0"/>
                    <a:pt x="323" y="2"/>
                    <a:pt x="298" y="2"/>
                  </a:cubicBezTo>
                  <a:cubicBezTo>
                    <a:pt x="159" y="22"/>
                    <a:pt x="60" y="81"/>
                    <a:pt x="0" y="181"/>
                  </a:cubicBezTo>
                  <a:lnTo>
                    <a:pt x="159" y="360"/>
                  </a:lnTo>
                  <a:cubicBezTo>
                    <a:pt x="239" y="320"/>
                    <a:pt x="298" y="320"/>
                    <a:pt x="358" y="320"/>
                  </a:cubicBezTo>
                  <a:cubicBezTo>
                    <a:pt x="458" y="300"/>
                    <a:pt x="617" y="220"/>
                    <a:pt x="577" y="101"/>
                  </a:cubicBezTo>
                  <a:cubicBezTo>
                    <a:pt x="562" y="12"/>
                    <a:pt x="469" y="0"/>
                    <a:pt x="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
            <p:cNvSpPr/>
            <p:nvPr/>
          </p:nvSpPr>
          <p:spPr>
            <a:xfrm>
              <a:off x="1571800" y="3467550"/>
              <a:ext cx="13475" cy="5650"/>
            </a:xfrm>
            <a:custGeom>
              <a:avLst/>
              <a:gdLst/>
              <a:ahLst/>
              <a:cxnLst/>
              <a:rect l="l" t="t" r="r" b="b"/>
              <a:pathLst>
                <a:path w="539" h="226" extrusionOk="0">
                  <a:moveTo>
                    <a:pt x="238" y="0"/>
                  </a:moveTo>
                  <a:cubicBezTo>
                    <a:pt x="162" y="0"/>
                    <a:pt x="81" y="18"/>
                    <a:pt x="1" y="26"/>
                  </a:cubicBezTo>
                  <a:cubicBezTo>
                    <a:pt x="80" y="66"/>
                    <a:pt x="140" y="146"/>
                    <a:pt x="200" y="225"/>
                  </a:cubicBezTo>
                  <a:lnTo>
                    <a:pt x="359" y="225"/>
                  </a:lnTo>
                  <a:cubicBezTo>
                    <a:pt x="399" y="225"/>
                    <a:pt x="478" y="205"/>
                    <a:pt x="538" y="205"/>
                  </a:cubicBezTo>
                  <a:cubicBezTo>
                    <a:pt x="455" y="39"/>
                    <a:pt x="351" y="0"/>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
            <p:cNvSpPr/>
            <p:nvPr/>
          </p:nvSpPr>
          <p:spPr>
            <a:xfrm>
              <a:off x="1571325" y="3517425"/>
              <a:ext cx="9450" cy="3500"/>
            </a:xfrm>
            <a:custGeom>
              <a:avLst/>
              <a:gdLst/>
              <a:ahLst/>
              <a:cxnLst/>
              <a:rect l="l" t="t" r="r" b="b"/>
              <a:pathLst>
                <a:path w="378" h="140" extrusionOk="0">
                  <a:moveTo>
                    <a:pt x="378" y="1"/>
                  </a:moveTo>
                  <a:cubicBezTo>
                    <a:pt x="219" y="1"/>
                    <a:pt x="99" y="21"/>
                    <a:pt x="0" y="140"/>
                  </a:cubicBezTo>
                  <a:cubicBezTo>
                    <a:pt x="139" y="140"/>
                    <a:pt x="279" y="120"/>
                    <a:pt x="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
            <p:cNvSpPr/>
            <p:nvPr/>
          </p:nvSpPr>
          <p:spPr>
            <a:xfrm>
              <a:off x="1611600" y="4078925"/>
              <a:ext cx="36825" cy="9275"/>
            </a:xfrm>
            <a:custGeom>
              <a:avLst/>
              <a:gdLst/>
              <a:ahLst/>
              <a:cxnLst/>
              <a:rect l="l" t="t" r="r" b="b"/>
              <a:pathLst>
                <a:path w="1473" h="371" extrusionOk="0">
                  <a:moveTo>
                    <a:pt x="598" y="1"/>
                  </a:moveTo>
                  <a:cubicBezTo>
                    <a:pt x="384" y="1"/>
                    <a:pt x="188" y="35"/>
                    <a:pt x="0" y="179"/>
                  </a:cubicBezTo>
                  <a:cubicBezTo>
                    <a:pt x="120" y="179"/>
                    <a:pt x="279" y="218"/>
                    <a:pt x="358" y="358"/>
                  </a:cubicBezTo>
                  <a:cubicBezTo>
                    <a:pt x="390" y="354"/>
                    <a:pt x="422" y="352"/>
                    <a:pt x="455" y="352"/>
                  </a:cubicBezTo>
                  <a:cubicBezTo>
                    <a:pt x="571" y="352"/>
                    <a:pt x="693" y="371"/>
                    <a:pt x="817" y="371"/>
                  </a:cubicBezTo>
                  <a:cubicBezTo>
                    <a:pt x="1032" y="371"/>
                    <a:pt x="1255" y="316"/>
                    <a:pt x="1472" y="19"/>
                  </a:cubicBezTo>
                  <a:lnTo>
                    <a:pt x="1472" y="19"/>
                  </a:lnTo>
                  <a:cubicBezTo>
                    <a:pt x="1393" y="27"/>
                    <a:pt x="1316" y="30"/>
                    <a:pt x="1241" y="30"/>
                  </a:cubicBezTo>
                  <a:cubicBezTo>
                    <a:pt x="1007" y="30"/>
                    <a:pt x="795" y="1"/>
                    <a:pt x="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
            <p:cNvSpPr/>
            <p:nvPr/>
          </p:nvSpPr>
          <p:spPr>
            <a:xfrm>
              <a:off x="1678725" y="4204225"/>
              <a:ext cx="5000" cy="8975"/>
            </a:xfrm>
            <a:custGeom>
              <a:avLst/>
              <a:gdLst/>
              <a:ahLst/>
              <a:cxnLst/>
              <a:rect l="l" t="t" r="r" b="b"/>
              <a:pathLst>
                <a:path w="200" h="359" extrusionOk="0">
                  <a:moveTo>
                    <a:pt x="1" y="1"/>
                  </a:moveTo>
                  <a:lnTo>
                    <a:pt x="1" y="359"/>
                  </a:lnTo>
                  <a:cubicBezTo>
                    <a:pt x="200" y="219"/>
                    <a:pt x="200" y="10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
            <p:cNvSpPr/>
            <p:nvPr/>
          </p:nvSpPr>
          <p:spPr>
            <a:xfrm>
              <a:off x="1713050" y="3628825"/>
              <a:ext cx="149675" cy="45275"/>
            </a:xfrm>
            <a:custGeom>
              <a:avLst/>
              <a:gdLst/>
              <a:ahLst/>
              <a:cxnLst/>
              <a:rect l="l" t="t" r="r" b="b"/>
              <a:pathLst>
                <a:path w="5987" h="1811" extrusionOk="0">
                  <a:moveTo>
                    <a:pt x="100" y="1"/>
                  </a:moveTo>
                  <a:lnTo>
                    <a:pt x="100" y="1"/>
                  </a:lnTo>
                  <a:cubicBezTo>
                    <a:pt x="120" y="597"/>
                    <a:pt x="0" y="1214"/>
                    <a:pt x="219" y="1811"/>
                  </a:cubicBezTo>
                  <a:cubicBezTo>
                    <a:pt x="259" y="1692"/>
                    <a:pt x="279" y="1532"/>
                    <a:pt x="279" y="1393"/>
                  </a:cubicBezTo>
                  <a:cubicBezTo>
                    <a:pt x="299" y="737"/>
                    <a:pt x="299" y="737"/>
                    <a:pt x="975" y="737"/>
                  </a:cubicBezTo>
                  <a:lnTo>
                    <a:pt x="2368" y="737"/>
                  </a:lnTo>
                  <a:cubicBezTo>
                    <a:pt x="2407" y="766"/>
                    <a:pt x="2442" y="781"/>
                    <a:pt x="2475" y="781"/>
                  </a:cubicBezTo>
                  <a:cubicBezTo>
                    <a:pt x="2507" y="781"/>
                    <a:pt x="2537" y="766"/>
                    <a:pt x="2567" y="737"/>
                  </a:cubicBezTo>
                  <a:cubicBezTo>
                    <a:pt x="3177" y="573"/>
                    <a:pt x="3800" y="547"/>
                    <a:pt x="4422" y="547"/>
                  </a:cubicBezTo>
                  <a:cubicBezTo>
                    <a:pt x="4712" y="547"/>
                    <a:pt x="5003" y="553"/>
                    <a:pt x="5292" y="553"/>
                  </a:cubicBezTo>
                  <a:cubicBezTo>
                    <a:pt x="5512" y="553"/>
                    <a:pt x="5731" y="549"/>
                    <a:pt x="5948" y="538"/>
                  </a:cubicBezTo>
                  <a:cubicBezTo>
                    <a:pt x="5987" y="307"/>
                    <a:pt x="5891" y="272"/>
                    <a:pt x="5770" y="272"/>
                  </a:cubicBezTo>
                  <a:cubicBezTo>
                    <a:pt x="5716" y="272"/>
                    <a:pt x="5656" y="279"/>
                    <a:pt x="5601" y="279"/>
                  </a:cubicBezTo>
                  <a:cubicBezTo>
                    <a:pt x="5526" y="279"/>
                    <a:pt x="5461" y="265"/>
                    <a:pt x="5431" y="200"/>
                  </a:cubicBezTo>
                  <a:cubicBezTo>
                    <a:pt x="5175" y="156"/>
                    <a:pt x="4921" y="140"/>
                    <a:pt x="4668" y="140"/>
                  </a:cubicBezTo>
                  <a:cubicBezTo>
                    <a:pt x="3881" y="140"/>
                    <a:pt x="3106" y="299"/>
                    <a:pt x="2308" y="299"/>
                  </a:cubicBezTo>
                  <a:cubicBezTo>
                    <a:pt x="1811" y="299"/>
                    <a:pt x="1313" y="319"/>
                    <a:pt x="816" y="398"/>
                  </a:cubicBezTo>
                  <a:cubicBezTo>
                    <a:pt x="784" y="402"/>
                    <a:pt x="754" y="404"/>
                    <a:pt x="725" y="404"/>
                  </a:cubicBezTo>
                  <a:cubicBezTo>
                    <a:pt x="441" y="404"/>
                    <a:pt x="262" y="235"/>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
            <p:cNvSpPr/>
            <p:nvPr/>
          </p:nvSpPr>
          <p:spPr>
            <a:xfrm>
              <a:off x="1712550" y="3587550"/>
              <a:ext cx="57225" cy="14450"/>
            </a:xfrm>
            <a:custGeom>
              <a:avLst/>
              <a:gdLst/>
              <a:ahLst/>
              <a:cxnLst/>
              <a:rect l="l" t="t" r="r" b="b"/>
              <a:pathLst>
                <a:path w="2289" h="578" extrusionOk="0">
                  <a:moveTo>
                    <a:pt x="120" y="1"/>
                  </a:moveTo>
                  <a:cubicBezTo>
                    <a:pt x="20" y="60"/>
                    <a:pt x="1" y="100"/>
                    <a:pt x="40" y="199"/>
                  </a:cubicBezTo>
                  <a:lnTo>
                    <a:pt x="40" y="398"/>
                  </a:lnTo>
                  <a:cubicBezTo>
                    <a:pt x="20" y="458"/>
                    <a:pt x="20" y="518"/>
                    <a:pt x="40" y="577"/>
                  </a:cubicBezTo>
                  <a:lnTo>
                    <a:pt x="120" y="577"/>
                  </a:lnTo>
                  <a:cubicBezTo>
                    <a:pt x="260" y="461"/>
                    <a:pt x="427" y="413"/>
                    <a:pt x="593" y="413"/>
                  </a:cubicBezTo>
                  <a:cubicBezTo>
                    <a:pt x="711" y="413"/>
                    <a:pt x="828" y="437"/>
                    <a:pt x="936" y="478"/>
                  </a:cubicBezTo>
                  <a:cubicBezTo>
                    <a:pt x="1177" y="549"/>
                    <a:pt x="1388" y="559"/>
                    <a:pt x="1612" y="559"/>
                  </a:cubicBezTo>
                  <a:cubicBezTo>
                    <a:pt x="1702" y="559"/>
                    <a:pt x="1794" y="558"/>
                    <a:pt x="1890" y="558"/>
                  </a:cubicBezTo>
                  <a:cubicBezTo>
                    <a:pt x="1990" y="458"/>
                    <a:pt x="2189" y="518"/>
                    <a:pt x="2288" y="359"/>
                  </a:cubicBezTo>
                  <a:cubicBezTo>
                    <a:pt x="1592" y="80"/>
                    <a:pt x="816" y="180"/>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
            <p:cNvSpPr/>
            <p:nvPr/>
          </p:nvSpPr>
          <p:spPr>
            <a:xfrm>
              <a:off x="1715050" y="3846650"/>
              <a:ext cx="8475" cy="39325"/>
            </a:xfrm>
            <a:custGeom>
              <a:avLst/>
              <a:gdLst/>
              <a:ahLst/>
              <a:cxnLst/>
              <a:rect l="l" t="t" r="r" b="b"/>
              <a:pathLst>
                <a:path w="339" h="1573" extrusionOk="0">
                  <a:moveTo>
                    <a:pt x="338" y="1"/>
                  </a:moveTo>
                  <a:cubicBezTo>
                    <a:pt x="0" y="538"/>
                    <a:pt x="219" y="1055"/>
                    <a:pt x="139" y="1572"/>
                  </a:cubicBezTo>
                  <a:lnTo>
                    <a:pt x="338" y="1572"/>
                  </a:lnTo>
                  <a:lnTo>
                    <a:pt x="3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
            <p:cNvSpPr/>
            <p:nvPr/>
          </p:nvSpPr>
          <p:spPr>
            <a:xfrm>
              <a:off x="1707075" y="3552750"/>
              <a:ext cx="9975" cy="40300"/>
            </a:xfrm>
            <a:custGeom>
              <a:avLst/>
              <a:gdLst/>
              <a:ahLst/>
              <a:cxnLst/>
              <a:rect l="l" t="t" r="r" b="b"/>
              <a:pathLst>
                <a:path w="399" h="1612" extrusionOk="0">
                  <a:moveTo>
                    <a:pt x="140" y="0"/>
                  </a:moveTo>
                  <a:cubicBezTo>
                    <a:pt x="140" y="557"/>
                    <a:pt x="1" y="1094"/>
                    <a:pt x="259" y="1611"/>
                  </a:cubicBezTo>
                  <a:cubicBezTo>
                    <a:pt x="299" y="1552"/>
                    <a:pt x="319" y="1492"/>
                    <a:pt x="339" y="1412"/>
                  </a:cubicBezTo>
                  <a:cubicBezTo>
                    <a:pt x="160" y="955"/>
                    <a:pt x="399" y="418"/>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
            <p:cNvSpPr/>
            <p:nvPr/>
          </p:nvSpPr>
          <p:spPr>
            <a:xfrm>
              <a:off x="1708075" y="3605950"/>
              <a:ext cx="6000" cy="22900"/>
            </a:xfrm>
            <a:custGeom>
              <a:avLst/>
              <a:gdLst/>
              <a:ahLst/>
              <a:cxnLst/>
              <a:rect l="l" t="t" r="r" b="b"/>
              <a:pathLst>
                <a:path w="240" h="916" extrusionOk="0">
                  <a:moveTo>
                    <a:pt x="239" y="1"/>
                  </a:moveTo>
                  <a:cubicBezTo>
                    <a:pt x="1" y="319"/>
                    <a:pt x="1" y="617"/>
                    <a:pt x="239" y="916"/>
                  </a:cubicBezTo>
                  <a:lnTo>
                    <a:pt x="2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
            <p:cNvSpPr/>
            <p:nvPr/>
          </p:nvSpPr>
          <p:spPr>
            <a:xfrm>
              <a:off x="1712550" y="3597500"/>
              <a:ext cx="1025" cy="4500"/>
            </a:xfrm>
            <a:custGeom>
              <a:avLst/>
              <a:gdLst/>
              <a:ahLst/>
              <a:cxnLst/>
              <a:rect l="l" t="t" r="r" b="b"/>
              <a:pathLst>
                <a:path w="41" h="180" extrusionOk="0">
                  <a:moveTo>
                    <a:pt x="40" y="0"/>
                  </a:moveTo>
                  <a:cubicBezTo>
                    <a:pt x="20" y="20"/>
                    <a:pt x="1" y="20"/>
                    <a:pt x="1" y="60"/>
                  </a:cubicBezTo>
                  <a:cubicBezTo>
                    <a:pt x="1" y="100"/>
                    <a:pt x="20" y="120"/>
                    <a:pt x="40" y="179"/>
                  </a:cubicBezTo>
                  <a:lnTo>
                    <a:pt x="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
            <p:cNvSpPr/>
            <p:nvPr/>
          </p:nvSpPr>
          <p:spPr>
            <a:xfrm>
              <a:off x="1747375" y="4153000"/>
              <a:ext cx="9450" cy="19925"/>
            </a:xfrm>
            <a:custGeom>
              <a:avLst/>
              <a:gdLst/>
              <a:ahLst/>
              <a:cxnLst/>
              <a:rect l="l" t="t" r="r" b="b"/>
              <a:pathLst>
                <a:path w="378" h="797" extrusionOk="0">
                  <a:moveTo>
                    <a:pt x="219" y="1"/>
                  </a:moveTo>
                  <a:cubicBezTo>
                    <a:pt x="199" y="60"/>
                    <a:pt x="159" y="100"/>
                    <a:pt x="139" y="140"/>
                  </a:cubicBezTo>
                  <a:cubicBezTo>
                    <a:pt x="139" y="180"/>
                    <a:pt x="139" y="199"/>
                    <a:pt x="119" y="259"/>
                  </a:cubicBezTo>
                  <a:cubicBezTo>
                    <a:pt x="0" y="418"/>
                    <a:pt x="40" y="577"/>
                    <a:pt x="40" y="737"/>
                  </a:cubicBezTo>
                  <a:cubicBezTo>
                    <a:pt x="80" y="756"/>
                    <a:pt x="119" y="776"/>
                    <a:pt x="139" y="796"/>
                  </a:cubicBezTo>
                  <a:cubicBezTo>
                    <a:pt x="378" y="597"/>
                    <a:pt x="279" y="339"/>
                    <a:pt x="318" y="80"/>
                  </a:cubicBezTo>
                  <a:cubicBezTo>
                    <a:pt x="298" y="60"/>
                    <a:pt x="239" y="40"/>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
            <p:cNvSpPr/>
            <p:nvPr/>
          </p:nvSpPr>
          <p:spPr>
            <a:xfrm>
              <a:off x="1762775" y="4113300"/>
              <a:ext cx="10975" cy="14850"/>
            </a:xfrm>
            <a:custGeom>
              <a:avLst/>
              <a:gdLst/>
              <a:ahLst/>
              <a:cxnLst/>
              <a:rect l="l" t="t" r="r" b="b"/>
              <a:pathLst>
                <a:path w="439" h="594" extrusionOk="0">
                  <a:moveTo>
                    <a:pt x="314" y="1"/>
                  </a:moveTo>
                  <a:cubicBezTo>
                    <a:pt x="279" y="1"/>
                    <a:pt x="246" y="22"/>
                    <a:pt x="200" y="57"/>
                  </a:cubicBezTo>
                  <a:cubicBezTo>
                    <a:pt x="41" y="236"/>
                    <a:pt x="1" y="415"/>
                    <a:pt x="21" y="594"/>
                  </a:cubicBezTo>
                  <a:cubicBezTo>
                    <a:pt x="160" y="475"/>
                    <a:pt x="279" y="375"/>
                    <a:pt x="379" y="236"/>
                  </a:cubicBezTo>
                  <a:cubicBezTo>
                    <a:pt x="399" y="196"/>
                    <a:pt x="418" y="156"/>
                    <a:pt x="438" y="136"/>
                  </a:cubicBezTo>
                  <a:cubicBezTo>
                    <a:pt x="418" y="97"/>
                    <a:pt x="418" y="57"/>
                    <a:pt x="399" y="37"/>
                  </a:cubicBezTo>
                  <a:cubicBezTo>
                    <a:pt x="365" y="12"/>
                    <a:pt x="339"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
            <p:cNvSpPr/>
            <p:nvPr/>
          </p:nvSpPr>
          <p:spPr>
            <a:xfrm>
              <a:off x="1753325" y="4181850"/>
              <a:ext cx="6000" cy="14450"/>
            </a:xfrm>
            <a:custGeom>
              <a:avLst/>
              <a:gdLst/>
              <a:ahLst/>
              <a:cxnLst/>
              <a:rect l="l" t="t" r="r" b="b"/>
              <a:pathLst>
                <a:path w="240" h="578" extrusionOk="0">
                  <a:moveTo>
                    <a:pt x="200" y="0"/>
                  </a:moveTo>
                  <a:lnTo>
                    <a:pt x="200" y="0"/>
                  </a:lnTo>
                  <a:cubicBezTo>
                    <a:pt x="1" y="179"/>
                    <a:pt x="60" y="378"/>
                    <a:pt x="80" y="577"/>
                  </a:cubicBezTo>
                  <a:cubicBezTo>
                    <a:pt x="200" y="418"/>
                    <a:pt x="239" y="199"/>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
            <p:cNvSpPr/>
            <p:nvPr/>
          </p:nvSpPr>
          <p:spPr>
            <a:xfrm>
              <a:off x="1753325" y="4142050"/>
              <a:ext cx="6500" cy="14450"/>
            </a:xfrm>
            <a:custGeom>
              <a:avLst/>
              <a:gdLst/>
              <a:ahLst/>
              <a:cxnLst/>
              <a:rect l="l" t="t" r="r" b="b"/>
              <a:pathLst>
                <a:path w="260" h="578" extrusionOk="0">
                  <a:moveTo>
                    <a:pt x="239" y="1"/>
                  </a:moveTo>
                  <a:cubicBezTo>
                    <a:pt x="160" y="100"/>
                    <a:pt x="100" y="220"/>
                    <a:pt x="41" y="359"/>
                  </a:cubicBezTo>
                  <a:cubicBezTo>
                    <a:pt x="1" y="359"/>
                    <a:pt x="1" y="379"/>
                    <a:pt x="1" y="419"/>
                  </a:cubicBezTo>
                  <a:cubicBezTo>
                    <a:pt x="1" y="478"/>
                    <a:pt x="1" y="518"/>
                    <a:pt x="60" y="538"/>
                  </a:cubicBezTo>
                  <a:lnTo>
                    <a:pt x="80" y="578"/>
                  </a:lnTo>
                  <a:cubicBezTo>
                    <a:pt x="259" y="399"/>
                    <a:pt x="259" y="200"/>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
            <p:cNvSpPr/>
            <p:nvPr/>
          </p:nvSpPr>
          <p:spPr>
            <a:xfrm>
              <a:off x="1691175" y="4382775"/>
              <a:ext cx="6475" cy="12950"/>
            </a:xfrm>
            <a:custGeom>
              <a:avLst/>
              <a:gdLst/>
              <a:ahLst/>
              <a:cxnLst/>
              <a:rect l="l" t="t" r="r" b="b"/>
              <a:pathLst>
                <a:path w="259" h="518" extrusionOk="0">
                  <a:moveTo>
                    <a:pt x="239" y="0"/>
                  </a:moveTo>
                  <a:cubicBezTo>
                    <a:pt x="0" y="119"/>
                    <a:pt x="60" y="338"/>
                    <a:pt x="40" y="517"/>
                  </a:cubicBezTo>
                  <a:cubicBezTo>
                    <a:pt x="199" y="398"/>
                    <a:pt x="259" y="199"/>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
            <p:cNvSpPr/>
            <p:nvPr/>
          </p:nvSpPr>
          <p:spPr>
            <a:xfrm>
              <a:off x="1709575" y="4329050"/>
              <a:ext cx="5975" cy="14950"/>
            </a:xfrm>
            <a:custGeom>
              <a:avLst/>
              <a:gdLst/>
              <a:ahLst/>
              <a:cxnLst/>
              <a:rect l="l" t="t" r="r" b="b"/>
              <a:pathLst>
                <a:path w="239" h="598" extrusionOk="0">
                  <a:moveTo>
                    <a:pt x="219" y="1"/>
                  </a:moveTo>
                  <a:lnTo>
                    <a:pt x="219" y="1"/>
                  </a:lnTo>
                  <a:cubicBezTo>
                    <a:pt x="0" y="160"/>
                    <a:pt x="40" y="379"/>
                    <a:pt x="40" y="597"/>
                  </a:cubicBezTo>
                  <a:cubicBezTo>
                    <a:pt x="219" y="438"/>
                    <a:pt x="239" y="239"/>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
            <p:cNvSpPr/>
            <p:nvPr/>
          </p:nvSpPr>
          <p:spPr>
            <a:xfrm>
              <a:off x="1718025" y="4298225"/>
              <a:ext cx="6000" cy="14450"/>
            </a:xfrm>
            <a:custGeom>
              <a:avLst/>
              <a:gdLst/>
              <a:ahLst/>
              <a:cxnLst/>
              <a:rect l="l" t="t" r="r" b="b"/>
              <a:pathLst>
                <a:path w="240" h="578" extrusionOk="0">
                  <a:moveTo>
                    <a:pt x="219" y="0"/>
                  </a:moveTo>
                  <a:lnTo>
                    <a:pt x="219" y="0"/>
                  </a:lnTo>
                  <a:cubicBezTo>
                    <a:pt x="0" y="139"/>
                    <a:pt x="60" y="378"/>
                    <a:pt x="60" y="577"/>
                  </a:cubicBezTo>
                  <a:cubicBezTo>
                    <a:pt x="179" y="398"/>
                    <a:pt x="239" y="219"/>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
            <p:cNvSpPr/>
            <p:nvPr/>
          </p:nvSpPr>
          <p:spPr>
            <a:xfrm>
              <a:off x="1697125" y="4373800"/>
              <a:ext cx="3525" cy="9475"/>
            </a:xfrm>
            <a:custGeom>
              <a:avLst/>
              <a:gdLst/>
              <a:ahLst/>
              <a:cxnLst/>
              <a:rect l="l" t="t" r="r" b="b"/>
              <a:pathLst>
                <a:path w="141" h="379" extrusionOk="0">
                  <a:moveTo>
                    <a:pt x="140" y="1"/>
                  </a:moveTo>
                  <a:lnTo>
                    <a:pt x="140" y="1"/>
                  </a:lnTo>
                  <a:cubicBezTo>
                    <a:pt x="21" y="100"/>
                    <a:pt x="1" y="240"/>
                    <a:pt x="1" y="379"/>
                  </a:cubicBezTo>
                  <a:cubicBezTo>
                    <a:pt x="120" y="279"/>
                    <a:pt x="140" y="160"/>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
            <p:cNvSpPr/>
            <p:nvPr/>
          </p:nvSpPr>
          <p:spPr>
            <a:xfrm>
              <a:off x="1701125" y="4360875"/>
              <a:ext cx="4500" cy="9975"/>
            </a:xfrm>
            <a:custGeom>
              <a:avLst/>
              <a:gdLst/>
              <a:ahLst/>
              <a:cxnLst/>
              <a:rect l="l" t="t" r="r" b="b"/>
              <a:pathLst>
                <a:path w="180" h="399" extrusionOk="0">
                  <a:moveTo>
                    <a:pt x="179" y="1"/>
                  </a:moveTo>
                  <a:lnTo>
                    <a:pt x="179" y="1"/>
                  </a:lnTo>
                  <a:cubicBezTo>
                    <a:pt x="0" y="80"/>
                    <a:pt x="0" y="220"/>
                    <a:pt x="40" y="399"/>
                  </a:cubicBezTo>
                  <a:cubicBezTo>
                    <a:pt x="139" y="299"/>
                    <a:pt x="179" y="160"/>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
            <p:cNvSpPr/>
            <p:nvPr/>
          </p:nvSpPr>
          <p:spPr>
            <a:xfrm>
              <a:off x="1705600" y="4347450"/>
              <a:ext cx="4975" cy="10475"/>
            </a:xfrm>
            <a:custGeom>
              <a:avLst/>
              <a:gdLst/>
              <a:ahLst/>
              <a:cxnLst/>
              <a:rect l="l" t="t" r="r" b="b"/>
              <a:pathLst>
                <a:path w="199" h="419" extrusionOk="0">
                  <a:moveTo>
                    <a:pt x="179" y="1"/>
                  </a:moveTo>
                  <a:cubicBezTo>
                    <a:pt x="0" y="100"/>
                    <a:pt x="0" y="239"/>
                    <a:pt x="20" y="418"/>
                  </a:cubicBezTo>
                  <a:cubicBezTo>
                    <a:pt x="159" y="299"/>
                    <a:pt x="199" y="140"/>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
            <p:cNvSpPr/>
            <p:nvPr/>
          </p:nvSpPr>
          <p:spPr>
            <a:xfrm>
              <a:off x="1758300" y="4130625"/>
              <a:ext cx="5000" cy="10975"/>
            </a:xfrm>
            <a:custGeom>
              <a:avLst/>
              <a:gdLst/>
              <a:ahLst/>
              <a:cxnLst/>
              <a:rect l="l" t="t" r="r" b="b"/>
              <a:pathLst>
                <a:path w="200" h="439" extrusionOk="0">
                  <a:moveTo>
                    <a:pt x="200" y="0"/>
                  </a:moveTo>
                  <a:lnTo>
                    <a:pt x="200" y="0"/>
                  </a:lnTo>
                  <a:cubicBezTo>
                    <a:pt x="80" y="140"/>
                    <a:pt x="1" y="259"/>
                    <a:pt x="40" y="438"/>
                  </a:cubicBezTo>
                  <a:cubicBezTo>
                    <a:pt x="200" y="358"/>
                    <a:pt x="200" y="219"/>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
            <p:cNvSpPr/>
            <p:nvPr/>
          </p:nvSpPr>
          <p:spPr>
            <a:xfrm>
              <a:off x="1768250" y="4132600"/>
              <a:ext cx="4500" cy="10975"/>
            </a:xfrm>
            <a:custGeom>
              <a:avLst/>
              <a:gdLst/>
              <a:ahLst/>
              <a:cxnLst/>
              <a:rect l="l" t="t" r="r" b="b"/>
              <a:pathLst>
                <a:path w="180" h="439" extrusionOk="0">
                  <a:moveTo>
                    <a:pt x="180" y="1"/>
                  </a:moveTo>
                  <a:cubicBezTo>
                    <a:pt x="1" y="100"/>
                    <a:pt x="1" y="260"/>
                    <a:pt x="1" y="439"/>
                  </a:cubicBezTo>
                  <a:cubicBezTo>
                    <a:pt x="140" y="299"/>
                    <a:pt x="180" y="180"/>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
            <p:cNvSpPr/>
            <p:nvPr/>
          </p:nvSpPr>
          <p:spPr>
            <a:xfrm>
              <a:off x="1745875" y="4213675"/>
              <a:ext cx="5000" cy="10475"/>
            </a:xfrm>
            <a:custGeom>
              <a:avLst/>
              <a:gdLst/>
              <a:ahLst/>
              <a:cxnLst/>
              <a:rect l="l" t="t" r="r" b="b"/>
              <a:pathLst>
                <a:path w="200" h="419" extrusionOk="0">
                  <a:moveTo>
                    <a:pt x="179" y="0"/>
                  </a:moveTo>
                  <a:lnTo>
                    <a:pt x="179" y="0"/>
                  </a:lnTo>
                  <a:cubicBezTo>
                    <a:pt x="0" y="100"/>
                    <a:pt x="0" y="239"/>
                    <a:pt x="40" y="418"/>
                  </a:cubicBezTo>
                  <a:cubicBezTo>
                    <a:pt x="160" y="299"/>
                    <a:pt x="199" y="18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
            <p:cNvSpPr/>
            <p:nvPr/>
          </p:nvSpPr>
          <p:spPr>
            <a:xfrm>
              <a:off x="1750350" y="4199750"/>
              <a:ext cx="4500" cy="9975"/>
            </a:xfrm>
            <a:custGeom>
              <a:avLst/>
              <a:gdLst/>
              <a:ahLst/>
              <a:cxnLst/>
              <a:rect l="l" t="t" r="r" b="b"/>
              <a:pathLst>
                <a:path w="180" h="399" extrusionOk="0">
                  <a:moveTo>
                    <a:pt x="160" y="0"/>
                  </a:moveTo>
                  <a:cubicBezTo>
                    <a:pt x="0" y="100"/>
                    <a:pt x="0" y="259"/>
                    <a:pt x="0" y="398"/>
                  </a:cubicBezTo>
                  <a:cubicBezTo>
                    <a:pt x="120" y="299"/>
                    <a:pt x="179" y="16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
            <p:cNvSpPr/>
            <p:nvPr/>
          </p:nvSpPr>
          <p:spPr>
            <a:xfrm>
              <a:off x="1759300" y="4164450"/>
              <a:ext cx="4000" cy="9950"/>
            </a:xfrm>
            <a:custGeom>
              <a:avLst/>
              <a:gdLst/>
              <a:ahLst/>
              <a:cxnLst/>
              <a:rect l="l" t="t" r="r" b="b"/>
              <a:pathLst>
                <a:path w="160" h="398" extrusionOk="0">
                  <a:moveTo>
                    <a:pt x="140" y="0"/>
                  </a:moveTo>
                  <a:lnTo>
                    <a:pt x="140" y="0"/>
                  </a:lnTo>
                  <a:cubicBezTo>
                    <a:pt x="0" y="100"/>
                    <a:pt x="0" y="259"/>
                    <a:pt x="20" y="398"/>
                  </a:cubicBezTo>
                  <a:cubicBezTo>
                    <a:pt x="120" y="298"/>
                    <a:pt x="160" y="159"/>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
            <p:cNvSpPr/>
            <p:nvPr/>
          </p:nvSpPr>
          <p:spPr>
            <a:xfrm>
              <a:off x="1746875" y="4171750"/>
              <a:ext cx="4000" cy="10125"/>
            </a:xfrm>
            <a:custGeom>
              <a:avLst/>
              <a:gdLst/>
              <a:ahLst/>
              <a:cxnLst/>
              <a:rect l="l" t="t" r="r" b="b"/>
              <a:pathLst>
                <a:path w="160" h="405" extrusionOk="0">
                  <a:moveTo>
                    <a:pt x="54" y="1"/>
                  </a:moveTo>
                  <a:cubicBezTo>
                    <a:pt x="28" y="1"/>
                    <a:pt x="11" y="31"/>
                    <a:pt x="0" y="86"/>
                  </a:cubicBezTo>
                  <a:lnTo>
                    <a:pt x="0" y="404"/>
                  </a:lnTo>
                  <a:cubicBezTo>
                    <a:pt x="120" y="325"/>
                    <a:pt x="139" y="205"/>
                    <a:pt x="159" y="86"/>
                  </a:cubicBezTo>
                  <a:lnTo>
                    <a:pt x="139" y="66"/>
                  </a:lnTo>
                  <a:cubicBezTo>
                    <a:pt x="104" y="21"/>
                    <a:pt x="76" y="1"/>
                    <a:pt x="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
            <p:cNvSpPr/>
            <p:nvPr/>
          </p:nvSpPr>
          <p:spPr>
            <a:xfrm>
              <a:off x="1772725" y="4118200"/>
              <a:ext cx="5000" cy="12450"/>
            </a:xfrm>
            <a:custGeom>
              <a:avLst/>
              <a:gdLst/>
              <a:ahLst/>
              <a:cxnLst/>
              <a:rect l="l" t="t" r="r" b="b"/>
              <a:pathLst>
                <a:path w="200" h="498" extrusionOk="0">
                  <a:moveTo>
                    <a:pt x="83" y="0"/>
                  </a:moveTo>
                  <a:cubicBezTo>
                    <a:pt x="55" y="0"/>
                    <a:pt x="30" y="20"/>
                    <a:pt x="1" y="60"/>
                  </a:cubicBezTo>
                  <a:cubicBezTo>
                    <a:pt x="1" y="199"/>
                    <a:pt x="20" y="358"/>
                    <a:pt x="20" y="497"/>
                  </a:cubicBezTo>
                  <a:cubicBezTo>
                    <a:pt x="160" y="378"/>
                    <a:pt x="199" y="239"/>
                    <a:pt x="180" y="60"/>
                  </a:cubicBezTo>
                  <a:cubicBezTo>
                    <a:pt x="140" y="20"/>
                    <a:pt x="110"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
            <p:cNvSpPr/>
            <p:nvPr/>
          </p:nvSpPr>
          <p:spPr>
            <a:xfrm>
              <a:off x="1715525" y="4320600"/>
              <a:ext cx="3025" cy="6975"/>
            </a:xfrm>
            <a:custGeom>
              <a:avLst/>
              <a:gdLst/>
              <a:ahLst/>
              <a:cxnLst/>
              <a:rect l="l" t="t" r="r" b="b"/>
              <a:pathLst>
                <a:path w="121" h="279" extrusionOk="0">
                  <a:moveTo>
                    <a:pt x="120" y="0"/>
                  </a:moveTo>
                  <a:lnTo>
                    <a:pt x="120" y="0"/>
                  </a:lnTo>
                  <a:cubicBezTo>
                    <a:pt x="21" y="40"/>
                    <a:pt x="1" y="140"/>
                    <a:pt x="1" y="279"/>
                  </a:cubicBezTo>
                  <a:cubicBezTo>
                    <a:pt x="100" y="199"/>
                    <a:pt x="120" y="120"/>
                    <a:pt x="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
            <p:cNvSpPr/>
            <p:nvPr/>
          </p:nvSpPr>
          <p:spPr>
            <a:xfrm>
              <a:off x="1763775" y="4151000"/>
              <a:ext cx="4000" cy="6500"/>
            </a:xfrm>
            <a:custGeom>
              <a:avLst/>
              <a:gdLst/>
              <a:ahLst/>
              <a:cxnLst/>
              <a:rect l="l" t="t" r="r" b="b"/>
              <a:pathLst>
                <a:path w="160" h="260" extrusionOk="0">
                  <a:moveTo>
                    <a:pt x="140" y="1"/>
                  </a:moveTo>
                  <a:lnTo>
                    <a:pt x="140" y="1"/>
                  </a:lnTo>
                  <a:cubicBezTo>
                    <a:pt x="60" y="61"/>
                    <a:pt x="1" y="160"/>
                    <a:pt x="1" y="260"/>
                  </a:cubicBezTo>
                  <a:cubicBezTo>
                    <a:pt x="120" y="180"/>
                    <a:pt x="160" y="120"/>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
            <p:cNvSpPr/>
            <p:nvPr/>
          </p:nvSpPr>
          <p:spPr>
            <a:xfrm>
              <a:off x="1672775" y="3954075"/>
              <a:ext cx="12950" cy="26875"/>
            </a:xfrm>
            <a:custGeom>
              <a:avLst/>
              <a:gdLst/>
              <a:ahLst/>
              <a:cxnLst/>
              <a:rect l="l" t="t" r="r" b="b"/>
              <a:pathLst>
                <a:path w="518" h="1075" extrusionOk="0">
                  <a:moveTo>
                    <a:pt x="80" y="0"/>
                  </a:moveTo>
                  <a:lnTo>
                    <a:pt x="80" y="0"/>
                  </a:lnTo>
                  <a:cubicBezTo>
                    <a:pt x="100" y="359"/>
                    <a:pt x="0" y="717"/>
                    <a:pt x="239" y="1075"/>
                  </a:cubicBezTo>
                  <a:cubicBezTo>
                    <a:pt x="517" y="756"/>
                    <a:pt x="398" y="458"/>
                    <a:pt x="398" y="180"/>
                  </a:cubicBezTo>
                  <a:cubicBezTo>
                    <a:pt x="299" y="140"/>
                    <a:pt x="179" y="6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
            <p:cNvSpPr/>
            <p:nvPr/>
          </p:nvSpPr>
          <p:spPr>
            <a:xfrm>
              <a:off x="1671275" y="3997850"/>
              <a:ext cx="12450" cy="23875"/>
            </a:xfrm>
            <a:custGeom>
              <a:avLst/>
              <a:gdLst/>
              <a:ahLst/>
              <a:cxnLst/>
              <a:rect l="l" t="t" r="r" b="b"/>
              <a:pathLst>
                <a:path w="498" h="955" extrusionOk="0">
                  <a:moveTo>
                    <a:pt x="391" y="0"/>
                  </a:moveTo>
                  <a:cubicBezTo>
                    <a:pt x="373" y="0"/>
                    <a:pt x="359" y="20"/>
                    <a:pt x="339" y="60"/>
                  </a:cubicBezTo>
                  <a:cubicBezTo>
                    <a:pt x="299" y="358"/>
                    <a:pt x="0" y="656"/>
                    <a:pt x="299" y="955"/>
                  </a:cubicBezTo>
                  <a:cubicBezTo>
                    <a:pt x="458" y="875"/>
                    <a:pt x="478" y="696"/>
                    <a:pt x="498" y="557"/>
                  </a:cubicBezTo>
                  <a:cubicBezTo>
                    <a:pt x="478" y="378"/>
                    <a:pt x="458" y="219"/>
                    <a:pt x="458" y="60"/>
                  </a:cubicBezTo>
                  <a:cubicBezTo>
                    <a:pt x="428" y="20"/>
                    <a:pt x="408" y="0"/>
                    <a:pt x="3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
            <p:cNvSpPr/>
            <p:nvPr/>
          </p:nvSpPr>
          <p:spPr>
            <a:xfrm>
              <a:off x="1678225" y="3988400"/>
              <a:ext cx="5500" cy="10950"/>
            </a:xfrm>
            <a:custGeom>
              <a:avLst/>
              <a:gdLst/>
              <a:ahLst/>
              <a:cxnLst/>
              <a:rect l="l" t="t" r="r" b="b"/>
              <a:pathLst>
                <a:path w="220" h="438" extrusionOk="0">
                  <a:moveTo>
                    <a:pt x="100" y="0"/>
                  </a:moveTo>
                  <a:cubicBezTo>
                    <a:pt x="61" y="40"/>
                    <a:pt x="21" y="80"/>
                    <a:pt x="1" y="100"/>
                  </a:cubicBezTo>
                  <a:cubicBezTo>
                    <a:pt x="21" y="199"/>
                    <a:pt x="21" y="338"/>
                    <a:pt x="61" y="438"/>
                  </a:cubicBezTo>
                  <a:lnTo>
                    <a:pt x="180" y="438"/>
                  </a:lnTo>
                  <a:cubicBezTo>
                    <a:pt x="180" y="298"/>
                    <a:pt x="200" y="179"/>
                    <a:pt x="220" y="80"/>
                  </a:cubicBezTo>
                  <a:cubicBezTo>
                    <a:pt x="180" y="60"/>
                    <a:pt x="160" y="4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
            <p:cNvSpPr/>
            <p:nvPr/>
          </p:nvSpPr>
          <p:spPr>
            <a:xfrm>
              <a:off x="1675250" y="3985900"/>
              <a:ext cx="5000" cy="5000"/>
            </a:xfrm>
            <a:custGeom>
              <a:avLst/>
              <a:gdLst/>
              <a:ahLst/>
              <a:cxnLst/>
              <a:rect l="l" t="t" r="r" b="b"/>
              <a:pathLst>
                <a:path w="200" h="200" extrusionOk="0">
                  <a:moveTo>
                    <a:pt x="140" y="1"/>
                  </a:moveTo>
                  <a:cubicBezTo>
                    <a:pt x="1" y="60"/>
                    <a:pt x="1" y="140"/>
                    <a:pt x="120" y="200"/>
                  </a:cubicBezTo>
                  <a:lnTo>
                    <a:pt x="140" y="180"/>
                  </a:lnTo>
                  <a:cubicBezTo>
                    <a:pt x="180" y="180"/>
                    <a:pt x="180" y="180"/>
                    <a:pt x="200" y="140"/>
                  </a:cubicBezTo>
                  <a:cubicBezTo>
                    <a:pt x="200" y="80"/>
                    <a:pt x="200" y="60"/>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
            <p:cNvSpPr/>
            <p:nvPr/>
          </p:nvSpPr>
          <p:spPr>
            <a:xfrm>
              <a:off x="1678725" y="3985900"/>
              <a:ext cx="4500" cy="4500"/>
            </a:xfrm>
            <a:custGeom>
              <a:avLst/>
              <a:gdLst/>
              <a:ahLst/>
              <a:cxnLst/>
              <a:rect l="l" t="t" r="r" b="b"/>
              <a:pathLst>
                <a:path w="180" h="180" extrusionOk="0">
                  <a:moveTo>
                    <a:pt x="1" y="1"/>
                  </a:moveTo>
                  <a:lnTo>
                    <a:pt x="1" y="180"/>
                  </a:lnTo>
                  <a:lnTo>
                    <a:pt x="180" y="180"/>
                  </a:lnTo>
                  <a:cubicBezTo>
                    <a:pt x="180" y="80"/>
                    <a:pt x="100"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
            <p:cNvSpPr/>
            <p:nvPr/>
          </p:nvSpPr>
          <p:spPr>
            <a:xfrm>
              <a:off x="1666300" y="3547275"/>
              <a:ext cx="2500" cy="2650"/>
            </a:xfrm>
            <a:custGeom>
              <a:avLst/>
              <a:gdLst/>
              <a:ahLst/>
              <a:cxnLst/>
              <a:rect l="l" t="t" r="r" b="b"/>
              <a:pathLst>
                <a:path w="100" h="106" extrusionOk="0">
                  <a:moveTo>
                    <a:pt x="40" y="0"/>
                  </a:moveTo>
                  <a:cubicBezTo>
                    <a:pt x="1" y="20"/>
                    <a:pt x="1" y="40"/>
                    <a:pt x="1" y="80"/>
                  </a:cubicBezTo>
                  <a:cubicBezTo>
                    <a:pt x="25" y="96"/>
                    <a:pt x="43" y="106"/>
                    <a:pt x="57" y="106"/>
                  </a:cubicBezTo>
                  <a:cubicBezTo>
                    <a:pt x="77" y="106"/>
                    <a:pt x="88" y="87"/>
                    <a:pt x="100" y="40"/>
                  </a:cubicBezTo>
                  <a:cubicBezTo>
                    <a:pt x="100" y="40"/>
                    <a:pt x="80" y="2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
            <p:cNvSpPr/>
            <p:nvPr/>
          </p:nvSpPr>
          <p:spPr>
            <a:xfrm>
              <a:off x="1730950" y="3998325"/>
              <a:ext cx="11475" cy="89550"/>
            </a:xfrm>
            <a:custGeom>
              <a:avLst/>
              <a:gdLst/>
              <a:ahLst/>
              <a:cxnLst/>
              <a:rect l="l" t="t" r="r" b="b"/>
              <a:pathLst>
                <a:path w="459" h="3582" extrusionOk="0">
                  <a:moveTo>
                    <a:pt x="80" y="1"/>
                  </a:moveTo>
                  <a:cubicBezTo>
                    <a:pt x="80" y="558"/>
                    <a:pt x="1" y="1135"/>
                    <a:pt x="100" y="1672"/>
                  </a:cubicBezTo>
                  <a:cubicBezTo>
                    <a:pt x="180" y="2328"/>
                    <a:pt x="120" y="2985"/>
                    <a:pt x="458" y="3582"/>
                  </a:cubicBezTo>
                  <a:cubicBezTo>
                    <a:pt x="438" y="3323"/>
                    <a:pt x="458" y="3045"/>
                    <a:pt x="398" y="2786"/>
                  </a:cubicBezTo>
                  <a:cubicBezTo>
                    <a:pt x="200" y="1871"/>
                    <a:pt x="359" y="936"/>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
            <p:cNvSpPr/>
            <p:nvPr/>
          </p:nvSpPr>
          <p:spPr>
            <a:xfrm>
              <a:off x="1726475" y="3927225"/>
              <a:ext cx="7000" cy="72125"/>
            </a:xfrm>
            <a:custGeom>
              <a:avLst/>
              <a:gdLst/>
              <a:ahLst/>
              <a:cxnLst/>
              <a:rect l="l" t="t" r="r" b="b"/>
              <a:pathLst>
                <a:path w="280" h="2885" extrusionOk="0">
                  <a:moveTo>
                    <a:pt x="80" y="0"/>
                  </a:moveTo>
                  <a:cubicBezTo>
                    <a:pt x="60" y="736"/>
                    <a:pt x="60" y="1492"/>
                    <a:pt x="60" y="2248"/>
                  </a:cubicBezTo>
                  <a:cubicBezTo>
                    <a:pt x="60" y="2487"/>
                    <a:pt x="1" y="2726"/>
                    <a:pt x="259" y="2885"/>
                  </a:cubicBezTo>
                  <a:cubicBezTo>
                    <a:pt x="219" y="1910"/>
                    <a:pt x="279" y="935"/>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
            <p:cNvSpPr/>
            <p:nvPr/>
          </p:nvSpPr>
          <p:spPr>
            <a:xfrm>
              <a:off x="1734425" y="4101775"/>
              <a:ext cx="12975" cy="13450"/>
            </a:xfrm>
            <a:custGeom>
              <a:avLst/>
              <a:gdLst/>
              <a:ahLst/>
              <a:cxnLst/>
              <a:rect l="l" t="t" r="r" b="b"/>
              <a:pathLst>
                <a:path w="519" h="538" extrusionOk="0">
                  <a:moveTo>
                    <a:pt x="319" y="1"/>
                  </a:moveTo>
                  <a:lnTo>
                    <a:pt x="319" y="1"/>
                  </a:lnTo>
                  <a:cubicBezTo>
                    <a:pt x="1" y="180"/>
                    <a:pt x="220" y="339"/>
                    <a:pt x="299" y="538"/>
                  </a:cubicBezTo>
                  <a:cubicBezTo>
                    <a:pt x="518" y="379"/>
                    <a:pt x="438" y="180"/>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
            <p:cNvSpPr/>
            <p:nvPr/>
          </p:nvSpPr>
          <p:spPr>
            <a:xfrm>
              <a:off x="1742400" y="4087850"/>
              <a:ext cx="3500" cy="10975"/>
            </a:xfrm>
            <a:custGeom>
              <a:avLst/>
              <a:gdLst/>
              <a:ahLst/>
              <a:cxnLst/>
              <a:rect l="l" t="t" r="r" b="b"/>
              <a:pathLst>
                <a:path w="140" h="439" extrusionOk="0">
                  <a:moveTo>
                    <a:pt x="0" y="1"/>
                  </a:moveTo>
                  <a:lnTo>
                    <a:pt x="0" y="438"/>
                  </a:lnTo>
                  <a:cubicBezTo>
                    <a:pt x="100" y="279"/>
                    <a:pt x="139" y="16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
            <p:cNvSpPr/>
            <p:nvPr/>
          </p:nvSpPr>
          <p:spPr>
            <a:xfrm>
              <a:off x="1737425" y="4115200"/>
              <a:ext cx="5000" cy="4500"/>
            </a:xfrm>
            <a:custGeom>
              <a:avLst/>
              <a:gdLst/>
              <a:ahLst/>
              <a:cxnLst/>
              <a:rect l="l" t="t" r="r" b="b"/>
              <a:pathLst>
                <a:path w="200" h="180" extrusionOk="0">
                  <a:moveTo>
                    <a:pt x="179" y="1"/>
                  </a:moveTo>
                  <a:cubicBezTo>
                    <a:pt x="0" y="60"/>
                    <a:pt x="20" y="100"/>
                    <a:pt x="179" y="180"/>
                  </a:cubicBezTo>
                  <a:cubicBezTo>
                    <a:pt x="199" y="140"/>
                    <a:pt x="199" y="60"/>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
            <p:cNvSpPr/>
            <p:nvPr/>
          </p:nvSpPr>
          <p:spPr>
            <a:xfrm>
              <a:off x="1708575" y="3463225"/>
              <a:ext cx="42175" cy="62675"/>
            </a:xfrm>
            <a:custGeom>
              <a:avLst/>
              <a:gdLst/>
              <a:ahLst/>
              <a:cxnLst/>
              <a:rect l="l" t="t" r="r" b="b"/>
              <a:pathLst>
                <a:path w="1687" h="2507" extrusionOk="0">
                  <a:moveTo>
                    <a:pt x="80" y="0"/>
                  </a:moveTo>
                  <a:lnTo>
                    <a:pt x="0" y="378"/>
                  </a:lnTo>
                  <a:cubicBezTo>
                    <a:pt x="80" y="1094"/>
                    <a:pt x="160" y="1791"/>
                    <a:pt x="219" y="2507"/>
                  </a:cubicBezTo>
                  <a:cubicBezTo>
                    <a:pt x="597" y="2089"/>
                    <a:pt x="259" y="1453"/>
                    <a:pt x="677" y="1075"/>
                  </a:cubicBezTo>
                  <a:lnTo>
                    <a:pt x="1671" y="1075"/>
                  </a:lnTo>
                  <a:cubicBezTo>
                    <a:pt x="1686" y="956"/>
                    <a:pt x="1679" y="859"/>
                    <a:pt x="1583" y="859"/>
                  </a:cubicBezTo>
                  <a:cubicBezTo>
                    <a:pt x="1551" y="859"/>
                    <a:pt x="1508" y="870"/>
                    <a:pt x="1453" y="896"/>
                  </a:cubicBezTo>
                  <a:cubicBezTo>
                    <a:pt x="896" y="736"/>
                    <a:pt x="179" y="876"/>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
            <p:cNvSpPr/>
            <p:nvPr/>
          </p:nvSpPr>
          <p:spPr>
            <a:xfrm>
              <a:off x="1657850" y="3404050"/>
              <a:ext cx="2500" cy="2500"/>
            </a:xfrm>
            <a:custGeom>
              <a:avLst/>
              <a:gdLst/>
              <a:ahLst/>
              <a:cxnLst/>
              <a:rect l="l" t="t" r="r" b="b"/>
              <a:pathLst>
                <a:path w="100" h="100" extrusionOk="0">
                  <a:moveTo>
                    <a:pt x="20" y="0"/>
                  </a:moveTo>
                  <a:cubicBezTo>
                    <a:pt x="20" y="40"/>
                    <a:pt x="0" y="60"/>
                    <a:pt x="0" y="80"/>
                  </a:cubicBezTo>
                  <a:cubicBezTo>
                    <a:pt x="0" y="80"/>
                    <a:pt x="40" y="100"/>
                    <a:pt x="80" y="100"/>
                  </a:cubicBezTo>
                  <a:cubicBezTo>
                    <a:pt x="80" y="80"/>
                    <a:pt x="100" y="60"/>
                    <a:pt x="100" y="40"/>
                  </a:cubicBezTo>
                  <a:cubicBezTo>
                    <a:pt x="100" y="40"/>
                    <a:pt x="40"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
            <p:cNvSpPr/>
            <p:nvPr/>
          </p:nvSpPr>
          <p:spPr>
            <a:xfrm>
              <a:off x="1655850" y="3415975"/>
              <a:ext cx="525" cy="525"/>
            </a:xfrm>
            <a:custGeom>
              <a:avLst/>
              <a:gdLst/>
              <a:ahLst/>
              <a:cxnLst/>
              <a:rect l="l" t="t" r="r" b="b"/>
              <a:pathLst>
                <a:path w="21" h="21" extrusionOk="0">
                  <a:moveTo>
                    <a:pt x="21" y="20"/>
                  </a:moveTo>
                  <a:cubicBezTo>
                    <a:pt x="21" y="20"/>
                    <a:pt x="1" y="1"/>
                    <a:pt x="21" y="20"/>
                  </a:cubicBezTo>
                  <a:cubicBezTo>
                    <a:pt x="1" y="20"/>
                    <a:pt x="21" y="20"/>
                    <a:pt x="21" y="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
            <p:cNvSpPr/>
            <p:nvPr/>
          </p:nvSpPr>
          <p:spPr>
            <a:xfrm>
              <a:off x="1658850" y="3391600"/>
              <a:ext cx="2500" cy="2025"/>
            </a:xfrm>
            <a:custGeom>
              <a:avLst/>
              <a:gdLst/>
              <a:ahLst/>
              <a:cxnLst/>
              <a:rect l="l" t="t" r="r" b="b"/>
              <a:pathLst>
                <a:path w="100" h="81" extrusionOk="0">
                  <a:moveTo>
                    <a:pt x="100" y="1"/>
                  </a:moveTo>
                  <a:lnTo>
                    <a:pt x="100" y="1"/>
                  </a:lnTo>
                  <a:cubicBezTo>
                    <a:pt x="0" y="60"/>
                    <a:pt x="0" y="80"/>
                    <a:pt x="60" y="80"/>
                  </a:cubicBezTo>
                  <a:cubicBezTo>
                    <a:pt x="80" y="80"/>
                    <a:pt x="80" y="4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
            <p:cNvSpPr/>
            <p:nvPr/>
          </p:nvSpPr>
          <p:spPr>
            <a:xfrm>
              <a:off x="1705600" y="3383150"/>
              <a:ext cx="4975" cy="13450"/>
            </a:xfrm>
            <a:custGeom>
              <a:avLst/>
              <a:gdLst/>
              <a:ahLst/>
              <a:cxnLst/>
              <a:rect l="l" t="t" r="r" b="b"/>
              <a:pathLst>
                <a:path w="199" h="538" extrusionOk="0">
                  <a:moveTo>
                    <a:pt x="0" y="1"/>
                  </a:moveTo>
                  <a:cubicBezTo>
                    <a:pt x="0" y="120"/>
                    <a:pt x="0" y="219"/>
                    <a:pt x="20" y="339"/>
                  </a:cubicBezTo>
                  <a:cubicBezTo>
                    <a:pt x="80" y="418"/>
                    <a:pt x="159" y="458"/>
                    <a:pt x="199" y="538"/>
                  </a:cubicBezTo>
                  <a:cubicBezTo>
                    <a:pt x="179" y="339"/>
                    <a:pt x="179" y="180"/>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
            <p:cNvSpPr/>
            <p:nvPr/>
          </p:nvSpPr>
          <p:spPr>
            <a:xfrm>
              <a:off x="1655850" y="4694825"/>
              <a:ext cx="24400" cy="13700"/>
            </a:xfrm>
            <a:custGeom>
              <a:avLst/>
              <a:gdLst/>
              <a:ahLst/>
              <a:cxnLst/>
              <a:rect l="l" t="t" r="r" b="b"/>
              <a:pathLst>
                <a:path w="976" h="548" extrusionOk="0">
                  <a:moveTo>
                    <a:pt x="488" y="1"/>
                  </a:moveTo>
                  <a:cubicBezTo>
                    <a:pt x="458" y="1"/>
                    <a:pt x="428" y="11"/>
                    <a:pt x="399" y="31"/>
                  </a:cubicBezTo>
                  <a:cubicBezTo>
                    <a:pt x="319" y="229"/>
                    <a:pt x="60" y="130"/>
                    <a:pt x="1" y="349"/>
                  </a:cubicBezTo>
                  <a:cubicBezTo>
                    <a:pt x="200" y="389"/>
                    <a:pt x="458" y="329"/>
                    <a:pt x="578" y="548"/>
                  </a:cubicBezTo>
                  <a:cubicBezTo>
                    <a:pt x="737" y="508"/>
                    <a:pt x="976" y="508"/>
                    <a:pt x="976" y="289"/>
                  </a:cubicBezTo>
                  <a:cubicBezTo>
                    <a:pt x="976" y="249"/>
                    <a:pt x="737" y="170"/>
                    <a:pt x="617" y="90"/>
                  </a:cubicBezTo>
                  <a:cubicBezTo>
                    <a:pt x="598" y="70"/>
                    <a:pt x="598" y="50"/>
                    <a:pt x="578" y="31"/>
                  </a:cubicBezTo>
                  <a:cubicBezTo>
                    <a:pt x="548" y="11"/>
                    <a:pt x="518"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
            <p:cNvSpPr/>
            <p:nvPr/>
          </p:nvSpPr>
          <p:spPr>
            <a:xfrm>
              <a:off x="2024375" y="4800300"/>
              <a:ext cx="87050" cy="24725"/>
            </a:xfrm>
            <a:custGeom>
              <a:avLst/>
              <a:gdLst/>
              <a:ahLst/>
              <a:cxnLst/>
              <a:rect l="l" t="t" r="r" b="b"/>
              <a:pathLst>
                <a:path w="3482" h="989" extrusionOk="0">
                  <a:moveTo>
                    <a:pt x="364" y="0"/>
                  </a:moveTo>
                  <a:cubicBezTo>
                    <a:pt x="279" y="0"/>
                    <a:pt x="202" y="29"/>
                    <a:pt x="140" y="108"/>
                  </a:cubicBezTo>
                  <a:cubicBezTo>
                    <a:pt x="0" y="228"/>
                    <a:pt x="159" y="387"/>
                    <a:pt x="279" y="447"/>
                  </a:cubicBezTo>
                  <a:cubicBezTo>
                    <a:pt x="279" y="486"/>
                    <a:pt x="299" y="526"/>
                    <a:pt x="299" y="586"/>
                  </a:cubicBezTo>
                  <a:cubicBezTo>
                    <a:pt x="358" y="685"/>
                    <a:pt x="438" y="745"/>
                    <a:pt x="537" y="785"/>
                  </a:cubicBezTo>
                  <a:cubicBezTo>
                    <a:pt x="1207" y="821"/>
                    <a:pt x="1860" y="989"/>
                    <a:pt x="2557" y="989"/>
                  </a:cubicBezTo>
                  <a:cubicBezTo>
                    <a:pt x="2626" y="989"/>
                    <a:pt x="2695" y="987"/>
                    <a:pt x="2765" y="984"/>
                  </a:cubicBezTo>
                  <a:cubicBezTo>
                    <a:pt x="2808" y="984"/>
                    <a:pt x="2852" y="984"/>
                    <a:pt x="2894" y="984"/>
                  </a:cubicBezTo>
                  <a:cubicBezTo>
                    <a:pt x="3109" y="984"/>
                    <a:pt x="3316" y="970"/>
                    <a:pt x="3481" y="805"/>
                  </a:cubicBezTo>
                  <a:cubicBezTo>
                    <a:pt x="3442" y="685"/>
                    <a:pt x="3362" y="586"/>
                    <a:pt x="3322" y="447"/>
                  </a:cubicBezTo>
                  <a:cubicBezTo>
                    <a:pt x="3253" y="367"/>
                    <a:pt x="3158" y="362"/>
                    <a:pt x="3059" y="362"/>
                  </a:cubicBezTo>
                  <a:cubicBezTo>
                    <a:pt x="3045" y="362"/>
                    <a:pt x="3030" y="362"/>
                    <a:pt x="3016" y="362"/>
                  </a:cubicBezTo>
                  <a:cubicBezTo>
                    <a:pt x="2930" y="362"/>
                    <a:pt x="2842" y="358"/>
                    <a:pt x="2765" y="307"/>
                  </a:cubicBezTo>
                  <a:cubicBezTo>
                    <a:pt x="2155" y="236"/>
                    <a:pt x="1529" y="83"/>
                    <a:pt x="901" y="83"/>
                  </a:cubicBezTo>
                  <a:cubicBezTo>
                    <a:pt x="833" y="83"/>
                    <a:pt x="765" y="85"/>
                    <a:pt x="697" y="88"/>
                  </a:cubicBezTo>
                  <a:cubicBezTo>
                    <a:pt x="586" y="44"/>
                    <a:pt x="470" y="0"/>
                    <a:pt x="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
            <p:cNvSpPr/>
            <p:nvPr/>
          </p:nvSpPr>
          <p:spPr>
            <a:xfrm>
              <a:off x="2018400" y="4798400"/>
              <a:ext cx="23400" cy="12575"/>
            </a:xfrm>
            <a:custGeom>
              <a:avLst/>
              <a:gdLst/>
              <a:ahLst/>
              <a:cxnLst/>
              <a:rect l="l" t="t" r="r" b="b"/>
              <a:pathLst>
                <a:path w="936" h="503" extrusionOk="0">
                  <a:moveTo>
                    <a:pt x="318" y="1"/>
                  </a:moveTo>
                  <a:cubicBezTo>
                    <a:pt x="213" y="1"/>
                    <a:pt x="107" y="5"/>
                    <a:pt x="1" y="5"/>
                  </a:cubicBezTo>
                  <a:cubicBezTo>
                    <a:pt x="80" y="164"/>
                    <a:pt x="180" y="304"/>
                    <a:pt x="180" y="503"/>
                  </a:cubicBezTo>
                  <a:lnTo>
                    <a:pt x="518" y="503"/>
                  </a:lnTo>
                  <a:cubicBezTo>
                    <a:pt x="319" y="5"/>
                    <a:pt x="737" y="204"/>
                    <a:pt x="936" y="125"/>
                  </a:cubicBezTo>
                  <a:cubicBezTo>
                    <a:pt x="737" y="19"/>
                    <a:pt x="529"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
            <p:cNvSpPr/>
            <p:nvPr/>
          </p:nvSpPr>
          <p:spPr>
            <a:xfrm>
              <a:off x="2094000" y="4806600"/>
              <a:ext cx="26875" cy="5875"/>
            </a:xfrm>
            <a:custGeom>
              <a:avLst/>
              <a:gdLst/>
              <a:ahLst/>
              <a:cxnLst/>
              <a:rect l="l" t="t" r="r" b="b"/>
              <a:pathLst>
                <a:path w="1075" h="235" extrusionOk="0">
                  <a:moveTo>
                    <a:pt x="399" y="1"/>
                  </a:moveTo>
                  <a:cubicBezTo>
                    <a:pt x="268" y="1"/>
                    <a:pt x="134" y="14"/>
                    <a:pt x="0" y="35"/>
                  </a:cubicBezTo>
                  <a:cubicBezTo>
                    <a:pt x="140" y="234"/>
                    <a:pt x="338" y="175"/>
                    <a:pt x="537" y="195"/>
                  </a:cubicBezTo>
                  <a:cubicBezTo>
                    <a:pt x="696" y="195"/>
                    <a:pt x="895" y="195"/>
                    <a:pt x="1074" y="175"/>
                  </a:cubicBezTo>
                  <a:cubicBezTo>
                    <a:pt x="869" y="46"/>
                    <a:pt x="638" y="1"/>
                    <a:pt x="3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
            <p:cNvSpPr/>
            <p:nvPr/>
          </p:nvSpPr>
          <p:spPr>
            <a:xfrm>
              <a:off x="2004475" y="4798150"/>
              <a:ext cx="4500" cy="2250"/>
            </a:xfrm>
            <a:custGeom>
              <a:avLst/>
              <a:gdLst/>
              <a:ahLst/>
              <a:cxnLst/>
              <a:rect l="l" t="t" r="r" b="b"/>
              <a:pathLst>
                <a:path w="180" h="90" extrusionOk="0">
                  <a:moveTo>
                    <a:pt x="105" y="0"/>
                  </a:moveTo>
                  <a:cubicBezTo>
                    <a:pt x="75" y="0"/>
                    <a:pt x="40" y="5"/>
                    <a:pt x="1" y="15"/>
                  </a:cubicBezTo>
                  <a:cubicBezTo>
                    <a:pt x="30" y="65"/>
                    <a:pt x="65" y="90"/>
                    <a:pt x="98" y="90"/>
                  </a:cubicBezTo>
                  <a:cubicBezTo>
                    <a:pt x="130" y="90"/>
                    <a:pt x="160" y="65"/>
                    <a:pt x="180" y="15"/>
                  </a:cubicBezTo>
                  <a:cubicBezTo>
                    <a:pt x="160" y="5"/>
                    <a:pt x="135" y="0"/>
                    <a:pt x="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
            <p:cNvSpPr/>
            <p:nvPr/>
          </p:nvSpPr>
          <p:spPr>
            <a:xfrm>
              <a:off x="1994525" y="4795975"/>
              <a:ext cx="6500" cy="2075"/>
            </a:xfrm>
            <a:custGeom>
              <a:avLst/>
              <a:gdLst/>
              <a:ahLst/>
              <a:cxnLst/>
              <a:rect l="l" t="t" r="r" b="b"/>
              <a:pathLst>
                <a:path w="260" h="83" extrusionOk="0">
                  <a:moveTo>
                    <a:pt x="117" y="0"/>
                  </a:moveTo>
                  <a:cubicBezTo>
                    <a:pt x="77" y="0"/>
                    <a:pt x="39" y="25"/>
                    <a:pt x="1" y="82"/>
                  </a:cubicBezTo>
                  <a:lnTo>
                    <a:pt x="259" y="82"/>
                  </a:lnTo>
                  <a:cubicBezTo>
                    <a:pt x="207" y="30"/>
                    <a:pt x="161" y="0"/>
                    <a:pt x="1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
            <p:cNvSpPr/>
            <p:nvPr/>
          </p:nvSpPr>
          <p:spPr>
            <a:xfrm>
              <a:off x="2085250" y="4822200"/>
              <a:ext cx="26175" cy="7675"/>
            </a:xfrm>
            <a:custGeom>
              <a:avLst/>
              <a:gdLst/>
              <a:ahLst/>
              <a:cxnLst/>
              <a:rect l="l" t="t" r="r" b="b"/>
              <a:pathLst>
                <a:path w="1047" h="307" extrusionOk="0">
                  <a:moveTo>
                    <a:pt x="755" y="0"/>
                  </a:moveTo>
                  <a:cubicBezTo>
                    <a:pt x="661" y="0"/>
                    <a:pt x="565" y="12"/>
                    <a:pt x="471" y="12"/>
                  </a:cubicBezTo>
                  <a:cubicBezTo>
                    <a:pt x="444" y="12"/>
                    <a:pt x="417" y="11"/>
                    <a:pt x="390" y="8"/>
                  </a:cubicBezTo>
                  <a:cubicBezTo>
                    <a:pt x="376" y="10"/>
                    <a:pt x="362" y="11"/>
                    <a:pt x="347" y="11"/>
                  </a:cubicBezTo>
                  <a:cubicBezTo>
                    <a:pt x="294" y="11"/>
                    <a:pt x="237" y="2"/>
                    <a:pt x="185" y="2"/>
                  </a:cubicBezTo>
                  <a:cubicBezTo>
                    <a:pt x="83" y="2"/>
                    <a:pt x="0" y="35"/>
                    <a:pt x="12" y="227"/>
                  </a:cubicBezTo>
                  <a:cubicBezTo>
                    <a:pt x="231" y="247"/>
                    <a:pt x="430" y="267"/>
                    <a:pt x="649" y="307"/>
                  </a:cubicBezTo>
                  <a:cubicBezTo>
                    <a:pt x="808" y="267"/>
                    <a:pt x="947" y="267"/>
                    <a:pt x="1027" y="128"/>
                  </a:cubicBezTo>
                  <a:lnTo>
                    <a:pt x="1046" y="68"/>
                  </a:lnTo>
                  <a:cubicBezTo>
                    <a:pt x="956" y="13"/>
                    <a:pt x="857" y="0"/>
                    <a:pt x="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
            <p:cNvSpPr/>
            <p:nvPr/>
          </p:nvSpPr>
          <p:spPr>
            <a:xfrm>
              <a:off x="2138750" y="4838500"/>
              <a:ext cx="23400" cy="4500"/>
            </a:xfrm>
            <a:custGeom>
              <a:avLst/>
              <a:gdLst/>
              <a:ahLst/>
              <a:cxnLst/>
              <a:rect l="l" t="t" r="r" b="b"/>
              <a:pathLst>
                <a:path w="936" h="180" extrusionOk="0">
                  <a:moveTo>
                    <a:pt x="311" y="0"/>
                  </a:moveTo>
                  <a:cubicBezTo>
                    <a:pt x="210" y="0"/>
                    <a:pt x="108" y="6"/>
                    <a:pt x="1" y="13"/>
                  </a:cubicBezTo>
                  <a:cubicBezTo>
                    <a:pt x="145" y="147"/>
                    <a:pt x="301" y="179"/>
                    <a:pt x="465" y="179"/>
                  </a:cubicBezTo>
                  <a:cubicBezTo>
                    <a:pt x="615" y="179"/>
                    <a:pt x="773" y="152"/>
                    <a:pt x="936" y="152"/>
                  </a:cubicBezTo>
                  <a:cubicBezTo>
                    <a:pt x="732" y="29"/>
                    <a:pt x="527"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
            <p:cNvSpPr/>
            <p:nvPr/>
          </p:nvSpPr>
          <p:spPr>
            <a:xfrm>
              <a:off x="2116375" y="4823075"/>
              <a:ext cx="4500" cy="2325"/>
            </a:xfrm>
            <a:custGeom>
              <a:avLst/>
              <a:gdLst/>
              <a:ahLst/>
              <a:cxnLst/>
              <a:rect l="l" t="t" r="r" b="b"/>
              <a:pathLst>
                <a:path w="180" h="93" extrusionOk="0">
                  <a:moveTo>
                    <a:pt x="101" y="0"/>
                  </a:moveTo>
                  <a:cubicBezTo>
                    <a:pt x="72" y="0"/>
                    <a:pt x="38" y="25"/>
                    <a:pt x="0" y="73"/>
                  </a:cubicBezTo>
                  <a:lnTo>
                    <a:pt x="80" y="93"/>
                  </a:lnTo>
                  <a:lnTo>
                    <a:pt x="179" y="93"/>
                  </a:lnTo>
                  <a:cubicBezTo>
                    <a:pt x="159" y="30"/>
                    <a:pt x="132"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
            <p:cNvSpPr/>
            <p:nvPr/>
          </p:nvSpPr>
          <p:spPr>
            <a:xfrm>
              <a:off x="2218325" y="4838300"/>
              <a:ext cx="5000" cy="3025"/>
            </a:xfrm>
            <a:custGeom>
              <a:avLst/>
              <a:gdLst/>
              <a:ahLst/>
              <a:cxnLst/>
              <a:rect l="l" t="t" r="r" b="b"/>
              <a:pathLst>
                <a:path w="200" h="121" extrusionOk="0">
                  <a:moveTo>
                    <a:pt x="1" y="1"/>
                  </a:moveTo>
                  <a:cubicBezTo>
                    <a:pt x="80" y="60"/>
                    <a:pt x="160" y="100"/>
                    <a:pt x="199" y="120"/>
                  </a:cubicBezTo>
                  <a:cubicBezTo>
                    <a:pt x="140" y="80"/>
                    <a:pt x="80" y="6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
            <p:cNvSpPr/>
            <p:nvPr/>
          </p:nvSpPr>
          <p:spPr>
            <a:xfrm>
              <a:off x="2034325" y="4815925"/>
              <a:ext cx="61175" cy="12950"/>
            </a:xfrm>
            <a:custGeom>
              <a:avLst/>
              <a:gdLst/>
              <a:ahLst/>
              <a:cxnLst/>
              <a:rect l="l" t="t" r="r" b="b"/>
              <a:pathLst>
                <a:path w="2447" h="518" extrusionOk="0">
                  <a:moveTo>
                    <a:pt x="60" y="1"/>
                  </a:moveTo>
                  <a:cubicBezTo>
                    <a:pt x="0" y="80"/>
                    <a:pt x="0" y="120"/>
                    <a:pt x="40" y="199"/>
                  </a:cubicBezTo>
                  <a:cubicBezTo>
                    <a:pt x="159" y="279"/>
                    <a:pt x="299" y="259"/>
                    <a:pt x="438" y="359"/>
                  </a:cubicBezTo>
                  <a:cubicBezTo>
                    <a:pt x="460" y="391"/>
                    <a:pt x="488" y="406"/>
                    <a:pt x="518" y="406"/>
                  </a:cubicBezTo>
                  <a:cubicBezTo>
                    <a:pt x="543" y="406"/>
                    <a:pt x="570" y="396"/>
                    <a:pt x="597" y="379"/>
                  </a:cubicBezTo>
                  <a:cubicBezTo>
                    <a:pt x="663" y="365"/>
                    <a:pt x="729" y="359"/>
                    <a:pt x="795" y="359"/>
                  </a:cubicBezTo>
                  <a:cubicBezTo>
                    <a:pt x="1141" y="359"/>
                    <a:pt x="1488" y="517"/>
                    <a:pt x="1844" y="517"/>
                  </a:cubicBezTo>
                  <a:cubicBezTo>
                    <a:pt x="1912" y="517"/>
                    <a:pt x="1980" y="512"/>
                    <a:pt x="2049" y="498"/>
                  </a:cubicBezTo>
                  <a:cubicBezTo>
                    <a:pt x="2129" y="359"/>
                    <a:pt x="2268" y="359"/>
                    <a:pt x="2387" y="319"/>
                  </a:cubicBezTo>
                  <a:cubicBezTo>
                    <a:pt x="2427" y="319"/>
                    <a:pt x="2447" y="299"/>
                    <a:pt x="2427" y="259"/>
                  </a:cubicBezTo>
                  <a:cubicBezTo>
                    <a:pt x="2447" y="219"/>
                    <a:pt x="2387" y="199"/>
                    <a:pt x="2347" y="180"/>
                  </a:cubicBezTo>
                  <a:cubicBezTo>
                    <a:pt x="1592" y="120"/>
                    <a:pt x="836" y="60"/>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
            <p:cNvSpPr/>
            <p:nvPr/>
          </p:nvSpPr>
          <p:spPr>
            <a:xfrm>
              <a:off x="2018400" y="4818225"/>
              <a:ext cx="26875" cy="7000"/>
            </a:xfrm>
            <a:custGeom>
              <a:avLst/>
              <a:gdLst/>
              <a:ahLst/>
              <a:cxnLst/>
              <a:rect l="l" t="t" r="r" b="b"/>
              <a:pathLst>
                <a:path w="1075" h="280" extrusionOk="0">
                  <a:moveTo>
                    <a:pt x="375" y="0"/>
                  </a:moveTo>
                  <a:cubicBezTo>
                    <a:pt x="252" y="0"/>
                    <a:pt x="126" y="26"/>
                    <a:pt x="1" y="68"/>
                  </a:cubicBezTo>
                  <a:lnTo>
                    <a:pt x="1" y="127"/>
                  </a:lnTo>
                  <a:cubicBezTo>
                    <a:pt x="153" y="251"/>
                    <a:pt x="323" y="279"/>
                    <a:pt x="499" y="279"/>
                  </a:cubicBezTo>
                  <a:cubicBezTo>
                    <a:pt x="645" y="279"/>
                    <a:pt x="795" y="260"/>
                    <a:pt x="940" y="260"/>
                  </a:cubicBezTo>
                  <a:cubicBezTo>
                    <a:pt x="986" y="260"/>
                    <a:pt x="1030" y="262"/>
                    <a:pt x="1075" y="267"/>
                  </a:cubicBezTo>
                  <a:cubicBezTo>
                    <a:pt x="975" y="107"/>
                    <a:pt x="816" y="107"/>
                    <a:pt x="697" y="68"/>
                  </a:cubicBezTo>
                  <a:cubicBezTo>
                    <a:pt x="593" y="21"/>
                    <a:pt x="486"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
            <p:cNvSpPr/>
            <p:nvPr/>
          </p:nvSpPr>
          <p:spPr>
            <a:xfrm>
              <a:off x="2045250" y="4824875"/>
              <a:ext cx="4000" cy="2325"/>
            </a:xfrm>
            <a:custGeom>
              <a:avLst/>
              <a:gdLst/>
              <a:ahLst/>
              <a:cxnLst/>
              <a:rect l="l" t="t" r="r" b="b"/>
              <a:pathLst>
                <a:path w="160" h="93" extrusionOk="0">
                  <a:moveTo>
                    <a:pt x="1" y="1"/>
                  </a:moveTo>
                  <a:cubicBezTo>
                    <a:pt x="22" y="63"/>
                    <a:pt x="48" y="93"/>
                    <a:pt x="77" y="93"/>
                  </a:cubicBezTo>
                  <a:cubicBezTo>
                    <a:pt x="103" y="93"/>
                    <a:pt x="131" y="68"/>
                    <a:pt x="160" y="21"/>
                  </a:cubicBezTo>
                  <a:cubicBezTo>
                    <a:pt x="120" y="1"/>
                    <a:pt x="4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
            <p:cNvSpPr/>
            <p:nvPr/>
          </p:nvSpPr>
          <p:spPr>
            <a:xfrm>
              <a:off x="1995525" y="4807100"/>
              <a:ext cx="8975" cy="3875"/>
            </a:xfrm>
            <a:custGeom>
              <a:avLst/>
              <a:gdLst/>
              <a:ahLst/>
              <a:cxnLst/>
              <a:rect l="l" t="t" r="r" b="b"/>
              <a:pathLst>
                <a:path w="359" h="155" extrusionOk="0">
                  <a:moveTo>
                    <a:pt x="104" y="1"/>
                  </a:moveTo>
                  <a:cubicBezTo>
                    <a:pt x="69" y="1"/>
                    <a:pt x="34" y="6"/>
                    <a:pt x="0" y="15"/>
                  </a:cubicBezTo>
                  <a:cubicBezTo>
                    <a:pt x="100" y="135"/>
                    <a:pt x="219" y="155"/>
                    <a:pt x="359" y="155"/>
                  </a:cubicBezTo>
                  <a:cubicBezTo>
                    <a:pt x="313" y="49"/>
                    <a:pt x="211" y="1"/>
                    <a:pt x="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
            <p:cNvSpPr/>
            <p:nvPr/>
          </p:nvSpPr>
          <p:spPr>
            <a:xfrm>
              <a:off x="2018400" y="4814925"/>
              <a:ext cx="17425" cy="5825"/>
            </a:xfrm>
            <a:custGeom>
              <a:avLst/>
              <a:gdLst/>
              <a:ahLst/>
              <a:cxnLst/>
              <a:rect l="l" t="t" r="r" b="b"/>
              <a:pathLst>
                <a:path w="697" h="233" extrusionOk="0">
                  <a:moveTo>
                    <a:pt x="538" y="1"/>
                  </a:moveTo>
                  <a:cubicBezTo>
                    <a:pt x="339" y="21"/>
                    <a:pt x="140" y="1"/>
                    <a:pt x="1" y="160"/>
                  </a:cubicBezTo>
                  <a:cubicBezTo>
                    <a:pt x="118" y="213"/>
                    <a:pt x="247" y="232"/>
                    <a:pt x="375" y="232"/>
                  </a:cubicBezTo>
                  <a:cubicBezTo>
                    <a:pt x="485" y="232"/>
                    <a:pt x="595" y="218"/>
                    <a:pt x="697" y="200"/>
                  </a:cubicBezTo>
                  <a:lnTo>
                    <a:pt x="697" y="60"/>
                  </a:lnTo>
                  <a:lnTo>
                    <a:pt x="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
            <p:cNvSpPr/>
            <p:nvPr/>
          </p:nvSpPr>
          <p:spPr>
            <a:xfrm>
              <a:off x="2310325" y="4824625"/>
              <a:ext cx="32350" cy="32050"/>
            </a:xfrm>
            <a:custGeom>
              <a:avLst/>
              <a:gdLst/>
              <a:ahLst/>
              <a:cxnLst/>
              <a:rect l="l" t="t" r="r" b="b"/>
              <a:pathLst>
                <a:path w="1294" h="1282" extrusionOk="0">
                  <a:moveTo>
                    <a:pt x="822" y="0"/>
                  </a:moveTo>
                  <a:cubicBezTo>
                    <a:pt x="574" y="0"/>
                    <a:pt x="423" y="205"/>
                    <a:pt x="259" y="369"/>
                  </a:cubicBezTo>
                  <a:cubicBezTo>
                    <a:pt x="180" y="448"/>
                    <a:pt x="80" y="468"/>
                    <a:pt x="40" y="568"/>
                  </a:cubicBezTo>
                  <a:cubicBezTo>
                    <a:pt x="1" y="627"/>
                    <a:pt x="1" y="687"/>
                    <a:pt x="60" y="747"/>
                  </a:cubicBezTo>
                  <a:cubicBezTo>
                    <a:pt x="200" y="826"/>
                    <a:pt x="1" y="846"/>
                    <a:pt x="40" y="906"/>
                  </a:cubicBezTo>
                  <a:cubicBezTo>
                    <a:pt x="40" y="965"/>
                    <a:pt x="60" y="1025"/>
                    <a:pt x="100" y="1065"/>
                  </a:cubicBezTo>
                  <a:cubicBezTo>
                    <a:pt x="107" y="1065"/>
                    <a:pt x="114" y="1064"/>
                    <a:pt x="120" y="1064"/>
                  </a:cubicBezTo>
                  <a:cubicBezTo>
                    <a:pt x="354" y="1064"/>
                    <a:pt x="580" y="1282"/>
                    <a:pt x="808" y="1282"/>
                  </a:cubicBezTo>
                  <a:cubicBezTo>
                    <a:pt x="922" y="1282"/>
                    <a:pt x="1037" y="1227"/>
                    <a:pt x="1154" y="1065"/>
                  </a:cubicBezTo>
                  <a:cubicBezTo>
                    <a:pt x="1194" y="1065"/>
                    <a:pt x="1254" y="1045"/>
                    <a:pt x="1294" y="1025"/>
                  </a:cubicBezTo>
                  <a:cubicBezTo>
                    <a:pt x="1254" y="926"/>
                    <a:pt x="1234" y="826"/>
                    <a:pt x="1154" y="727"/>
                  </a:cubicBezTo>
                  <a:cubicBezTo>
                    <a:pt x="796" y="548"/>
                    <a:pt x="1294" y="210"/>
                    <a:pt x="995" y="31"/>
                  </a:cubicBezTo>
                  <a:cubicBezTo>
                    <a:pt x="932" y="10"/>
                    <a:pt x="87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
            <p:cNvSpPr/>
            <p:nvPr/>
          </p:nvSpPr>
          <p:spPr>
            <a:xfrm>
              <a:off x="2339175" y="4787575"/>
              <a:ext cx="18425" cy="39050"/>
            </a:xfrm>
            <a:custGeom>
              <a:avLst/>
              <a:gdLst/>
              <a:ahLst/>
              <a:cxnLst/>
              <a:rect l="l" t="t" r="r" b="b"/>
              <a:pathLst>
                <a:path w="737" h="1562" extrusionOk="0">
                  <a:moveTo>
                    <a:pt x="508" y="1"/>
                  </a:moveTo>
                  <a:cubicBezTo>
                    <a:pt x="482" y="1"/>
                    <a:pt x="453" y="7"/>
                    <a:pt x="418" y="21"/>
                  </a:cubicBezTo>
                  <a:cubicBezTo>
                    <a:pt x="339" y="40"/>
                    <a:pt x="299" y="40"/>
                    <a:pt x="219" y="40"/>
                  </a:cubicBezTo>
                  <a:cubicBezTo>
                    <a:pt x="100" y="239"/>
                    <a:pt x="0" y="438"/>
                    <a:pt x="140" y="677"/>
                  </a:cubicBezTo>
                  <a:cubicBezTo>
                    <a:pt x="239" y="916"/>
                    <a:pt x="378" y="1174"/>
                    <a:pt x="159" y="1433"/>
                  </a:cubicBezTo>
                  <a:cubicBezTo>
                    <a:pt x="226" y="1522"/>
                    <a:pt x="293" y="1561"/>
                    <a:pt x="363" y="1561"/>
                  </a:cubicBezTo>
                  <a:cubicBezTo>
                    <a:pt x="418" y="1561"/>
                    <a:pt x="476" y="1537"/>
                    <a:pt x="537" y="1493"/>
                  </a:cubicBezTo>
                  <a:cubicBezTo>
                    <a:pt x="537" y="1333"/>
                    <a:pt x="597" y="1174"/>
                    <a:pt x="736" y="1115"/>
                  </a:cubicBezTo>
                  <a:cubicBezTo>
                    <a:pt x="736" y="816"/>
                    <a:pt x="716" y="538"/>
                    <a:pt x="736" y="220"/>
                  </a:cubicBezTo>
                  <a:cubicBezTo>
                    <a:pt x="671" y="137"/>
                    <a:pt x="632" y="1"/>
                    <a:pt x="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
            <p:cNvSpPr/>
            <p:nvPr/>
          </p:nvSpPr>
          <p:spPr>
            <a:xfrm>
              <a:off x="2325250" y="4823375"/>
              <a:ext cx="28375" cy="19425"/>
            </a:xfrm>
            <a:custGeom>
              <a:avLst/>
              <a:gdLst/>
              <a:ahLst/>
              <a:cxnLst/>
              <a:rect l="l" t="t" r="r" b="b"/>
              <a:pathLst>
                <a:path w="1135" h="777" extrusionOk="0">
                  <a:moveTo>
                    <a:pt x="736" y="1"/>
                  </a:moveTo>
                  <a:cubicBezTo>
                    <a:pt x="637" y="21"/>
                    <a:pt x="498" y="61"/>
                    <a:pt x="378" y="81"/>
                  </a:cubicBezTo>
                  <a:cubicBezTo>
                    <a:pt x="378" y="180"/>
                    <a:pt x="398" y="319"/>
                    <a:pt x="339" y="399"/>
                  </a:cubicBezTo>
                  <a:cubicBezTo>
                    <a:pt x="0" y="777"/>
                    <a:pt x="299" y="757"/>
                    <a:pt x="557" y="777"/>
                  </a:cubicBezTo>
                  <a:cubicBezTo>
                    <a:pt x="657" y="458"/>
                    <a:pt x="1134" y="419"/>
                    <a:pt x="1094" y="61"/>
                  </a:cubicBezTo>
                  <a:cubicBezTo>
                    <a:pt x="975" y="21"/>
                    <a:pt x="856" y="21"/>
                    <a:pt x="7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
            <p:cNvSpPr/>
            <p:nvPr/>
          </p:nvSpPr>
          <p:spPr>
            <a:xfrm>
              <a:off x="2292425" y="4832825"/>
              <a:ext cx="24400" cy="16325"/>
            </a:xfrm>
            <a:custGeom>
              <a:avLst/>
              <a:gdLst/>
              <a:ahLst/>
              <a:cxnLst/>
              <a:rect l="l" t="t" r="r" b="b"/>
              <a:pathLst>
                <a:path w="976" h="653" extrusionOk="0">
                  <a:moveTo>
                    <a:pt x="458" y="1"/>
                  </a:moveTo>
                  <a:cubicBezTo>
                    <a:pt x="0" y="80"/>
                    <a:pt x="199" y="319"/>
                    <a:pt x="279" y="538"/>
                  </a:cubicBezTo>
                  <a:cubicBezTo>
                    <a:pt x="360" y="619"/>
                    <a:pt x="433" y="652"/>
                    <a:pt x="497" y="652"/>
                  </a:cubicBezTo>
                  <a:cubicBezTo>
                    <a:pt x="622" y="652"/>
                    <a:pt x="718" y="530"/>
                    <a:pt x="796" y="399"/>
                  </a:cubicBezTo>
                  <a:cubicBezTo>
                    <a:pt x="856" y="299"/>
                    <a:pt x="916" y="180"/>
                    <a:pt x="975" y="41"/>
                  </a:cubicBezTo>
                  <a:cubicBezTo>
                    <a:pt x="956" y="34"/>
                    <a:pt x="936" y="31"/>
                    <a:pt x="917" y="31"/>
                  </a:cubicBezTo>
                  <a:cubicBezTo>
                    <a:pt x="816" y="31"/>
                    <a:pt x="716" y="104"/>
                    <a:pt x="621" y="104"/>
                  </a:cubicBezTo>
                  <a:cubicBezTo>
                    <a:pt x="565" y="104"/>
                    <a:pt x="510" y="79"/>
                    <a:pt x="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
            <p:cNvSpPr/>
            <p:nvPr/>
          </p:nvSpPr>
          <p:spPr>
            <a:xfrm>
              <a:off x="2293925" y="4825375"/>
              <a:ext cx="10450" cy="21900"/>
            </a:xfrm>
            <a:custGeom>
              <a:avLst/>
              <a:gdLst/>
              <a:ahLst/>
              <a:cxnLst/>
              <a:rect l="l" t="t" r="r" b="b"/>
              <a:pathLst>
                <a:path w="418" h="876" extrusionOk="0">
                  <a:moveTo>
                    <a:pt x="219" y="1"/>
                  </a:moveTo>
                  <a:cubicBezTo>
                    <a:pt x="139" y="100"/>
                    <a:pt x="100" y="219"/>
                    <a:pt x="20" y="319"/>
                  </a:cubicBezTo>
                  <a:cubicBezTo>
                    <a:pt x="40" y="518"/>
                    <a:pt x="0" y="737"/>
                    <a:pt x="219" y="876"/>
                  </a:cubicBezTo>
                  <a:cubicBezTo>
                    <a:pt x="219" y="677"/>
                    <a:pt x="199" y="438"/>
                    <a:pt x="398" y="319"/>
                  </a:cubicBezTo>
                  <a:cubicBezTo>
                    <a:pt x="418" y="279"/>
                    <a:pt x="418" y="219"/>
                    <a:pt x="418" y="180"/>
                  </a:cubicBezTo>
                  <a:cubicBezTo>
                    <a:pt x="338" y="120"/>
                    <a:pt x="299" y="40"/>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
            <p:cNvSpPr/>
            <p:nvPr/>
          </p:nvSpPr>
          <p:spPr>
            <a:xfrm>
              <a:off x="2272525" y="4833800"/>
              <a:ext cx="11975" cy="5025"/>
            </a:xfrm>
            <a:custGeom>
              <a:avLst/>
              <a:gdLst/>
              <a:ahLst/>
              <a:cxnLst/>
              <a:rect l="l" t="t" r="r" b="b"/>
              <a:pathLst>
                <a:path w="479" h="201" extrusionOk="0">
                  <a:moveTo>
                    <a:pt x="222" y="1"/>
                  </a:moveTo>
                  <a:cubicBezTo>
                    <a:pt x="140" y="1"/>
                    <a:pt x="66" y="49"/>
                    <a:pt x="1" y="141"/>
                  </a:cubicBezTo>
                  <a:cubicBezTo>
                    <a:pt x="100" y="161"/>
                    <a:pt x="220" y="181"/>
                    <a:pt x="319" y="201"/>
                  </a:cubicBezTo>
                  <a:cubicBezTo>
                    <a:pt x="399" y="161"/>
                    <a:pt x="478" y="81"/>
                    <a:pt x="359" y="41"/>
                  </a:cubicBezTo>
                  <a:cubicBezTo>
                    <a:pt x="311" y="14"/>
                    <a:pt x="266"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
            <p:cNvSpPr/>
            <p:nvPr/>
          </p:nvSpPr>
          <p:spPr>
            <a:xfrm>
              <a:off x="2254625" y="4829725"/>
              <a:ext cx="9975" cy="4125"/>
            </a:xfrm>
            <a:custGeom>
              <a:avLst/>
              <a:gdLst/>
              <a:ahLst/>
              <a:cxnLst/>
              <a:rect l="l" t="t" r="r" b="b"/>
              <a:pathLst>
                <a:path w="399" h="165" extrusionOk="0">
                  <a:moveTo>
                    <a:pt x="295" y="1"/>
                  </a:moveTo>
                  <a:cubicBezTo>
                    <a:pt x="264" y="1"/>
                    <a:pt x="230" y="10"/>
                    <a:pt x="200" y="25"/>
                  </a:cubicBezTo>
                  <a:cubicBezTo>
                    <a:pt x="120" y="45"/>
                    <a:pt x="80" y="125"/>
                    <a:pt x="1" y="165"/>
                  </a:cubicBezTo>
                  <a:cubicBezTo>
                    <a:pt x="40" y="155"/>
                    <a:pt x="85" y="155"/>
                    <a:pt x="127" y="155"/>
                  </a:cubicBezTo>
                  <a:cubicBezTo>
                    <a:pt x="170" y="155"/>
                    <a:pt x="209" y="155"/>
                    <a:pt x="239" y="145"/>
                  </a:cubicBezTo>
                  <a:cubicBezTo>
                    <a:pt x="299" y="145"/>
                    <a:pt x="398" y="85"/>
                    <a:pt x="398" y="85"/>
                  </a:cubicBezTo>
                  <a:cubicBezTo>
                    <a:pt x="386" y="24"/>
                    <a:pt x="344" y="1"/>
                    <a:pt x="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
            <p:cNvSpPr/>
            <p:nvPr/>
          </p:nvSpPr>
          <p:spPr>
            <a:xfrm>
              <a:off x="1688175" y="4748775"/>
              <a:ext cx="25900" cy="7250"/>
            </a:xfrm>
            <a:custGeom>
              <a:avLst/>
              <a:gdLst/>
              <a:ahLst/>
              <a:cxnLst/>
              <a:rect l="l" t="t" r="r" b="b"/>
              <a:pathLst>
                <a:path w="1036" h="290" extrusionOk="0">
                  <a:moveTo>
                    <a:pt x="612" y="1"/>
                  </a:moveTo>
                  <a:cubicBezTo>
                    <a:pt x="413" y="1"/>
                    <a:pt x="210" y="87"/>
                    <a:pt x="1" y="180"/>
                  </a:cubicBezTo>
                  <a:cubicBezTo>
                    <a:pt x="98" y="261"/>
                    <a:pt x="194" y="289"/>
                    <a:pt x="289" y="289"/>
                  </a:cubicBezTo>
                  <a:cubicBezTo>
                    <a:pt x="504" y="289"/>
                    <a:pt x="714" y="145"/>
                    <a:pt x="923" y="145"/>
                  </a:cubicBezTo>
                  <a:cubicBezTo>
                    <a:pt x="960" y="145"/>
                    <a:pt x="998" y="149"/>
                    <a:pt x="1035" y="160"/>
                  </a:cubicBezTo>
                  <a:cubicBezTo>
                    <a:pt x="895" y="44"/>
                    <a:pt x="754" y="1"/>
                    <a:pt x="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
            <p:cNvSpPr/>
            <p:nvPr/>
          </p:nvSpPr>
          <p:spPr>
            <a:xfrm>
              <a:off x="1683200" y="4748800"/>
              <a:ext cx="5000" cy="4000"/>
            </a:xfrm>
            <a:custGeom>
              <a:avLst/>
              <a:gdLst/>
              <a:ahLst/>
              <a:cxnLst/>
              <a:rect l="l" t="t" r="r" b="b"/>
              <a:pathLst>
                <a:path w="200" h="160" extrusionOk="0">
                  <a:moveTo>
                    <a:pt x="1" y="0"/>
                  </a:moveTo>
                  <a:lnTo>
                    <a:pt x="1" y="0"/>
                  </a:lnTo>
                  <a:cubicBezTo>
                    <a:pt x="61" y="60"/>
                    <a:pt x="120" y="100"/>
                    <a:pt x="200" y="159"/>
                  </a:cubicBezTo>
                  <a:cubicBezTo>
                    <a:pt x="120" y="100"/>
                    <a:pt x="80" y="6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
            <p:cNvSpPr/>
            <p:nvPr/>
          </p:nvSpPr>
          <p:spPr>
            <a:xfrm>
              <a:off x="1771725" y="4758650"/>
              <a:ext cx="5500" cy="4825"/>
            </a:xfrm>
            <a:custGeom>
              <a:avLst/>
              <a:gdLst/>
              <a:ahLst/>
              <a:cxnLst/>
              <a:rect l="l" t="t" r="r" b="b"/>
              <a:pathLst>
                <a:path w="220" h="193" extrusionOk="0">
                  <a:moveTo>
                    <a:pt x="80" y="1"/>
                  </a:moveTo>
                  <a:cubicBezTo>
                    <a:pt x="58" y="1"/>
                    <a:pt x="32" y="8"/>
                    <a:pt x="1" y="24"/>
                  </a:cubicBezTo>
                  <a:cubicBezTo>
                    <a:pt x="1" y="24"/>
                    <a:pt x="21" y="103"/>
                    <a:pt x="41" y="163"/>
                  </a:cubicBezTo>
                  <a:cubicBezTo>
                    <a:pt x="70" y="183"/>
                    <a:pt x="95" y="193"/>
                    <a:pt x="123" y="193"/>
                  </a:cubicBezTo>
                  <a:cubicBezTo>
                    <a:pt x="150" y="193"/>
                    <a:pt x="180" y="183"/>
                    <a:pt x="220" y="163"/>
                  </a:cubicBezTo>
                  <a:cubicBezTo>
                    <a:pt x="176" y="60"/>
                    <a:pt x="142" y="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
            <p:cNvSpPr/>
            <p:nvPr/>
          </p:nvSpPr>
          <p:spPr>
            <a:xfrm>
              <a:off x="1759300" y="4762725"/>
              <a:ext cx="1525" cy="1750"/>
            </a:xfrm>
            <a:custGeom>
              <a:avLst/>
              <a:gdLst/>
              <a:ahLst/>
              <a:cxnLst/>
              <a:rect l="l" t="t" r="r" b="b"/>
              <a:pathLst>
                <a:path w="61" h="70" extrusionOk="0">
                  <a:moveTo>
                    <a:pt x="0" y="0"/>
                  </a:moveTo>
                  <a:cubicBezTo>
                    <a:pt x="26" y="39"/>
                    <a:pt x="44" y="69"/>
                    <a:pt x="53" y="69"/>
                  </a:cubicBezTo>
                  <a:cubicBezTo>
                    <a:pt x="58" y="69"/>
                    <a:pt x="60" y="61"/>
                    <a:pt x="60" y="40"/>
                  </a:cubicBezTo>
                  <a:cubicBezTo>
                    <a:pt x="60" y="20"/>
                    <a:pt x="20" y="2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
            <p:cNvSpPr/>
            <p:nvPr/>
          </p:nvSpPr>
          <p:spPr>
            <a:xfrm>
              <a:off x="1772225" y="4762725"/>
              <a:ext cx="5000" cy="4500"/>
            </a:xfrm>
            <a:custGeom>
              <a:avLst/>
              <a:gdLst/>
              <a:ahLst/>
              <a:cxnLst/>
              <a:rect l="l" t="t" r="r" b="b"/>
              <a:pathLst>
                <a:path w="200" h="180" extrusionOk="0">
                  <a:moveTo>
                    <a:pt x="21" y="0"/>
                  </a:moveTo>
                  <a:cubicBezTo>
                    <a:pt x="1" y="40"/>
                    <a:pt x="1" y="119"/>
                    <a:pt x="1" y="179"/>
                  </a:cubicBezTo>
                  <a:cubicBezTo>
                    <a:pt x="60" y="139"/>
                    <a:pt x="120" y="6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
            <p:cNvSpPr/>
            <p:nvPr/>
          </p:nvSpPr>
          <p:spPr>
            <a:xfrm>
              <a:off x="1808025" y="4074300"/>
              <a:ext cx="208400" cy="50375"/>
            </a:xfrm>
            <a:custGeom>
              <a:avLst/>
              <a:gdLst/>
              <a:ahLst/>
              <a:cxnLst/>
              <a:rect l="l" t="t" r="r" b="b"/>
              <a:pathLst>
                <a:path w="8336" h="2015" extrusionOk="0">
                  <a:moveTo>
                    <a:pt x="247" y="1"/>
                  </a:moveTo>
                  <a:cubicBezTo>
                    <a:pt x="135" y="1"/>
                    <a:pt x="90" y="55"/>
                    <a:pt x="1" y="165"/>
                  </a:cubicBezTo>
                  <a:lnTo>
                    <a:pt x="41" y="204"/>
                  </a:lnTo>
                  <a:cubicBezTo>
                    <a:pt x="81" y="264"/>
                    <a:pt x="100" y="304"/>
                    <a:pt x="180" y="324"/>
                  </a:cubicBezTo>
                  <a:cubicBezTo>
                    <a:pt x="200" y="403"/>
                    <a:pt x="240" y="423"/>
                    <a:pt x="299" y="423"/>
                  </a:cubicBezTo>
                  <a:cubicBezTo>
                    <a:pt x="458" y="463"/>
                    <a:pt x="638" y="443"/>
                    <a:pt x="737" y="563"/>
                  </a:cubicBezTo>
                  <a:cubicBezTo>
                    <a:pt x="836" y="662"/>
                    <a:pt x="976" y="642"/>
                    <a:pt x="1075" y="722"/>
                  </a:cubicBezTo>
                  <a:lnTo>
                    <a:pt x="1155" y="761"/>
                  </a:lnTo>
                  <a:lnTo>
                    <a:pt x="1234" y="761"/>
                  </a:lnTo>
                  <a:cubicBezTo>
                    <a:pt x="1304" y="831"/>
                    <a:pt x="1393" y="831"/>
                    <a:pt x="1488" y="831"/>
                  </a:cubicBezTo>
                  <a:cubicBezTo>
                    <a:pt x="1582" y="831"/>
                    <a:pt x="1682" y="831"/>
                    <a:pt x="1771" y="901"/>
                  </a:cubicBezTo>
                  <a:cubicBezTo>
                    <a:pt x="1871" y="921"/>
                    <a:pt x="1970" y="921"/>
                    <a:pt x="2070" y="940"/>
                  </a:cubicBezTo>
                  <a:cubicBezTo>
                    <a:pt x="2149" y="960"/>
                    <a:pt x="2229" y="1020"/>
                    <a:pt x="2289" y="1060"/>
                  </a:cubicBezTo>
                  <a:cubicBezTo>
                    <a:pt x="2368" y="1100"/>
                    <a:pt x="2428" y="1100"/>
                    <a:pt x="2468" y="1120"/>
                  </a:cubicBezTo>
                  <a:cubicBezTo>
                    <a:pt x="2567" y="1199"/>
                    <a:pt x="2726" y="1159"/>
                    <a:pt x="2846" y="1239"/>
                  </a:cubicBezTo>
                  <a:cubicBezTo>
                    <a:pt x="2952" y="1292"/>
                    <a:pt x="3058" y="1310"/>
                    <a:pt x="3170" y="1310"/>
                  </a:cubicBezTo>
                  <a:cubicBezTo>
                    <a:pt x="3226" y="1310"/>
                    <a:pt x="3283" y="1305"/>
                    <a:pt x="3343" y="1299"/>
                  </a:cubicBezTo>
                  <a:cubicBezTo>
                    <a:pt x="3462" y="1338"/>
                    <a:pt x="3621" y="1318"/>
                    <a:pt x="3741" y="1418"/>
                  </a:cubicBezTo>
                  <a:cubicBezTo>
                    <a:pt x="5133" y="1816"/>
                    <a:pt x="6605" y="1935"/>
                    <a:pt x="8038" y="2015"/>
                  </a:cubicBezTo>
                  <a:cubicBezTo>
                    <a:pt x="8217" y="1895"/>
                    <a:pt x="8336" y="1756"/>
                    <a:pt x="8197" y="1577"/>
                  </a:cubicBezTo>
                  <a:cubicBezTo>
                    <a:pt x="8103" y="1551"/>
                    <a:pt x="8008" y="1544"/>
                    <a:pt x="7913" y="1544"/>
                  </a:cubicBezTo>
                  <a:cubicBezTo>
                    <a:pt x="7804" y="1544"/>
                    <a:pt x="7695" y="1553"/>
                    <a:pt x="7589" y="1553"/>
                  </a:cubicBezTo>
                  <a:cubicBezTo>
                    <a:pt x="7433" y="1553"/>
                    <a:pt x="7282" y="1534"/>
                    <a:pt x="7142" y="1438"/>
                  </a:cubicBezTo>
                  <a:cubicBezTo>
                    <a:pt x="6426" y="1219"/>
                    <a:pt x="5650" y="1299"/>
                    <a:pt x="4914" y="1239"/>
                  </a:cubicBezTo>
                  <a:cubicBezTo>
                    <a:pt x="4258" y="1139"/>
                    <a:pt x="3661" y="901"/>
                    <a:pt x="3045" y="722"/>
                  </a:cubicBezTo>
                  <a:cubicBezTo>
                    <a:pt x="2567" y="602"/>
                    <a:pt x="2050" y="642"/>
                    <a:pt x="1592" y="364"/>
                  </a:cubicBezTo>
                  <a:cubicBezTo>
                    <a:pt x="1581" y="340"/>
                    <a:pt x="1569" y="331"/>
                    <a:pt x="1549" y="331"/>
                  </a:cubicBezTo>
                  <a:cubicBezTo>
                    <a:pt x="1536" y="331"/>
                    <a:pt x="1518" y="335"/>
                    <a:pt x="1493" y="344"/>
                  </a:cubicBezTo>
                  <a:cubicBezTo>
                    <a:pt x="1334" y="224"/>
                    <a:pt x="1075" y="344"/>
                    <a:pt x="896" y="165"/>
                  </a:cubicBezTo>
                  <a:cubicBezTo>
                    <a:pt x="538" y="55"/>
                    <a:pt x="359"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
            <p:cNvSpPr/>
            <p:nvPr/>
          </p:nvSpPr>
          <p:spPr>
            <a:xfrm>
              <a:off x="1985575" y="4432275"/>
              <a:ext cx="183550" cy="35550"/>
            </a:xfrm>
            <a:custGeom>
              <a:avLst/>
              <a:gdLst/>
              <a:ahLst/>
              <a:cxnLst/>
              <a:rect l="l" t="t" r="r" b="b"/>
              <a:pathLst>
                <a:path w="7342" h="1422" extrusionOk="0">
                  <a:moveTo>
                    <a:pt x="802" y="0"/>
                  </a:moveTo>
                  <a:cubicBezTo>
                    <a:pt x="732" y="0"/>
                    <a:pt x="617" y="74"/>
                    <a:pt x="558" y="149"/>
                  </a:cubicBezTo>
                  <a:cubicBezTo>
                    <a:pt x="516" y="258"/>
                    <a:pt x="434" y="271"/>
                    <a:pt x="344" y="271"/>
                  </a:cubicBezTo>
                  <a:cubicBezTo>
                    <a:pt x="315" y="271"/>
                    <a:pt x="285" y="270"/>
                    <a:pt x="255" y="270"/>
                  </a:cubicBezTo>
                  <a:cubicBezTo>
                    <a:pt x="158" y="270"/>
                    <a:pt x="62" y="284"/>
                    <a:pt x="1" y="407"/>
                  </a:cubicBezTo>
                  <a:cubicBezTo>
                    <a:pt x="100" y="507"/>
                    <a:pt x="239" y="507"/>
                    <a:pt x="379" y="546"/>
                  </a:cubicBezTo>
                  <a:cubicBezTo>
                    <a:pt x="1115" y="765"/>
                    <a:pt x="1851" y="666"/>
                    <a:pt x="2587" y="825"/>
                  </a:cubicBezTo>
                  <a:cubicBezTo>
                    <a:pt x="3323" y="964"/>
                    <a:pt x="4099" y="964"/>
                    <a:pt x="4835" y="1044"/>
                  </a:cubicBezTo>
                  <a:cubicBezTo>
                    <a:pt x="5471" y="1103"/>
                    <a:pt x="6088" y="1103"/>
                    <a:pt x="6625" y="1422"/>
                  </a:cubicBezTo>
                  <a:cubicBezTo>
                    <a:pt x="6682" y="1370"/>
                    <a:pt x="6744" y="1355"/>
                    <a:pt x="6808" y="1355"/>
                  </a:cubicBezTo>
                  <a:cubicBezTo>
                    <a:pt x="6903" y="1355"/>
                    <a:pt x="7003" y="1389"/>
                    <a:pt x="7098" y="1389"/>
                  </a:cubicBezTo>
                  <a:cubicBezTo>
                    <a:pt x="7162" y="1389"/>
                    <a:pt x="7224" y="1374"/>
                    <a:pt x="7281" y="1322"/>
                  </a:cubicBezTo>
                  <a:cubicBezTo>
                    <a:pt x="7301" y="1282"/>
                    <a:pt x="7321" y="1243"/>
                    <a:pt x="7341" y="1223"/>
                  </a:cubicBezTo>
                  <a:cubicBezTo>
                    <a:pt x="7261" y="1163"/>
                    <a:pt x="7162" y="1103"/>
                    <a:pt x="7063" y="1064"/>
                  </a:cubicBezTo>
                  <a:cubicBezTo>
                    <a:pt x="6227" y="904"/>
                    <a:pt x="5392" y="765"/>
                    <a:pt x="4576" y="566"/>
                  </a:cubicBezTo>
                  <a:cubicBezTo>
                    <a:pt x="3701" y="347"/>
                    <a:pt x="2845" y="248"/>
                    <a:pt x="1990" y="248"/>
                  </a:cubicBezTo>
                  <a:cubicBezTo>
                    <a:pt x="1816" y="248"/>
                    <a:pt x="1642" y="275"/>
                    <a:pt x="1473" y="275"/>
                  </a:cubicBezTo>
                  <a:cubicBezTo>
                    <a:pt x="1255" y="275"/>
                    <a:pt x="1046" y="231"/>
                    <a:pt x="856" y="29"/>
                  </a:cubicBezTo>
                  <a:cubicBezTo>
                    <a:pt x="846" y="9"/>
                    <a:pt x="827" y="0"/>
                    <a:pt x="8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
            <p:cNvSpPr/>
            <p:nvPr/>
          </p:nvSpPr>
          <p:spPr>
            <a:xfrm>
              <a:off x="1929375" y="4325075"/>
              <a:ext cx="146250" cy="34350"/>
            </a:xfrm>
            <a:custGeom>
              <a:avLst/>
              <a:gdLst/>
              <a:ahLst/>
              <a:cxnLst/>
              <a:rect l="l" t="t" r="r" b="b"/>
              <a:pathLst>
                <a:path w="5850" h="1374" extrusionOk="0">
                  <a:moveTo>
                    <a:pt x="160" y="0"/>
                  </a:moveTo>
                  <a:cubicBezTo>
                    <a:pt x="21" y="160"/>
                    <a:pt x="1" y="339"/>
                    <a:pt x="160" y="518"/>
                  </a:cubicBezTo>
                  <a:cubicBezTo>
                    <a:pt x="279" y="458"/>
                    <a:pt x="379" y="398"/>
                    <a:pt x="498" y="339"/>
                  </a:cubicBezTo>
                  <a:cubicBezTo>
                    <a:pt x="657" y="538"/>
                    <a:pt x="916" y="498"/>
                    <a:pt x="1055" y="717"/>
                  </a:cubicBezTo>
                  <a:cubicBezTo>
                    <a:pt x="1513" y="1035"/>
                    <a:pt x="2090" y="816"/>
                    <a:pt x="2587" y="1015"/>
                  </a:cubicBezTo>
                  <a:cubicBezTo>
                    <a:pt x="3482" y="1373"/>
                    <a:pt x="4457" y="1134"/>
                    <a:pt x="5372" y="1313"/>
                  </a:cubicBezTo>
                  <a:cubicBezTo>
                    <a:pt x="5383" y="1316"/>
                    <a:pt x="5394" y="1317"/>
                    <a:pt x="5406" y="1317"/>
                  </a:cubicBezTo>
                  <a:cubicBezTo>
                    <a:pt x="5479" y="1317"/>
                    <a:pt x="5562" y="1271"/>
                    <a:pt x="5630" y="1254"/>
                  </a:cubicBezTo>
                  <a:cubicBezTo>
                    <a:pt x="5770" y="1194"/>
                    <a:pt x="5849" y="1095"/>
                    <a:pt x="5829" y="916"/>
                  </a:cubicBezTo>
                  <a:cubicBezTo>
                    <a:pt x="5793" y="818"/>
                    <a:pt x="5727" y="788"/>
                    <a:pt x="5659" y="788"/>
                  </a:cubicBezTo>
                  <a:cubicBezTo>
                    <a:pt x="5615" y="788"/>
                    <a:pt x="5570" y="801"/>
                    <a:pt x="5531" y="816"/>
                  </a:cubicBezTo>
                  <a:cubicBezTo>
                    <a:pt x="5391" y="851"/>
                    <a:pt x="5257" y="867"/>
                    <a:pt x="5125" y="867"/>
                  </a:cubicBezTo>
                  <a:cubicBezTo>
                    <a:pt x="4806" y="867"/>
                    <a:pt x="4502" y="772"/>
                    <a:pt x="4178" y="617"/>
                  </a:cubicBezTo>
                  <a:cubicBezTo>
                    <a:pt x="4041" y="548"/>
                    <a:pt x="3865" y="527"/>
                    <a:pt x="3698" y="527"/>
                  </a:cubicBezTo>
                  <a:cubicBezTo>
                    <a:pt x="3623" y="527"/>
                    <a:pt x="3550" y="531"/>
                    <a:pt x="3482" y="538"/>
                  </a:cubicBezTo>
                  <a:cubicBezTo>
                    <a:pt x="3393" y="544"/>
                    <a:pt x="3303" y="547"/>
                    <a:pt x="3215" y="547"/>
                  </a:cubicBezTo>
                  <a:cubicBezTo>
                    <a:pt x="2178" y="547"/>
                    <a:pt x="1186" y="147"/>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
            <p:cNvSpPr/>
            <p:nvPr/>
          </p:nvSpPr>
          <p:spPr>
            <a:xfrm>
              <a:off x="1859750" y="4156000"/>
              <a:ext cx="181550" cy="39800"/>
            </a:xfrm>
            <a:custGeom>
              <a:avLst/>
              <a:gdLst/>
              <a:ahLst/>
              <a:cxnLst/>
              <a:rect l="l" t="t" r="r" b="b"/>
              <a:pathLst>
                <a:path w="7262" h="1592" extrusionOk="0">
                  <a:moveTo>
                    <a:pt x="391" y="0"/>
                  </a:moveTo>
                  <a:cubicBezTo>
                    <a:pt x="272" y="0"/>
                    <a:pt x="144" y="11"/>
                    <a:pt x="1" y="40"/>
                  </a:cubicBezTo>
                  <a:cubicBezTo>
                    <a:pt x="717" y="438"/>
                    <a:pt x="1473" y="438"/>
                    <a:pt x="2109" y="716"/>
                  </a:cubicBezTo>
                  <a:cubicBezTo>
                    <a:pt x="3542" y="1293"/>
                    <a:pt x="5034" y="1432"/>
                    <a:pt x="6526" y="1591"/>
                  </a:cubicBezTo>
                  <a:cubicBezTo>
                    <a:pt x="6576" y="1504"/>
                    <a:pt x="6659" y="1485"/>
                    <a:pt x="6752" y="1485"/>
                  </a:cubicBezTo>
                  <a:cubicBezTo>
                    <a:pt x="6822" y="1485"/>
                    <a:pt x="6898" y="1496"/>
                    <a:pt x="6969" y="1496"/>
                  </a:cubicBezTo>
                  <a:cubicBezTo>
                    <a:pt x="7105" y="1496"/>
                    <a:pt x="7226" y="1457"/>
                    <a:pt x="7262" y="1233"/>
                  </a:cubicBezTo>
                  <a:cubicBezTo>
                    <a:pt x="6386" y="1114"/>
                    <a:pt x="5531" y="1094"/>
                    <a:pt x="4656" y="935"/>
                  </a:cubicBezTo>
                  <a:cubicBezTo>
                    <a:pt x="3402" y="716"/>
                    <a:pt x="2249" y="219"/>
                    <a:pt x="995" y="60"/>
                  </a:cubicBezTo>
                  <a:cubicBezTo>
                    <a:pt x="792" y="34"/>
                    <a:pt x="604" y="0"/>
                    <a:pt x="3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
            <p:cNvSpPr/>
            <p:nvPr/>
          </p:nvSpPr>
          <p:spPr>
            <a:xfrm>
              <a:off x="1827925" y="4253450"/>
              <a:ext cx="139275" cy="58300"/>
            </a:xfrm>
            <a:custGeom>
              <a:avLst/>
              <a:gdLst/>
              <a:ahLst/>
              <a:cxnLst/>
              <a:rect l="l" t="t" r="r" b="b"/>
              <a:pathLst>
                <a:path w="5571" h="2332" extrusionOk="0">
                  <a:moveTo>
                    <a:pt x="1" y="1"/>
                  </a:moveTo>
                  <a:lnTo>
                    <a:pt x="1" y="1"/>
                  </a:lnTo>
                  <a:cubicBezTo>
                    <a:pt x="239" y="657"/>
                    <a:pt x="697" y="896"/>
                    <a:pt x="1174" y="1035"/>
                  </a:cubicBezTo>
                  <a:cubicBezTo>
                    <a:pt x="2129" y="1334"/>
                    <a:pt x="3084" y="1632"/>
                    <a:pt x="4039" y="1911"/>
                  </a:cubicBezTo>
                  <a:cubicBezTo>
                    <a:pt x="4490" y="2023"/>
                    <a:pt x="4888" y="2332"/>
                    <a:pt x="5367" y="2332"/>
                  </a:cubicBezTo>
                  <a:cubicBezTo>
                    <a:pt x="5395" y="2332"/>
                    <a:pt x="5423" y="2331"/>
                    <a:pt x="5451" y="2328"/>
                  </a:cubicBezTo>
                  <a:cubicBezTo>
                    <a:pt x="5571" y="2209"/>
                    <a:pt x="5571" y="2090"/>
                    <a:pt x="5451" y="1950"/>
                  </a:cubicBezTo>
                  <a:cubicBezTo>
                    <a:pt x="3661" y="1314"/>
                    <a:pt x="1871" y="65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
            <p:cNvSpPr/>
            <p:nvPr/>
          </p:nvSpPr>
          <p:spPr>
            <a:xfrm>
              <a:off x="2026350" y="4533325"/>
              <a:ext cx="141275" cy="37250"/>
            </a:xfrm>
            <a:custGeom>
              <a:avLst/>
              <a:gdLst/>
              <a:ahLst/>
              <a:cxnLst/>
              <a:rect l="l" t="t" r="r" b="b"/>
              <a:pathLst>
                <a:path w="5651" h="1490" extrusionOk="0">
                  <a:moveTo>
                    <a:pt x="751" y="0"/>
                  </a:moveTo>
                  <a:cubicBezTo>
                    <a:pt x="519" y="0"/>
                    <a:pt x="380" y="162"/>
                    <a:pt x="200" y="244"/>
                  </a:cubicBezTo>
                  <a:cubicBezTo>
                    <a:pt x="120" y="284"/>
                    <a:pt x="21" y="324"/>
                    <a:pt x="1" y="443"/>
                  </a:cubicBezTo>
                  <a:cubicBezTo>
                    <a:pt x="976" y="523"/>
                    <a:pt x="1891" y="742"/>
                    <a:pt x="2846" y="980"/>
                  </a:cubicBezTo>
                  <a:cubicBezTo>
                    <a:pt x="3610" y="1211"/>
                    <a:pt x="4422" y="1490"/>
                    <a:pt x="5267" y="1490"/>
                  </a:cubicBezTo>
                  <a:cubicBezTo>
                    <a:pt x="5368" y="1490"/>
                    <a:pt x="5469" y="1486"/>
                    <a:pt x="5571" y="1478"/>
                  </a:cubicBezTo>
                  <a:cubicBezTo>
                    <a:pt x="5591" y="1478"/>
                    <a:pt x="5591" y="1458"/>
                    <a:pt x="5611" y="1438"/>
                  </a:cubicBezTo>
                  <a:cubicBezTo>
                    <a:pt x="5650" y="1398"/>
                    <a:pt x="5611" y="1358"/>
                    <a:pt x="5571" y="1338"/>
                  </a:cubicBezTo>
                  <a:cubicBezTo>
                    <a:pt x="5386" y="1080"/>
                    <a:pt x="5133" y="958"/>
                    <a:pt x="4858" y="958"/>
                  </a:cubicBezTo>
                  <a:cubicBezTo>
                    <a:pt x="4837" y="958"/>
                    <a:pt x="4816" y="959"/>
                    <a:pt x="4795" y="960"/>
                  </a:cubicBezTo>
                  <a:cubicBezTo>
                    <a:pt x="4437" y="960"/>
                    <a:pt x="4099" y="821"/>
                    <a:pt x="3761" y="742"/>
                  </a:cubicBezTo>
                  <a:cubicBezTo>
                    <a:pt x="2806" y="483"/>
                    <a:pt x="1871" y="284"/>
                    <a:pt x="916" y="25"/>
                  </a:cubicBezTo>
                  <a:cubicBezTo>
                    <a:pt x="856" y="8"/>
                    <a:pt x="801" y="0"/>
                    <a:pt x="7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
            <p:cNvSpPr/>
            <p:nvPr/>
          </p:nvSpPr>
          <p:spPr>
            <a:xfrm>
              <a:off x="2048250" y="4106375"/>
              <a:ext cx="131300" cy="17300"/>
            </a:xfrm>
            <a:custGeom>
              <a:avLst/>
              <a:gdLst/>
              <a:ahLst/>
              <a:cxnLst/>
              <a:rect l="l" t="t" r="r" b="b"/>
              <a:pathLst>
                <a:path w="5252" h="692" extrusionOk="0">
                  <a:moveTo>
                    <a:pt x="3732" y="0"/>
                  </a:moveTo>
                  <a:cubicBezTo>
                    <a:pt x="3098" y="0"/>
                    <a:pt x="2464" y="84"/>
                    <a:pt x="1830" y="155"/>
                  </a:cubicBezTo>
                  <a:cubicBezTo>
                    <a:pt x="1627" y="244"/>
                    <a:pt x="1421" y="267"/>
                    <a:pt x="1214" y="267"/>
                  </a:cubicBezTo>
                  <a:cubicBezTo>
                    <a:pt x="994" y="267"/>
                    <a:pt x="774" y="241"/>
                    <a:pt x="556" y="241"/>
                  </a:cubicBezTo>
                  <a:cubicBezTo>
                    <a:pt x="477" y="241"/>
                    <a:pt x="397" y="245"/>
                    <a:pt x="318" y="254"/>
                  </a:cubicBezTo>
                  <a:cubicBezTo>
                    <a:pt x="0" y="692"/>
                    <a:pt x="517" y="533"/>
                    <a:pt x="597" y="692"/>
                  </a:cubicBezTo>
                  <a:cubicBezTo>
                    <a:pt x="1413" y="692"/>
                    <a:pt x="2208" y="692"/>
                    <a:pt x="3004" y="652"/>
                  </a:cubicBezTo>
                  <a:cubicBezTo>
                    <a:pt x="3054" y="651"/>
                    <a:pt x="3104" y="650"/>
                    <a:pt x="3154" y="650"/>
                  </a:cubicBezTo>
                  <a:cubicBezTo>
                    <a:pt x="3487" y="650"/>
                    <a:pt x="3826" y="681"/>
                    <a:pt x="4163" y="681"/>
                  </a:cubicBezTo>
                  <a:cubicBezTo>
                    <a:pt x="4401" y="681"/>
                    <a:pt x="4639" y="665"/>
                    <a:pt x="4874" y="612"/>
                  </a:cubicBezTo>
                  <a:cubicBezTo>
                    <a:pt x="4655" y="354"/>
                    <a:pt x="5252" y="413"/>
                    <a:pt x="5053" y="155"/>
                  </a:cubicBezTo>
                  <a:cubicBezTo>
                    <a:pt x="4613" y="41"/>
                    <a:pt x="4173" y="0"/>
                    <a:pt x="37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
            <p:cNvSpPr/>
            <p:nvPr/>
          </p:nvSpPr>
          <p:spPr>
            <a:xfrm>
              <a:off x="2184500" y="4565275"/>
              <a:ext cx="100975" cy="49275"/>
            </a:xfrm>
            <a:custGeom>
              <a:avLst/>
              <a:gdLst/>
              <a:ahLst/>
              <a:cxnLst/>
              <a:rect l="l" t="t" r="r" b="b"/>
              <a:pathLst>
                <a:path w="4039" h="1971" extrusionOk="0">
                  <a:moveTo>
                    <a:pt x="140" y="1"/>
                  </a:moveTo>
                  <a:cubicBezTo>
                    <a:pt x="1" y="180"/>
                    <a:pt x="1" y="359"/>
                    <a:pt x="140" y="538"/>
                  </a:cubicBezTo>
                  <a:cubicBezTo>
                    <a:pt x="239" y="836"/>
                    <a:pt x="498" y="876"/>
                    <a:pt x="757" y="936"/>
                  </a:cubicBezTo>
                  <a:cubicBezTo>
                    <a:pt x="1453" y="1055"/>
                    <a:pt x="2129" y="1194"/>
                    <a:pt x="2686" y="1731"/>
                  </a:cubicBezTo>
                  <a:cubicBezTo>
                    <a:pt x="2806" y="1851"/>
                    <a:pt x="3701" y="1970"/>
                    <a:pt x="4039" y="1970"/>
                  </a:cubicBezTo>
                  <a:cubicBezTo>
                    <a:pt x="3979" y="1473"/>
                    <a:pt x="3522" y="1572"/>
                    <a:pt x="3223" y="1453"/>
                  </a:cubicBezTo>
                  <a:cubicBezTo>
                    <a:pt x="3044" y="1373"/>
                    <a:pt x="2806" y="1473"/>
                    <a:pt x="2646" y="1294"/>
                  </a:cubicBezTo>
                  <a:cubicBezTo>
                    <a:pt x="2189" y="757"/>
                    <a:pt x="1453" y="677"/>
                    <a:pt x="836" y="379"/>
                  </a:cubicBezTo>
                  <a:cubicBezTo>
                    <a:pt x="657" y="160"/>
                    <a:pt x="418" y="60"/>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
            <p:cNvSpPr/>
            <p:nvPr/>
          </p:nvSpPr>
          <p:spPr>
            <a:xfrm>
              <a:off x="1765775" y="4055200"/>
              <a:ext cx="64675" cy="61525"/>
            </a:xfrm>
            <a:custGeom>
              <a:avLst/>
              <a:gdLst/>
              <a:ahLst/>
              <a:cxnLst/>
              <a:rect l="l" t="t" r="r" b="b"/>
              <a:pathLst>
                <a:path w="2587" h="2461" extrusionOk="0">
                  <a:moveTo>
                    <a:pt x="772" y="0"/>
                  </a:moveTo>
                  <a:cubicBezTo>
                    <a:pt x="668" y="0"/>
                    <a:pt x="588" y="51"/>
                    <a:pt x="577" y="213"/>
                  </a:cubicBezTo>
                  <a:cubicBezTo>
                    <a:pt x="497" y="968"/>
                    <a:pt x="0" y="1625"/>
                    <a:pt x="40" y="2401"/>
                  </a:cubicBezTo>
                  <a:lnTo>
                    <a:pt x="239" y="2401"/>
                  </a:lnTo>
                  <a:cubicBezTo>
                    <a:pt x="298" y="2361"/>
                    <a:pt x="338" y="2281"/>
                    <a:pt x="298" y="2182"/>
                  </a:cubicBezTo>
                  <a:lnTo>
                    <a:pt x="298" y="2182"/>
                  </a:lnTo>
                  <a:cubicBezTo>
                    <a:pt x="398" y="2261"/>
                    <a:pt x="338" y="2401"/>
                    <a:pt x="458" y="2460"/>
                  </a:cubicBezTo>
                  <a:cubicBezTo>
                    <a:pt x="657" y="1864"/>
                    <a:pt x="836" y="1267"/>
                    <a:pt x="995" y="670"/>
                  </a:cubicBezTo>
                  <a:cubicBezTo>
                    <a:pt x="1273" y="670"/>
                    <a:pt x="1472" y="869"/>
                    <a:pt x="1691" y="968"/>
                  </a:cubicBezTo>
                  <a:cubicBezTo>
                    <a:pt x="1770" y="889"/>
                    <a:pt x="1849" y="862"/>
                    <a:pt x="1929" y="862"/>
                  </a:cubicBezTo>
                  <a:cubicBezTo>
                    <a:pt x="2105" y="862"/>
                    <a:pt x="2281" y="997"/>
                    <a:pt x="2457" y="997"/>
                  </a:cubicBezTo>
                  <a:cubicBezTo>
                    <a:pt x="2500" y="997"/>
                    <a:pt x="2543" y="989"/>
                    <a:pt x="2586" y="968"/>
                  </a:cubicBezTo>
                  <a:cubicBezTo>
                    <a:pt x="2129" y="610"/>
                    <a:pt x="1651" y="292"/>
                    <a:pt x="1054" y="73"/>
                  </a:cubicBezTo>
                  <a:cubicBezTo>
                    <a:pt x="963" y="37"/>
                    <a:pt x="859" y="0"/>
                    <a:pt x="7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
            <p:cNvSpPr/>
            <p:nvPr/>
          </p:nvSpPr>
          <p:spPr>
            <a:xfrm>
              <a:off x="1767250" y="4419025"/>
              <a:ext cx="99500" cy="43825"/>
            </a:xfrm>
            <a:custGeom>
              <a:avLst/>
              <a:gdLst/>
              <a:ahLst/>
              <a:cxnLst/>
              <a:rect l="l" t="t" r="r" b="b"/>
              <a:pathLst>
                <a:path w="3980" h="1753" extrusionOk="0">
                  <a:moveTo>
                    <a:pt x="413" y="1"/>
                  </a:moveTo>
                  <a:cubicBezTo>
                    <a:pt x="270" y="1"/>
                    <a:pt x="107" y="129"/>
                    <a:pt x="1" y="281"/>
                  </a:cubicBezTo>
                  <a:cubicBezTo>
                    <a:pt x="1095" y="818"/>
                    <a:pt x="2089" y="1474"/>
                    <a:pt x="3283" y="1753"/>
                  </a:cubicBezTo>
                  <a:cubicBezTo>
                    <a:pt x="3348" y="1681"/>
                    <a:pt x="3420" y="1661"/>
                    <a:pt x="3495" y="1661"/>
                  </a:cubicBezTo>
                  <a:cubicBezTo>
                    <a:pt x="3591" y="1661"/>
                    <a:pt x="3691" y="1693"/>
                    <a:pt x="3787" y="1693"/>
                  </a:cubicBezTo>
                  <a:cubicBezTo>
                    <a:pt x="3825" y="1693"/>
                    <a:pt x="3863" y="1688"/>
                    <a:pt x="3900" y="1673"/>
                  </a:cubicBezTo>
                  <a:cubicBezTo>
                    <a:pt x="3920" y="1653"/>
                    <a:pt x="3959" y="1613"/>
                    <a:pt x="3979" y="1574"/>
                  </a:cubicBezTo>
                  <a:cubicBezTo>
                    <a:pt x="3920" y="1514"/>
                    <a:pt x="3880" y="1415"/>
                    <a:pt x="3800" y="1375"/>
                  </a:cubicBezTo>
                  <a:cubicBezTo>
                    <a:pt x="2627" y="1136"/>
                    <a:pt x="1513" y="758"/>
                    <a:pt x="538" y="42"/>
                  </a:cubicBezTo>
                  <a:cubicBezTo>
                    <a:pt x="500" y="13"/>
                    <a:pt x="457" y="1"/>
                    <a:pt x="4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
            <p:cNvSpPr/>
            <p:nvPr/>
          </p:nvSpPr>
          <p:spPr>
            <a:xfrm>
              <a:off x="1858775" y="4223350"/>
              <a:ext cx="95500" cy="43550"/>
            </a:xfrm>
            <a:custGeom>
              <a:avLst/>
              <a:gdLst/>
              <a:ahLst/>
              <a:cxnLst/>
              <a:rect l="l" t="t" r="r" b="b"/>
              <a:pathLst>
                <a:path w="3820" h="1742" extrusionOk="0">
                  <a:moveTo>
                    <a:pt x="339" y="0"/>
                  </a:moveTo>
                  <a:cubicBezTo>
                    <a:pt x="265" y="0"/>
                    <a:pt x="190" y="47"/>
                    <a:pt x="139" y="111"/>
                  </a:cubicBezTo>
                  <a:cubicBezTo>
                    <a:pt x="0" y="270"/>
                    <a:pt x="119" y="389"/>
                    <a:pt x="239" y="449"/>
                  </a:cubicBezTo>
                  <a:cubicBezTo>
                    <a:pt x="298" y="509"/>
                    <a:pt x="398" y="529"/>
                    <a:pt x="458" y="588"/>
                  </a:cubicBezTo>
                  <a:cubicBezTo>
                    <a:pt x="1432" y="1245"/>
                    <a:pt x="2606" y="1404"/>
                    <a:pt x="3700" y="1742"/>
                  </a:cubicBezTo>
                  <a:cubicBezTo>
                    <a:pt x="3800" y="1623"/>
                    <a:pt x="3819" y="1503"/>
                    <a:pt x="3720" y="1404"/>
                  </a:cubicBezTo>
                  <a:lnTo>
                    <a:pt x="3541" y="1225"/>
                  </a:lnTo>
                  <a:cubicBezTo>
                    <a:pt x="3322" y="1205"/>
                    <a:pt x="3083" y="1245"/>
                    <a:pt x="2845" y="1125"/>
                  </a:cubicBezTo>
                  <a:cubicBezTo>
                    <a:pt x="2089" y="708"/>
                    <a:pt x="1154" y="628"/>
                    <a:pt x="458" y="51"/>
                  </a:cubicBezTo>
                  <a:cubicBezTo>
                    <a:pt x="422" y="15"/>
                    <a:pt x="380" y="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
            <p:cNvSpPr/>
            <p:nvPr/>
          </p:nvSpPr>
          <p:spPr>
            <a:xfrm>
              <a:off x="2171075" y="4296350"/>
              <a:ext cx="26375" cy="104850"/>
            </a:xfrm>
            <a:custGeom>
              <a:avLst/>
              <a:gdLst/>
              <a:ahLst/>
              <a:cxnLst/>
              <a:rect l="l" t="t" r="r" b="b"/>
              <a:pathLst>
                <a:path w="1055" h="4194" extrusionOk="0">
                  <a:moveTo>
                    <a:pt x="670" y="1"/>
                  </a:moveTo>
                  <a:cubicBezTo>
                    <a:pt x="607" y="1"/>
                    <a:pt x="548" y="26"/>
                    <a:pt x="498" y="75"/>
                  </a:cubicBezTo>
                  <a:cubicBezTo>
                    <a:pt x="597" y="513"/>
                    <a:pt x="200" y="851"/>
                    <a:pt x="140" y="1269"/>
                  </a:cubicBezTo>
                  <a:cubicBezTo>
                    <a:pt x="1" y="1945"/>
                    <a:pt x="180" y="2602"/>
                    <a:pt x="60" y="3258"/>
                  </a:cubicBezTo>
                  <a:cubicBezTo>
                    <a:pt x="1" y="3576"/>
                    <a:pt x="100" y="3775"/>
                    <a:pt x="339" y="4193"/>
                  </a:cubicBezTo>
                  <a:cubicBezTo>
                    <a:pt x="279" y="3377"/>
                    <a:pt x="677" y="2801"/>
                    <a:pt x="359" y="2184"/>
                  </a:cubicBezTo>
                  <a:cubicBezTo>
                    <a:pt x="259" y="2005"/>
                    <a:pt x="498" y="1866"/>
                    <a:pt x="538" y="1706"/>
                  </a:cubicBezTo>
                  <a:cubicBezTo>
                    <a:pt x="637" y="1169"/>
                    <a:pt x="1055" y="672"/>
                    <a:pt x="856" y="75"/>
                  </a:cubicBezTo>
                  <a:cubicBezTo>
                    <a:pt x="796" y="26"/>
                    <a:pt x="732" y="1"/>
                    <a:pt x="6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
            <p:cNvSpPr/>
            <p:nvPr/>
          </p:nvSpPr>
          <p:spPr>
            <a:xfrm>
              <a:off x="2173075" y="4512575"/>
              <a:ext cx="91525" cy="40350"/>
            </a:xfrm>
            <a:custGeom>
              <a:avLst/>
              <a:gdLst/>
              <a:ahLst/>
              <a:cxnLst/>
              <a:rect l="l" t="t" r="r" b="b"/>
              <a:pathLst>
                <a:path w="3661" h="1614" extrusionOk="0">
                  <a:moveTo>
                    <a:pt x="60" y="0"/>
                  </a:moveTo>
                  <a:lnTo>
                    <a:pt x="60" y="0"/>
                  </a:lnTo>
                  <a:cubicBezTo>
                    <a:pt x="0" y="398"/>
                    <a:pt x="478" y="398"/>
                    <a:pt x="617" y="716"/>
                  </a:cubicBezTo>
                  <a:cubicBezTo>
                    <a:pt x="1602" y="987"/>
                    <a:pt x="2474" y="1613"/>
                    <a:pt x="3562" y="1613"/>
                  </a:cubicBezTo>
                  <a:cubicBezTo>
                    <a:pt x="3594" y="1613"/>
                    <a:pt x="3627" y="1612"/>
                    <a:pt x="3660" y="1611"/>
                  </a:cubicBezTo>
                  <a:cubicBezTo>
                    <a:pt x="3621" y="1492"/>
                    <a:pt x="3621" y="1353"/>
                    <a:pt x="3501" y="1313"/>
                  </a:cubicBezTo>
                  <a:cubicBezTo>
                    <a:pt x="3282" y="1273"/>
                    <a:pt x="3024" y="1253"/>
                    <a:pt x="2805" y="1194"/>
                  </a:cubicBezTo>
                  <a:cubicBezTo>
                    <a:pt x="2268" y="1074"/>
                    <a:pt x="2268" y="1074"/>
                    <a:pt x="2268" y="915"/>
                  </a:cubicBezTo>
                  <a:cubicBezTo>
                    <a:pt x="2228" y="716"/>
                    <a:pt x="2268" y="696"/>
                    <a:pt x="1970" y="577"/>
                  </a:cubicBezTo>
                  <a:cubicBezTo>
                    <a:pt x="1333" y="298"/>
                    <a:pt x="696" y="119"/>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
            <p:cNvSpPr/>
            <p:nvPr/>
          </p:nvSpPr>
          <p:spPr>
            <a:xfrm>
              <a:off x="1942300" y="4206125"/>
              <a:ext cx="98500" cy="24475"/>
            </a:xfrm>
            <a:custGeom>
              <a:avLst/>
              <a:gdLst/>
              <a:ahLst/>
              <a:cxnLst/>
              <a:rect l="l" t="t" r="r" b="b"/>
              <a:pathLst>
                <a:path w="3940" h="979" extrusionOk="0">
                  <a:moveTo>
                    <a:pt x="647" y="0"/>
                  </a:moveTo>
                  <a:cubicBezTo>
                    <a:pt x="622" y="0"/>
                    <a:pt x="573" y="52"/>
                    <a:pt x="538" y="104"/>
                  </a:cubicBezTo>
                  <a:cubicBezTo>
                    <a:pt x="473" y="176"/>
                    <a:pt x="396" y="187"/>
                    <a:pt x="317" y="187"/>
                  </a:cubicBezTo>
                  <a:cubicBezTo>
                    <a:pt x="285" y="187"/>
                    <a:pt x="254" y="185"/>
                    <a:pt x="223" y="185"/>
                  </a:cubicBezTo>
                  <a:cubicBezTo>
                    <a:pt x="140" y="185"/>
                    <a:pt x="61" y="197"/>
                    <a:pt x="1" y="283"/>
                  </a:cubicBezTo>
                  <a:cubicBezTo>
                    <a:pt x="1155" y="680"/>
                    <a:pt x="2348" y="919"/>
                    <a:pt x="3582" y="979"/>
                  </a:cubicBezTo>
                  <a:cubicBezTo>
                    <a:pt x="3661" y="859"/>
                    <a:pt x="3860" y="939"/>
                    <a:pt x="3940" y="800"/>
                  </a:cubicBezTo>
                  <a:cubicBezTo>
                    <a:pt x="3820" y="641"/>
                    <a:pt x="3641" y="621"/>
                    <a:pt x="3462" y="601"/>
                  </a:cubicBezTo>
                  <a:cubicBezTo>
                    <a:pt x="2527" y="422"/>
                    <a:pt x="1573" y="302"/>
                    <a:pt x="657" y="4"/>
                  </a:cubicBezTo>
                  <a:cubicBezTo>
                    <a:pt x="655" y="1"/>
                    <a:pt x="651"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
            <p:cNvSpPr/>
            <p:nvPr/>
          </p:nvSpPr>
          <p:spPr>
            <a:xfrm>
              <a:off x="1946800" y="4512575"/>
              <a:ext cx="84550" cy="31850"/>
            </a:xfrm>
            <a:custGeom>
              <a:avLst/>
              <a:gdLst/>
              <a:ahLst/>
              <a:cxnLst/>
              <a:rect l="l" t="t" r="r" b="b"/>
              <a:pathLst>
                <a:path w="3382" h="1274" extrusionOk="0">
                  <a:moveTo>
                    <a:pt x="378" y="0"/>
                  </a:moveTo>
                  <a:cubicBezTo>
                    <a:pt x="318" y="0"/>
                    <a:pt x="298" y="60"/>
                    <a:pt x="298" y="99"/>
                  </a:cubicBezTo>
                  <a:lnTo>
                    <a:pt x="279" y="179"/>
                  </a:lnTo>
                  <a:lnTo>
                    <a:pt x="199" y="159"/>
                  </a:lnTo>
                  <a:cubicBezTo>
                    <a:pt x="99" y="199"/>
                    <a:pt x="20" y="279"/>
                    <a:pt x="0" y="378"/>
                  </a:cubicBezTo>
                  <a:cubicBezTo>
                    <a:pt x="18" y="377"/>
                    <a:pt x="36" y="377"/>
                    <a:pt x="55" y="377"/>
                  </a:cubicBezTo>
                  <a:cubicBezTo>
                    <a:pt x="727" y="377"/>
                    <a:pt x="1300" y="960"/>
                    <a:pt x="1986" y="960"/>
                  </a:cubicBezTo>
                  <a:cubicBezTo>
                    <a:pt x="2127" y="960"/>
                    <a:pt x="2274" y="935"/>
                    <a:pt x="2427" y="875"/>
                  </a:cubicBezTo>
                  <a:cubicBezTo>
                    <a:pt x="2431" y="874"/>
                    <a:pt x="2436" y="873"/>
                    <a:pt x="2442" y="873"/>
                  </a:cubicBezTo>
                  <a:cubicBezTo>
                    <a:pt x="2507" y="873"/>
                    <a:pt x="2632" y="981"/>
                    <a:pt x="2705" y="1054"/>
                  </a:cubicBezTo>
                  <a:cubicBezTo>
                    <a:pt x="2865" y="1174"/>
                    <a:pt x="3004" y="1233"/>
                    <a:pt x="3183" y="1273"/>
                  </a:cubicBezTo>
                  <a:lnTo>
                    <a:pt x="3382" y="1074"/>
                  </a:lnTo>
                  <a:cubicBezTo>
                    <a:pt x="3063" y="875"/>
                    <a:pt x="2845" y="557"/>
                    <a:pt x="2447" y="477"/>
                  </a:cubicBezTo>
                  <a:cubicBezTo>
                    <a:pt x="1751" y="358"/>
                    <a:pt x="1094" y="8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
            <p:cNvSpPr/>
            <p:nvPr/>
          </p:nvSpPr>
          <p:spPr>
            <a:xfrm>
              <a:off x="2340175" y="4248975"/>
              <a:ext cx="19400" cy="101125"/>
            </a:xfrm>
            <a:custGeom>
              <a:avLst/>
              <a:gdLst/>
              <a:ahLst/>
              <a:cxnLst/>
              <a:rect l="l" t="t" r="r" b="b"/>
              <a:pathLst>
                <a:path w="776" h="4045" extrusionOk="0">
                  <a:moveTo>
                    <a:pt x="159" y="1"/>
                  </a:moveTo>
                  <a:cubicBezTo>
                    <a:pt x="0" y="100"/>
                    <a:pt x="0" y="220"/>
                    <a:pt x="80" y="399"/>
                  </a:cubicBezTo>
                  <a:cubicBezTo>
                    <a:pt x="358" y="956"/>
                    <a:pt x="358" y="1513"/>
                    <a:pt x="259" y="2109"/>
                  </a:cubicBezTo>
                  <a:cubicBezTo>
                    <a:pt x="179" y="2647"/>
                    <a:pt x="199" y="3164"/>
                    <a:pt x="60" y="3681"/>
                  </a:cubicBezTo>
                  <a:cubicBezTo>
                    <a:pt x="0" y="3860"/>
                    <a:pt x="80" y="3999"/>
                    <a:pt x="259" y="4039"/>
                  </a:cubicBezTo>
                  <a:cubicBezTo>
                    <a:pt x="278" y="4043"/>
                    <a:pt x="296" y="4045"/>
                    <a:pt x="312" y="4045"/>
                  </a:cubicBezTo>
                  <a:cubicBezTo>
                    <a:pt x="465" y="4045"/>
                    <a:pt x="497" y="3886"/>
                    <a:pt x="497" y="3761"/>
                  </a:cubicBezTo>
                  <a:cubicBezTo>
                    <a:pt x="537" y="3462"/>
                    <a:pt x="478" y="3144"/>
                    <a:pt x="557" y="2865"/>
                  </a:cubicBezTo>
                  <a:cubicBezTo>
                    <a:pt x="776" y="1851"/>
                    <a:pt x="696" y="896"/>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
            <p:cNvSpPr/>
            <p:nvPr/>
          </p:nvSpPr>
          <p:spPr>
            <a:xfrm>
              <a:off x="1951275" y="4257000"/>
              <a:ext cx="82075" cy="18900"/>
            </a:xfrm>
            <a:custGeom>
              <a:avLst/>
              <a:gdLst/>
              <a:ahLst/>
              <a:cxnLst/>
              <a:rect l="l" t="t" r="r" b="b"/>
              <a:pathLst>
                <a:path w="3283" h="756" extrusionOk="0">
                  <a:moveTo>
                    <a:pt x="500" y="1"/>
                  </a:moveTo>
                  <a:cubicBezTo>
                    <a:pt x="335" y="1"/>
                    <a:pt x="169" y="17"/>
                    <a:pt x="0" y="58"/>
                  </a:cubicBezTo>
                  <a:lnTo>
                    <a:pt x="0" y="396"/>
                  </a:lnTo>
                  <a:cubicBezTo>
                    <a:pt x="27" y="402"/>
                    <a:pt x="52" y="404"/>
                    <a:pt x="77" y="404"/>
                  </a:cubicBezTo>
                  <a:cubicBezTo>
                    <a:pt x="186" y="404"/>
                    <a:pt x="284" y="359"/>
                    <a:pt x="390" y="359"/>
                  </a:cubicBezTo>
                  <a:cubicBezTo>
                    <a:pt x="425" y="359"/>
                    <a:pt x="460" y="364"/>
                    <a:pt x="497" y="376"/>
                  </a:cubicBezTo>
                  <a:cubicBezTo>
                    <a:pt x="1357" y="529"/>
                    <a:pt x="2217" y="755"/>
                    <a:pt x="3094" y="755"/>
                  </a:cubicBezTo>
                  <a:cubicBezTo>
                    <a:pt x="3131" y="755"/>
                    <a:pt x="3167" y="755"/>
                    <a:pt x="3203" y="754"/>
                  </a:cubicBezTo>
                  <a:lnTo>
                    <a:pt x="3243" y="694"/>
                  </a:lnTo>
                  <a:cubicBezTo>
                    <a:pt x="3282" y="674"/>
                    <a:pt x="3243" y="635"/>
                    <a:pt x="3203" y="595"/>
                  </a:cubicBezTo>
                  <a:cubicBezTo>
                    <a:pt x="2904" y="356"/>
                    <a:pt x="2566" y="237"/>
                    <a:pt x="2168" y="197"/>
                  </a:cubicBezTo>
                  <a:cubicBezTo>
                    <a:pt x="1601" y="182"/>
                    <a:pt x="1057" y="1"/>
                    <a:pt x="5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
            <p:cNvSpPr/>
            <p:nvPr/>
          </p:nvSpPr>
          <p:spPr>
            <a:xfrm>
              <a:off x="1814500" y="4485700"/>
              <a:ext cx="85575" cy="25950"/>
            </a:xfrm>
            <a:custGeom>
              <a:avLst/>
              <a:gdLst/>
              <a:ahLst/>
              <a:cxnLst/>
              <a:rect l="l" t="t" r="r" b="b"/>
              <a:pathLst>
                <a:path w="3423" h="1038" extrusionOk="0">
                  <a:moveTo>
                    <a:pt x="100" y="1"/>
                  </a:moveTo>
                  <a:cubicBezTo>
                    <a:pt x="1" y="100"/>
                    <a:pt x="1" y="240"/>
                    <a:pt x="100" y="359"/>
                  </a:cubicBezTo>
                  <a:cubicBezTo>
                    <a:pt x="290" y="508"/>
                    <a:pt x="471" y="602"/>
                    <a:pt x="681" y="602"/>
                  </a:cubicBezTo>
                  <a:cubicBezTo>
                    <a:pt x="778" y="602"/>
                    <a:pt x="882" y="582"/>
                    <a:pt x="995" y="538"/>
                  </a:cubicBezTo>
                  <a:cubicBezTo>
                    <a:pt x="1015" y="498"/>
                    <a:pt x="1045" y="478"/>
                    <a:pt x="1077" y="478"/>
                  </a:cubicBezTo>
                  <a:cubicBezTo>
                    <a:pt x="1110" y="478"/>
                    <a:pt x="1144" y="498"/>
                    <a:pt x="1174" y="538"/>
                  </a:cubicBezTo>
                  <a:cubicBezTo>
                    <a:pt x="1751" y="995"/>
                    <a:pt x="2567" y="697"/>
                    <a:pt x="3203" y="1035"/>
                  </a:cubicBezTo>
                  <a:cubicBezTo>
                    <a:pt x="3209" y="1037"/>
                    <a:pt x="3214" y="1038"/>
                    <a:pt x="3220" y="1038"/>
                  </a:cubicBezTo>
                  <a:cubicBezTo>
                    <a:pt x="3283" y="1038"/>
                    <a:pt x="3384" y="950"/>
                    <a:pt x="3402" y="896"/>
                  </a:cubicBezTo>
                  <a:cubicBezTo>
                    <a:pt x="3422" y="856"/>
                    <a:pt x="3382" y="737"/>
                    <a:pt x="3323" y="677"/>
                  </a:cubicBezTo>
                  <a:cubicBezTo>
                    <a:pt x="3223" y="538"/>
                    <a:pt x="3024" y="538"/>
                    <a:pt x="2865" y="498"/>
                  </a:cubicBezTo>
                  <a:cubicBezTo>
                    <a:pt x="2155" y="356"/>
                    <a:pt x="1460" y="151"/>
                    <a:pt x="739" y="151"/>
                  </a:cubicBezTo>
                  <a:cubicBezTo>
                    <a:pt x="653" y="151"/>
                    <a:pt x="565" y="154"/>
                    <a:pt x="478" y="160"/>
                  </a:cubicBezTo>
                  <a:cubicBezTo>
                    <a:pt x="398" y="41"/>
                    <a:pt x="239"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
            <p:cNvSpPr/>
            <p:nvPr/>
          </p:nvSpPr>
          <p:spPr>
            <a:xfrm>
              <a:off x="1864225" y="4185100"/>
              <a:ext cx="91550" cy="28175"/>
            </a:xfrm>
            <a:custGeom>
              <a:avLst/>
              <a:gdLst/>
              <a:ahLst/>
              <a:cxnLst/>
              <a:rect l="l" t="t" r="r" b="b"/>
              <a:pathLst>
                <a:path w="3662" h="1127" extrusionOk="0">
                  <a:moveTo>
                    <a:pt x="375" y="0"/>
                  </a:moveTo>
                  <a:cubicBezTo>
                    <a:pt x="253" y="0"/>
                    <a:pt x="128" y="9"/>
                    <a:pt x="1" y="29"/>
                  </a:cubicBezTo>
                  <a:cubicBezTo>
                    <a:pt x="995" y="487"/>
                    <a:pt x="2030" y="865"/>
                    <a:pt x="3104" y="1124"/>
                  </a:cubicBezTo>
                  <a:cubicBezTo>
                    <a:pt x="3157" y="1124"/>
                    <a:pt x="3212" y="1126"/>
                    <a:pt x="3266" y="1126"/>
                  </a:cubicBezTo>
                  <a:cubicBezTo>
                    <a:pt x="3414" y="1126"/>
                    <a:pt x="3559" y="1105"/>
                    <a:pt x="3661" y="945"/>
                  </a:cubicBezTo>
                  <a:cubicBezTo>
                    <a:pt x="3601" y="945"/>
                    <a:pt x="3562" y="945"/>
                    <a:pt x="3502" y="925"/>
                  </a:cubicBezTo>
                  <a:cubicBezTo>
                    <a:pt x="3383" y="825"/>
                    <a:pt x="3223" y="865"/>
                    <a:pt x="3124" y="746"/>
                  </a:cubicBezTo>
                  <a:cubicBezTo>
                    <a:pt x="2188" y="569"/>
                    <a:pt x="1346"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
            <p:cNvSpPr/>
            <p:nvPr/>
          </p:nvSpPr>
          <p:spPr>
            <a:xfrm>
              <a:off x="2046750" y="4494650"/>
              <a:ext cx="89925" cy="18700"/>
            </a:xfrm>
            <a:custGeom>
              <a:avLst/>
              <a:gdLst/>
              <a:ahLst/>
              <a:cxnLst/>
              <a:rect l="l" t="t" r="r" b="b"/>
              <a:pathLst>
                <a:path w="3597" h="748" extrusionOk="0">
                  <a:moveTo>
                    <a:pt x="100" y="1"/>
                  </a:moveTo>
                  <a:cubicBezTo>
                    <a:pt x="80" y="1"/>
                    <a:pt x="80" y="1"/>
                    <a:pt x="40" y="21"/>
                  </a:cubicBezTo>
                  <a:cubicBezTo>
                    <a:pt x="0" y="80"/>
                    <a:pt x="40" y="100"/>
                    <a:pt x="80" y="140"/>
                  </a:cubicBezTo>
                  <a:cubicBezTo>
                    <a:pt x="538" y="339"/>
                    <a:pt x="995" y="439"/>
                    <a:pt x="1492" y="518"/>
                  </a:cubicBezTo>
                  <a:cubicBezTo>
                    <a:pt x="2049" y="618"/>
                    <a:pt x="2586" y="498"/>
                    <a:pt x="3124" y="697"/>
                  </a:cubicBezTo>
                  <a:cubicBezTo>
                    <a:pt x="3223" y="730"/>
                    <a:pt x="3307" y="748"/>
                    <a:pt x="3373" y="748"/>
                  </a:cubicBezTo>
                  <a:cubicBezTo>
                    <a:pt x="3545" y="748"/>
                    <a:pt x="3597" y="627"/>
                    <a:pt x="3482" y="339"/>
                  </a:cubicBezTo>
                  <a:cubicBezTo>
                    <a:pt x="3263" y="220"/>
                    <a:pt x="3024" y="180"/>
                    <a:pt x="2746" y="180"/>
                  </a:cubicBezTo>
                  <a:cubicBezTo>
                    <a:pt x="1870" y="140"/>
                    <a:pt x="975" y="80"/>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
            <p:cNvSpPr/>
            <p:nvPr/>
          </p:nvSpPr>
          <p:spPr>
            <a:xfrm>
              <a:off x="1861250" y="4350925"/>
              <a:ext cx="78100" cy="24850"/>
            </a:xfrm>
            <a:custGeom>
              <a:avLst/>
              <a:gdLst/>
              <a:ahLst/>
              <a:cxnLst/>
              <a:rect l="l" t="t" r="r" b="b"/>
              <a:pathLst>
                <a:path w="3124" h="994" extrusionOk="0">
                  <a:moveTo>
                    <a:pt x="40" y="1"/>
                  </a:moveTo>
                  <a:cubicBezTo>
                    <a:pt x="20" y="1"/>
                    <a:pt x="20" y="21"/>
                    <a:pt x="0" y="80"/>
                  </a:cubicBezTo>
                  <a:cubicBezTo>
                    <a:pt x="0" y="120"/>
                    <a:pt x="0" y="180"/>
                    <a:pt x="40" y="220"/>
                  </a:cubicBezTo>
                  <a:cubicBezTo>
                    <a:pt x="180" y="419"/>
                    <a:pt x="418" y="498"/>
                    <a:pt x="637" y="558"/>
                  </a:cubicBezTo>
                  <a:cubicBezTo>
                    <a:pt x="1333" y="697"/>
                    <a:pt x="2010" y="816"/>
                    <a:pt x="2706" y="956"/>
                  </a:cubicBezTo>
                  <a:cubicBezTo>
                    <a:pt x="2753" y="979"/>
                    <a:pt x="2807" y="994"/>
                    <a:pt x="2858" y="994"/>
                  </a:cubicBezTo>
                  <a:cubicBezTo>
                    <a:pt x="2936" y="994"/>
                    <a:pt x="3008" y="960"/>
                    <a:pt x="3044" y="876"/>
                  </a:cubicBezTo>
                  <a:cubicBezTo>
                    <a:pt x="3124" y="717"/>
                    <a:pt x="3004" y="618"/>
                    <a:pt x="2865" y="558"/>
                  </a:cubicBezTo>
                  <a:cubicBezTo>
                    <a:pt x="2686" y="419"/>
                    <a:pt x="2447" y="379"/>
                    <a:pt x="2228" y="359"/>
                  </a:cubicBezTo>
                  <a:cubicBezTo>
                    <a:pt x="1907" y="308"/>
                    <a:pt x="1601" y="143"/>
                    <a:pt x="1296" y="143"/>
                  </a:cubicBezTo>
                  <a:cubicBezTo>
                    <a:pt x="1242" y="143"/>
                    <a:pt x="1188" y="148"/>
                    <a:pt x="1134" y="160"/>
                  </a:cubicBezTo>
                  <a:cubicBezTo>
                    <a:pt x="1039" y="184"/>
                    <a:pt x="946" y="194"/>
                    <a:pt x="855" y="194"/>
                  </a:cubicBezTo>
                  <a:cubicBezTo>
                    <a:pt x="566" y="194"/>
                    <a:pt x="297" y="92"/>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
            <p:cNvSpPr/>
            <p:nvPr/>
          </p:nvSpPr>
          <p:spPr>
            <a:xfrm>
              <a:off x="2245175" y="4191050"/>
              <a:ext cx="71150" cy="25625"/>
            </a:xfrm>
            <a:custGeom>
              <a:avLst/>
              <a:gdLst/>
              <a:ahLst/>
              <a:cxnLst/>
              <a:rect l="l" t="t" r="r" b="b"/>
              <a:pathLst>
                <a:path w="2846" h="1025" extrusionOk="0">
                  <a:moveTo>
                    <a:pt x="299" y="0"/>
                  </a:moveTo>
                  <a:cubicBezTo>
                    <a:pt x="178" y="0"/>
                    <a:pt x="83" y="74"/>
                    <a:pt x="1" y="189"/>
                  </a:cubicBezTo>
                  <a:cubicBezTo>
                    <a:pt x="896" y="448"/>
                    <a:pt x="1751" y="965"/>
                    <a:pt x="2845" y="1025"/>
                  </a:cubicBezTo>
                  <a:cubicBezTo>
                    <a:pt x="2152" y="313"/>
                    <a:pt x="1424" y="3"/>
                    <a:pt x="602" y="3"/>
                  </a:cubicBezTo>
                  <a:cubicBezTo>
                    <a:pt x="528" y="3"/>
                    <a:pt x="454" y="5"/>
                    <a:pt x="379" y="10"/>
                  </a:cubicBezTo>
                  <a:cubicBezTo>
                    <a:pt x="351" y="3"/>
                    <a:pt x="324" y="0"/>
                    <a:pt x="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
            <p:cNvSpPr/>
            <p:nvPr/>
          </p:nvSpPr>
          <p:spPr>
            <a:xfrm>
              <a:off x="1881650" y="4408625"/>
              <a:ext cx="95000" cy="23900"/>
            </a:xfrm>
            <a:custGeom>
              <a:avLst/>
              <a:gdLst/>
              <a:ahLst/>
              <a:cxnLst/>
              <a:rect l="l" t="t" r="r" b="b"/>
              <a:pathLst>
                <a:path w="3800" h="956" extrusionOk="0">
                  <a:moveTo>
                    <a:pt x="100" y="0"/>
                  </a:moveTo>
                  <a:lnTo>
                    <a:pt x="100" y="0"/>
                  </a:lnTo>
                  <a:cubicBezTo>
                    <a:pt x="0" y="199"/>
                    <a:pt x="139" y="279"/>
                    <a:pt x="279" y="378"/>
                  </a:cubicBezTo>
                  <a:cubicBezTo>
                    <a:pt x="1393" y="657"/>
                    <a:pt x="2526" y="876"/>
                    <a:pt x="3680" y="955"/>
                  </a:cubicBezTo>
                  <a:cubicBezTo>
                    <a:pt x="3800" y="756"/>
                    <a:pt x="3601" y="677"/>
                    <a:pt x="3481" y="577"/>
                  </a:cubicBezTo>
                  <a:cubicBezTo>
                    <a:pt x="3203" y="557"/>
                    <a:pt x="2924" y="557"/>
                    <a:pt x="2686" y="498"/>
                  </a:cubicBezTo>
                  <a:cubicBezTo>
                    <a:pt x="1830" y="358"/>
                    <a:pt x="975" y="179"/>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
            <p:cNvSpPr/>
            <p:nvPr/>
          </p:nvSpPr>
          <p:spPr>
            <a:xfrm>
              <a:off x="2043275" y="4220500"/>
              <a:ext cx="72625" cy="15200"/>
            </a:xfrm>
            <a:custGeom>
              <a:avLst/>
              <a:gdLst/>
              <a:ahLst/>
              <a:cxnLst/>
              <a:rect l="l" t="t" r="r" b="b"/>
              <a:pathLst>
                <a:path w="2905" h="608" extrusionOk="0">
                  <a:moveTo>
                    <a:pt x="228" y="1"/>
                  </a:moveTo>
                  <a:cubicBezTo>
                    <a:pt x="116" y="1"/>
                    <a:pt x="80" y="104"/>
                    <a:pt x="80" y="245"/>
                  </a:cubicBezTo>
                  <a:cubicBezTo>
                    <a:pt x="40" y="245"/>
                    <a:pt x="40" y="265"/>
                    <a:pt x="20" y="304"/>
                  </a:cubicBezTo>
                  <a:cubicBezTo>
                    <a:pt x="0" y="344"/>
                    <a:pt x="20" y="364"/>
                    <a:pt x="80" y="424"/>
                  </a:cubicBezTo>
                  <a:cubicBezTo>
                    <a:pt x="586" y="534"/>
                    <a:pt x="1092" y="607"/>
                    <a:pt x="1611" y="607"/>
                  </a:cubicBezTo>
                  <a:cubicBezTo>
                    <a:pt x="2031" y="607"/>
                    <a:pt x="2460" y="559"/>
                    <a:pt x="2905" y="444"/>
                  </a:cubicBezTo>
                  <a:cubicBezTo>
                    <a:pt x="2785" y="344"/>
                    <a:pt x="2765" y="265"/>
                    <a:pt x="2706" y="265"/>
                  </a:cubicBezTo>
                  <a:cubicBezTo>
                    <a:pt x="1930" y="125"/>
                    <a:pt x="1114" y="304"/>
                    <a:pt x="338" y="26"/>
                  </a:cubicBezTo>
                  <a:cubicBezTo>
                    <a:pt x="295" y="9"/>
                    <a:pt x="259" y="1"/>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
            <p:cNvSpPr/>
            <p:nvPr/>
          </p:nvSpPr>
          <p:spPr>
            <a:xfrm>
              <a:off x="1749850" y="4469625"/>
              <a:ext cx="61700" cy="24800"/>
            </a:xfrm>
            <a:custGeom>
              <a:avLst/>
              <a:gdLst/>
              <a:ahLst/>
              <a:cxnLst/>
              <a:rect l="l" t="t" r="r" b="b"/>
              <a:pathLst>
                <a:path w="2468" h="992" extrusionOk="0">
                  <a:moveTo>
                    <a:pt x="203" y="0"/>
                  </a:moveTo>
                  <a:cubicBezTo>
                    <a:pt x="136" y="0"/>
                    <a:pt x="69" y="3"/>
                    <a:pt x="1" y="7"/>
                  </a:cubicBezTo>
                  <a:cubicBezTo>
                    <a:pt x="498" y="345"/>
                    <a:pt x="1035" y="604"/>
                    <a:pt x="1592" y="883"/>
                  </a:cubicBezTo>
                  <a:cubicBezTo>
                    <a:pt x="1761" y="967"/>
                    <a:pt x="1941" y="992"/>
                    <a:pt x="2131" y="992"/>
                  </a:cubicBezTo>
                  <a:cubicBezTo>
                    <a:pt x="2208" y="992"/>
                    <a:pt x="2287" y="988"/>
                    <a:pt x="2368" y="982"/>
                  </a:cubicBezTo>
                  <a:cubicBezTo>
                    <a:pt x="2467" y="843"/>
                    <a:pt x="2427" y="743"/>
                    <a:pt x="2368" y="624"/>
                  </a:cubicBezTo>
                  <a:cubicBezTo>
                    <a:pt x="1671" y="312"/>
                    <a:pt x="99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
            <p:cNvSpPr/>
            <p:nvPr/>
          </p:nvSpPr>
          <p:spPr>
            <a:xfrm>
              <a:off x="2167600" y="4427700"/>
              <a:ext cx="82075" cy="20725"/>
            </a:xfrm>
            <a:custGeom>
              <a:avLst/>
              <a:gdLst/>
              <a:ahLst/>
              <a:cxnLst/>
              <a:rect l="l" t="t" r="r" b="b"/>
              <a:pathLst>
                <a:path w="3283" h="829" extrusionOk="0">
                  <a:moveTo>
                    <a:pt x="328" y="1"/>
                  </a:moveTo>
                  <a:cubicBezTo>
                    <a:pt x="199" y="1"/>
                    <a:pt x="88" y="11"/>
                    <a:pt x="0" y="33"/>
                  </a:cubicBezTo>
                  <a:cubicBezTo>
                    <a:pt x="1114" y="312"/>
                    <a:pt x="2189" y="729"/>
                    <a:pt x="3283" y="829"/>
                  </a:cubicBezTo>
                  <a:cubicBezTo>
                    <a:pt x="2614" y="400"/>
                    <a:pt x="1132"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
            <p:cNvSpPr/>
            <p:nvPr/>
          </p:nvSpPr>
          <p:spPr>
            <a:xfrm>
              <a:off x="2125325" y="4504100"/>
              <a:ext cx="65675" cy="26400"/>
            </a:xfrm>
            <a:custGeom>
              <a:avLst/>
              <a:gdLst/>
              <a:ahLst/>
              <a:cxnLst/>
              <a:rect l="l" t="t" r="r" b="b"/>
              <a:pathLst>
                <a:path w="2627" h="1056" extrusionOk="0">
                  <a:moveTo>
                    <a:pt x="378" y="1"/>
                  </a:moveTo>
                  <a:cubicBezTo>
                    <a:pt x="378" y="220"/>
                    <a:pt x="219" y="339"/>
                    <a:pt x="0" y="339"/>
                  </a:cubicBezTo>
                  <a:cubicBezTo>
                    <a:pt x="577" y="598"/>
                    <a:pt x="1214" y="538"/>
                    <a:pt x="1791" y="896"/>
                  </a:cubicBezTo>
                  <a:cubicBezTo>
                    <a:pt x="1837" y="877"/>
                    <a:pt x="1880" y="869"/>
                    <a:pt x="1920" y="869"/>
                  </a:cubicBezTo>
                  <a:cubicBezTo>
                    <a:pt x="2084" y="869"/>
                    <a:pt x="2200" y="1007"/>
                    <a:pt x="2328" y="1055"/>
                  </a:cubicBezTo>
                  <a:lnTo>
                    <a:pt x="2527" y="1055"/>
                  </a:lnTo>
                  <a:cubicBezTo>
                    <a:pt x="2606" y="896"/>
                    <a:pt x="2626" y="737"/>
                    <a:pt x="2408" y="637"/>
                  </a:cubicBezTo>
                  <a:cubicBezTo>
                    <a:pt x="2268" y="558"/>
                    <a:pt x="2089" y="518"/>
                    <a:pt x="1990" y="339"/>
                  </a:cubicBezTo>
                  <a:cubicBezTo>
                    <a:pt x="1433" y="240"/>
                    <a:pt x="916" y="120"/>
                    <a:pt x="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
            <p:cNvSpPr/>
            <p:nvPr/>
          </p:nvSpPr>
          <p:spPr>
            <a:xfrm>
              <a:off x="1964200" y="4302200"/>
              <a:ext cx="79100" cy="22900"/>
            </a:xfrm>
            <a:custGeom>
              <a:avLst/>
              <a:gdLst/>
              <a:ahLst/>
              <a:cxnLst/>
              <a:rect l="l" t="t" r="r" b="b"/>
              <a:pathLst>
                <a:path w="3164" h="916" extrusionOk="0">
                  <a:moveTo>
                    <a:pt x="0" y="0"/>
                  </a:moveTo>
                  <a:lnTo>
                    <a:pt x="0" y="378"/>
                  </a:lnTo>
                  <a:cubicBezTo>
                    <a:pt x="816" y="637"/>
                    <a:pt x="1691" y="557"/>
                    <a:pt x="2507" y="756"/>
                  </a:cubicBezTo>
                  <a:cubicBezTo>
                    <a:pt x="2586" y="816"/>
                    <a:pt x="2666" y="856"/>
                    <a:pt x="2706" y="915"/>
                  </a:cubicBezTo>
                  <a:lnTo>
                    <a:pt x="2865" y="915"/>
                  </a:lnTo>
                  <a:cubicBezTo>
                    <a:pt x="2964" y="816"/>
                    <a:pt x="3163" y="756"/>
                    <a:pt x="3044" y="557"/>
                  </a:cubicBezTo>
                  <a:cubicBezTo>
                    <a:pt x="2845" y="358"/>
                    <a:pt x="2566" y="478"/>
                    <a:pt x="2348" y="358"/>
                  </a:cubicBezTo>
                  <a:cubicBezTo>
                    <a:pt x="1828" y="323"/>
                    <a:pt x="1356" y="174"/>
                    <a:pt x="846" y="174"/>
                  </a:cubicBezTo>
                  <a:cubicBezTo>
                    <a:pt x="790" y="174"/>
                    <a:pt x="734" y="175"/>
                    <a:pt x="677" y="179"/>
                  </a:cubicBezTo>
                  <a:cubicBezTo>
                    <a:pt x="654" y="181"/>
                    <a:pt x="632" y="182"/>
                    <a:pt x="610" y="182"/>
                  </a:cubicBezTo>
                  <a:cubicBezTo>
                    <a:pt x="380" y="182"/>
                    <a:pt x="182" y="9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
            <p:cNvSpPr/>
            <p:nvPr/>
          </p:nvSpPr>
          <p:spPr>
            <a:xfrm>
              <a:off x="2035800" y="4314800"/>
              <a:ext cx="55725" cy="12625"/>
            </a:xfrm>
            <a:custGeom>
              <a:avLst/>
              <a:gdLst/>
              <a:ahLst/>
              <a:cxnLst/>
              <a:rect l="l" t="t" r="r" b="b"/>
              <a:pathLst>
                <a:path w="2229" h="505" extrusionOk="0">
                  <a:moveTo>
                    <a:pt x="927" y="0"/>
                  </a:moveTo>
                  <a:cubicBezTo>
                    <a:pt x="681" y="0"/>
                    <a:pt x="430" y="26"/>
                    <a:pt x="180" y="53"/>
                  </a:cubicBezTo>
                  <a:cubicBezTo>
                    <a:pt x="120" y="173"/>
                    <a:pt x="41" y="272"/>
                    <a:pt x="1" y="411"/>
                  </a:cubicBezTo>
                  <a:cubicBezTo>
                    <a:pt x="479" y="424"/>
                    <a:pt x="965" y="504"/>
                    <a:pt x="1449" y="504"/>
                  </a:cubicBezTo>
                  <a:cubicBezTo>
                    <a:pt x="1711" y="504"/>
                    <a:pt x="1971" y="481"/>
                    <a:pt x="2229" y="411"/>
                  </a:cubicBezTo>
                  <a:cubicBezTo>
                    <a:pt x="1828" y="88"/>
                    <a:pt x="1385" y="0"/>
                    <a:pt x="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
            <p:cNvSpPr/>
            <p:nvPr/>
          </p:nvSpPr>
          <p:spPr>
            <a:xfrm>
              <a:off x="1928875" y="4365300"/>
              <a:ext cx="56725" cy="13625"/>
            </a:xfrm>
            <a:custGeom>
              <a:avLst/>
              <a:gdLst/>
              <a:ahLst/>
              <a:cxnLst/>
              <a:rect l="l" t="t" r="r" b="b"/>
              <a:pathLst>
                <a:path w="2269" h="545" extrusionOk="0">
                  <a:moveTo>
                    <a:pt x="372" y="0"/>
                  </a:moveTo>
                  <a:cubicBezTo>
                    <a:pt x="315" y="0"/>
                    <a:pt x="257" y="1"/>
                    <a:pt x="200" y="3"/>
                  </a:cubicBezTo>
                  <a:cubicBezTo>
                    <a:pt x="299" y="222"/>
                    <a:pt x="299" y="381"/>
                    <a:pt x="1" y="381"/>
                  </a:cubicBezTo>
                  <a:cubicBezTo>
                    <a:pt x="170" y="510"/>
                    <a:pt x="369" y="545"/>
                    <a:pt x="575" y="545"/>
                  </a:cubicBezTo>
                  <a:cubicBezTo>
                    <a:pt x="782" y="545"/>
                    <a:pt x="996" y="510"/>
                    <a:pt x="1194" y="500"/>
                  </a:cubicBezTo>
                  <a:cubicBezTo>
                    <a:pt x="1420" y="500"/>
                    <a:pt x="1654" y="456"/>
                    <a:pt x="1897" y="456"/>
                  </a:cubicBezTo>
                  <a:cubicBezTo>
                    <a:pt x="2019" y="456"/>
                    <a:pt x="2143" y="467"/>
                    <a:pt x="2269" y="500"/>
                  </a:cubicBezTo>
                  <a:cubicBezTo>
                    <a:pt x="1682" y="115"/>
                    <a:pt x="1044" y="0"/>
                    <a:pt x="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
            <p:cNvSpPr/>
            <p:nvPr/>
          </p:nvSpPr>
          <p:spPr>
            <a:xfrm>
              <a:off x="2188475" y="4194275"/>
              <a:ext cx="17450" cy="70150"/>
            </a:xfrm>
            <a:custGeom>
              <a:avLst/>
              <a:gdLst/>
              <a:ahLst/>
              <a:cxnLst/>
              <a:rect l="l" t="t" r="r" b="b"/>
              <a:pathLst>
                <a:path w="698" h="2806" extrusionOk="0">
                  <a:moveTo>
                    <a:pt x="339" y="1"/>
                  </a:moveTo>
                  <a:lnTo>
                    <a:pt x="339" y="1"/>
                  </a:lnTo>
                  <a:cubicBezTo>
                    <a:pt x="439" y="995"/>
                    <a:pt x="1" y="1871"/>
                    <a:pt x="100" y="2806"/>
                  </a:cubicBezTo>
                  <a:cubicBezTo>
                    <a:pt x="538" y="2109"/>
                    <a:pt x="439" y="1294"/>
                    <a:pt x="657" y="558"/>
                  </a:cubicBezTo>
                  <a:cubicBezTo>
                    <a:pt x="697" y="379"/>
                    <a:pt x="637" y="120"/>
                    <a:pt x="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
            <p:cNvSpPr/>
            <p:nvPr/>
          </p:nvSpPr>
          <p:spPr>
            <a:xfrm>
              <a:off x="2156150" y="4462825"/>
              <a:ext cx="58225" cy="22400"/>
            </a:xfrm>
            <a:custGeom>
              <a:avLst/>
              <a:gdLst/>
              <a:ahLst/>
              <a:cxnLst/>
              <a:rect l="l" t="t" r="r" b="b"/>
              <a:pathLst>
                <a:path w="2329" h="896" extrusionOk="0">
                  <a:moveTo>
                    <a:pt x="558" y="1"/>
                  </a:moveTo>
                  <a:cubicBezTo>
                    <a:pt x="478" y="100"/>
                    <a:pt x="379" y="105"/>
                    <a:pt x="279" y="105"/>
                  </a:cubicBezTo>
                  <a:cubicBezTo>
                    <a:pt x="268" y="105"/>
                    <a:pt x="257" y="105"/>
                    <a:pt x="246" y="105"/>
                  </a:cubicBezTo>
                  <a:cubicBezTo>
                    <a:pt x="158" y="105"/>
                    <a:pt x="72" y="109"/>
                    <a:pt x="1" y="180"/>
                  </a:cubicBezTo>
                  <a:cubicBezTo>
                    <a:pt x="737" y="399"/>
                    <a:pt x="1473" y="518"/>
                    <a:pt x="2149" y="896"/>
                  </a:cubicBezTo>
                  <a:cubicBezTo>
                    <a:pt x="2269" y="816"/>
                    <a:pt x="2328" y="697"/>
                    <a:pt x="2328" y="558"/>
                  </a:cubicBezTo>
                  <a:cubicBezTo>
                    <a:pt x="1851" y="1"/>
                    <a:pt x="1175" y="80"/>
                    <a:pt x="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
            <p:cNvSpPr/>
            <p:nvPr/>
          </p:nvSpPr>
          <p:spPr>
            <a:xfrm>
              <a:off x="1887775" y="4466550"/>
              <a:ext cx="71475" cy="18175"/>
            </a:xfrm>
            <a:custGeom>
              <a:avLst/>
              <a:gdLst/>
              <a:ahLst/>
              <a:cxnLst/>
              <a:rect l="l" t="t" r="r" b="b"/>
              <a:pathLst>
                <a:path w="2859" h="727" extrusionOk="0">
                  <a:moveTo>
                    <a:pt x="162" y="1"/>
                  </a:moveTo>
                  <a:cubicBezTo>
                    <a:pt x="36" y="1"/>
                    <a:pt x="1" y="78"/>
                    <a:pt x="34" y="210"/>
                  </a:cubicBezTo>
                  <a:cubicBezTo>
                    <a:pt x="272" y="349"/>
                    <a:pt x="531" y="369"/>
                    <a:pt x="789" y="409"/>
                  </a:cubicBezTo>
                  <a:cubicBezTo>
                    <a:pt x="1446" y="508"/>
                    <a:pt x="2063" y="628"/>
                    <a:pt x="2719" y="727"/>
                  </a:cubicBezTo>
                  <a:cubicBezTo>
                    <a:pt x="2858" y="548"/>
                    <a:pt x="2838" y="409"/>
                    <a:pt x="2719" y="230"/>
                  </a:cubicBezTo>
                  <a:lnTo>
                    <a:pt x="252" y="11"/>
                  </a:lnTo>
                  <a:cubicBezTo>
                    <a:pt x="218" y="4"/>
                    <a:pt x="188"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
            <p:cNvSpPr/>
            <p:nvPr/>
          </p:nvSpPr>
          <p:spPr>
            <a:xfrm>
              <a:off x="2155175" y="4109950"/>
              <a:ext cx="66925" cy="14225"/>
            </a:xfrm>
            <a:custGeom>
              <a:avLst/>
              <a:gdLst/>
              <a:ahLst/>
              <a:cxnLst/>
              <a:rect l="l" t="t" r="r" b="b"/>
              <a:pathLst>
                <a:path w="2677" h="569" extrusionOk="0">
                  <a:moveTo>
                    <a:pt x="852" y="1"/>
                  </a:moveTo>
                  <a:cubicBezTo>
                    <a:pt x="814" y="1"/>
                    <a:pt x="776" y="4"/>
                    <a:pt x="736" y="12"/>
                  </a:cubicBezTo>
                  <a:cubicBezTo>
                    <a:pt x="704" y="115"/>
                    <a:pt x="641" y="145"/>
                    <a:pt x="566" y="145"/>
                  </a:cubicBezTo>
                  <a:cubicBezTo>
                    <a:pt x="457" y="145"/>
                    <a:pt x="320" y="81"/>
                    <a:pt x="206" y="81"/>
                  </a:cubicBezTo>
                  <a:cubicBezTo>
                    <a:pt x="111" y="81"/>
                    <a:pt x="33" y="126"/>
                    <a:pt x="0" y="290"/>
                  </a:cubicBezTo>
                  <a:cubicBezTo>
                    <a:pt x="179" y="449"/>
                    <a:pt x="418" y="290"/>
                    <a:pt x="577" y="469"/>
                  </a:cubicBezTo>
                  <a:cubicBezTo>
                    <a:pt x="789" y="528"/>
                    <a:pt x="1001" y="545"/>
                    <a:pt x="1208" y="545"/>
                  </a:cubicBezTo>
                  <a:cubicBezTo>
                    <a:pt x="1352" y="545"/>
                    <a:pt x="1493" y="537"/>
                    <a:pt x="1631" y="529"/>
                  </a:cubicBezTo>
                  <a:cubicBezTo>
                    <a:pt x="1664" y="513"/>
                    <a:pt x="1694" y="503"/>
                    <a:pt x="1720" y="503"/>
                  </a:cubicBezTo>
                  <a:cubicBezTo>
                    <a:pt x="1757" y="503"/>
                    <a:pt x="1787" y="522"/>
                    <a:pt x="1810" y="569"/>
                  </a:cubicBezTo>
                  <a:cubicBezTo>
                    <a:pt x="1895" y="493"/>
                    <a:pt x="1984" y="472"/>
                    <a:pt x="2076" y="472"/>
                  </a:cubicBezTo>
                  <a:cubicBezTo>
                    <a:pt x="2178" y="472"/>
                    <a:pt x="2282" y="499"/>
                    <a:pt x="2387" y="509"/>
                  </a:cubicBezTo>
                  <a:cubicBezTo>
                    <a:pt x="2421" y="516"/>
                    <a:pt x="2450" y="519"/>
                    <a:pt x="2475" y="519"/>
                  </a:cubicBezTo>
                  <a:cubicBezTo>
                    <a:pt x="2677" y="519"/>
                    <a:pt x="2562" y="315"/>
                    <a:pt x="2526" y="191"/>
                  </a:cubicBezTo>
                  <a:cubicBezTo>
                    <a:pt x="2390" y="127"/>
                    <a:pt x="2245" y="113"/>
                    <a:pt x="2098" y="113"/>
                  </a:cubicBezTo>
                  <a:cubicBezTo>
                    <a:pt x="1986" y="113"/>
                    <a:pt x="1872" y="121"/>
                    <a:pt x="1758" y="121"/>
                  </a:cubicBezTo>
                  <a:cubicBezTo>
                    <a:pt x="1696" y="121"/>
                    <a:pt x="1633" y="119"/>
                    <a:pt x="1572" y="111"/>
                  </a:cubicBezTo>
                  <a:cubicBezTo>
                    <a:pt x="1546" y="115"/>
                    <a:pt x="1520" y="117"/>
                    <a:pt x="1495" y="117"/>
                  </a:cubicBezTo>
                  <a:cubicBezTo>
                    <a:pt x="1281" y="117"/>
                    <a:pt x="1077" y="1"/>
                    <a:pt x="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
            <p:cNvSpPr/>
            <p:nvPr/>
          </p:nvSpPr>
          <p:spPr>
            <a:xfrm>
              <a:off x="2401825" y="4305675"/>
              <a:ext cx="8975" cy="113725"/>
            </a:xfrm>
            <a:custGeom>
              <a:avLst/>
              <a:gdLst/>
              <a:ahLst/>
              <a:cxnLst/>
              <a:rect l="l" t="t" r="r" b="b"/>
              <a:pathLst>
                <a:path w="359" h="4549" extrusionOk="0">
                  <a:moveTo>
                    <a:pt x="140" y="1"/>
                  </a:moveTo>
                  <a:cubicBezTo>
                    <a:pt x="61" y="140"/>
                    <a:pt x="61" y="319"/>
                    <a:pt x="41" y="498"/>
                  </a:cubicBezTo>
                  <a:cubicBezTo>
                    <a:pt x="21" y="1831"/>
                    <a:pt x="21" y="3164"/>
                    <a:pt x="1" y="4496"/>
                  </a:cubicBezTo>
                  <a:cubicBezTo>
                    <a:pt x="19" y="4533"/>
                    <a:pt x="46" y="4549"/>
                    <a:pt x="76" y="4549"/>
                  </a:cubicBezTo>
                  <a:cubicBezTo>
                    <a:pt x="110" y="4549"/>
                    <a:pt x="148" y="4528"/>
                    <a:pt x="180" y="4496"/>
                  </a:cubicBezTo>
                  <a:cubicBezTo>
                    <a:pt x="180" y="3979"/>
                    <a:pt x="200" y="3422"/>
                    <a:pt x="200" y="2905"/>
                  </a:cubicBezTo>
                  <a:cubicBezTo>
                    <a:pt x="220" y="2865"/>
                    <a:pt x="220" y="2786"/>
                    <a:pt x="200" y="2726"/>
                  </a:cubicBezTo>
                  <a:cubicBezTo>
                    <a:pt x="200" y="2587"/>
                    <a:pt x="220" y="2467"/>
                    <a:pt x="359" y="2368"/>
                  </a:cubicBezTo>
                  <a:cubicBezTo>
                    <a:pt x="299" y="2189"/>
                    <a:pt x="180" y="2010"/>
                    <a:pt x="200" y="1791"/>
                  </a:cubicBezTo>
                  <a:cubicBezTo>
                    <a:pt x="299" y="1194"/>
                    <a:pt x="140" y="597"/>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
            <p:cNvSpPr/>
            <p:nvPr/>
          </p:nvSpPr>
          <p:spPr>
            <a:xfrm>
              <a:off x="1848825" y="4310200"/>
              <a:ext cx="53225" cy="18875"/>
            </a:xfrm>
            <a:custGeom>
              <a:avLst/>
              <a:gdLst/>
              <a:ahLst/>
              <a:cxnLst/>
              <a:rect l="l" t="t" r="r" b="b"/>
              <a:pathLst>
                <a:path w="2129" h="755" extrusionOk="0">
                  <a:moveTo>
                    <a:pt x="535" y="1"/>
                  </a:moveTo>
                  <a:cubicBezTo>
                    <a:pt x="361" y="1"/>
                    <a:pt x="183" y="20"/>
                    <a:pt x="0" y="58"/>
                  </a:cubicBezTo>
                  <a:cubicBezTo>
                    <a:pt x="20" y="138"/>
                    <a:pt x="40" y="297"/>
                    <a:pt x="60" y="297"/>
                  </a:cubicBezTo>
                  <a:cubicBezTo>
                    <a:pt x="796" y="297"/>
                    <a:pt x="1413" y="695"/>
                    <a:pt x="2129" y="755"/>
                  </a:cubicBezTo>
                  <a:cubicBezTo>
                    <a:pt x="2129" y="595"/>
                    <a:pt x="2029" y="436"/>
                    <a:pt x="1850" y="357"/>
                  </a:cubicBezTo>
                  <a:cubicBezTo>
                    <a:pt x="1419" y="127"/>
                    <a:pt x="989" y="1"/>
                    <a:pt x="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
            <p:cNvSpPr/>
            <p:nvPr/>
          </p:nvSpPr>
          <p:spPr>
            <a:xfrm>
              <a:off x="1812525" y="4336825"/>
              <a:ext cx="49750" cy="19100"/>
            </a:xfrm>
            <a:custGeom>
              <a:avLst/>
              <a:gdLst/>
              <a:ahLst/>
              <a:cxnLst/>
              <a:rect l="l" t="t" r="r" b="b"/>
              <a:pathLst>
                <a:path w="1990" h="764" extrusionOk="0">
                  <a:moveTo>
                    <a:pt x="142" y="0"/>
                  </a:moveTo>
                  <a:cubicBezTo>
                    <a:pt x="61" y="0"/>
                    <a:pt x="1" y="43"/>
                    <a:pt x="20" y="227"/>
                  </a:cubicBezTo>
                  <a:cubicBezTo>
                    <a:pt x="597" y="664"/>
                    <a:pt x="1313" y="625"/>
                    <a:pt x="1989" y="764"/>
                  </a:cubicBezTo>
                  <a:lnTo>
                    <a:pt x="1989" y="565"/>
                  </a:lnTo>
                  <a:cubicBezTo>
                    <a:pt x="1870" y="346"/>
                    <a:pt x="1671" y="227"/>
                    <a:pt x="1452" y="227"/>
                  </a:cubicBezTo>
                  <a:cubicBezTo>
                    <a:pt x="1430" y="228"/>
                    <a:pt x="1408" y="228"/>
                    <a:pt x="1387" y="228"/>
                  </a:cubicBezTo>
                  <a:cubicBezTo>
                    <a:pt x="1037" y="228"/>
                    <a:pt x="735" y="84"/>
                    <a:pt x="398" y="28"/>
                  </a:cubicBezTo>
                  <a:cubicBezTo>
                    <a:pt x="387" y="31"/>
                    <a:pt x="375" y="33"/>
                    <a:pt x="361" y="33"/>
                  </a:cubicBezTo>
                  <a:cubicBezTo>
                    <a:pt x="299" y="33"/>
                    <a:pt x="213" y="0"/>
                    <a:pt x="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
            <p:cNvSpPr/>
            <p:nvPr/>
          </p:nvSpPr>
          <p:spPr>
            <a:xfrm>
              <a:off x="1809525" y="4295600"/>
              <a:ext cx="39325" cy="16025"/>
            </a:xfrm>
            <a:custGeom>
              <a:avLst/>
              <a:gdLst/>
              <a:ahLst/>
              <a:cxnLst/>
              <a:rect l="l" t="t" r="r" b="b"/>
              <a:pathLst>
                <a:path w="1573" h="641" extrusionOk="0">
                  <a:moveTo>
                    <a:pt x="593" y="1"/>
                  </a:moveTo>
                  <a:cubicBezTo>
                    <a:pt x="409" y="1"/>
                    <a:pt x="210" y="41"/>
                    <a:pt x="1" y="125"/>
                  </a:cubicBezTo>
                  <a:cubicBezTo>
                    <a:pt x="404" y="461"/>
                    <a:pt x="821" y="641"/>
                    <a:pt x="1300" y="641"/>
                  </a:cubicBezTo>
                  <a:cubicBezTo>
                    <a:pt x="1389" y="641"/>
                    <a:pt x="1479" y="635"/>
                    <a:pt x="1572" y="622"/>
                  </a:cubicBezTo>
                  <a:cubicBezTo>
                    <a:pt x="1364" y="219"/>
                    <a:pt x="1019" y="1"/>
                    <a:pt x="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
            <p:cNvSpPr/>
            <p:nvPr/>
          </p:nvSpPr>
          <p:spPr>
            <a:xfrm>
              <a:off x="1909000" y="4503125"/>
              <a:ext cx="46775" cy="17425"/>
            </a:xfrm>
            <a:custGeom>
              <a:avLst/>
              <a:gdLst/>
              <a:ahLst/>
              <a:cxnLst/>
              <a:rect l="l" t="t" r="r" b="b"/>
              <a:pathLst>
                <a:path w="1871" h="697" extrusionOk="0">
                  <a:moveTo>
                    <a:pt x="0" y="0"/>
                  </a:moveTo>
                  <a:lnTo>
                    <a:pt x="0" y="0"/>
                  </a:lnTo>
                  <a:cubicBezTo>
                    <a:pt x="38" y="376"/>
                    <a:pt x="217" y="539"/>
                    <a:pt x="489" y="539"/>
                  </a:cubicBezTo>
                  <a:cubicBezTo>
                    <a:pt x="505" y="539"/>
                    <a:pt x="521" y="538"/>
                    <a:pt x="537" y="537"/>
                  </a:cubicBezTo>
                  <a:cubicBezTo>
                    <a:pt x="577" y="533"/>
                    <a:pt x="615" y="531"/>
                    <a:pt x="652" y="531"/>
                  </a:cubicBezTo>
                  <a:cubicBezTo>
                    <a:pt x="957" y="531"/>
                    <a:pt x="1209" y="661"/>
                    <a:pt x="1492" y="696"/>
                  </a:cubicBezTo>
                  <a:cubicBezTo>
                    <a:pt x="1611" y="657"/>
                    <a:pt x="1731" y="577"/>
                    <a:pt x="1870" y="537"/>
                  </a:cubicBezTo>
                  <a:lnTo>
                    <a:pt x="1870" y="358"/>
                  </a:lnTo>
                  <a:cubicBezTo>
                    <a:pt x="1273" y="259"/>
                    <a:pt x="637" y="13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
            <p:cNvSpPr/>
            <p:nvPr/>
          </p:nvSpPr>
          <p:spPr>
            <a:xfrm>
              <a:off x="1892075" y="4565250"/>
              <a:ext cx="64175" cy="11000"/>
            </a:xfrm>
            <a:custGeom>
              <a:avLst/>
              <a:gdLst/>
              <a:ahLst/>
              <a:cxnLst/>
              <a:rect l="l" t="t" r="r" b="b"/>
              <a:pathLst>
                <a:path w="2567" h="440" extrusionOk="0">
                  <a:moveTo>
                    <a:pt x="840" y="1"/>
                  </a:moveTo>
                  <a:cubicBezTo>
                    <a:pt x="689" y="1"/>
                    <a:pt x="535" y="13"/>
                    <a:pt x="379" y="41"/>
                  </a:cubicBezTo>
                  <a:cubicBezTo>
                    <a:pt x="299" y="161"/>
                    <a:pt x="80" y="61"/>
                    <a:pt x="1" y="240"/>
                  </a:cubicBezTo>
                  <a:cubicBezTo>
                    <a:pt x="313" y="362"/>
                    <a:pt x="637" y="391"/>
                    <a:pt x="966" y="391"/>
                  </a:cubicBezTo>
                  <a:cubicBezTo>
                    <a:pt x="1256" y="391"/>
                    <a:pt x="1550" y="368"/>
                    <a:pt x="1843" y="368"/>
                  </a:cubicBezTo>
                  <a:cubicBezTo>
                    <a:pt x="2086" y="368"/>
                    <a:pt x="2328" y="384"/>
                    <a:pt x="2567" y="439"/>
                  </a:cubicBezTo>
                  <a:cubicBezTo>
                    <a:pt x="2011" y="201"/>
                    <a:pt x="1442" y="1"/>
                    <a:pt x="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
            <p:cNvSpPr/>
            <p:nvPr/>
          </p:nvSpPr>
          <p:spPr>
            <a:xfrm>
              <a:off x="1786650" y="4324750"/>
              <a:ext cx="35325" cy="18250"/>
            </a:xfrm>
            <a:custGeom>
              <a:avLst/>
              <a:gdLst/>
              <a:ahLst/>
              <a:cxnLst/>
              <a:rect l="l" t="t" r="r" b="b"/>
              <a:pathLst>
                <a:path w="1413" h="730" extrusionOk="0">
                  <a:moveTo>
                    <a:pt x="320" y="1"/>
                  </a:moveTo>
                  <a:cubicBezTo>
                    <a:pt x="237" y="1"/>
                    <a:pt x="158" y="40"/>
                    <a:pt x="100" y="133"/>
                  </a:cubicBezTo>
                  <a:cubicBezTo>
                    <a:pt x="1" y="272"/>
                    <a:pt x="120" y="372"/>
                    <a:pt x="219" y="511"/>
                  </a:cubicBezTo>
                  <a:cubicBezTo>
                    <a:pt x="407" y="715"/>
                    <a:pt x="653" y="730"/>
                    <a:pt x="907" y="730"/>
                  </a:cubicBezTo>
                  <a:cubicBezTo>
                    <a:pt x="950" y="730"/>
                    <a:pt x="992" y="730"/>
                    <a:pt x="1035" y="730"/>
                  </a:cubicBezTo>
                  <a:cubicBezTo>
                    <a:pt x="1065" y="630"/>
                    <a:pt x="1144" y="630"/>
                    <a:pt x="1224" y="630"/>
                  </a:cubicBezTo>
                  <a:cubicBezTo>
                    <a:pt x="1304" y="630"/>
                    <a:pt x="1383" y="630"/>
                    <a:pt x="1413" y="531"/>
                  </a:cubicBezTo>
                  <a:cubicBezTo>
                    <a:pt x="1115" y="352"/>
                    <a:pt x="816" y="173"/>
                    <a:pt x="498" y="53"/>
                  </a:cubicBezTo>
                  <a:cubicBezTo>
                    <a:pt x="440" y="20"/>
                    <a:pt x="379" y="1"/>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
            <p:cNvSpPr/>
            <p:nvPr/>
          </p:nvSpPr>
          <p:spPr>
            <a:xfrm>
              <a:off x="2009450" y="4112525"/>
              <a:ext cx="53725" cy="13850"/>
            </a:xfrm>
            <a:custGeom>
              <a:avLst/>
              <a:gdLst/>
              <a:ahLst/>
              <a:cxnLst/>
              <a:rect l="l" t="t" r="r" b="b"/>
              <a:pathLst>
                <a:path w="2149" h="554" extrusionOk="0">
                  <a:moveTo>
                    <a:pt x="956" y="0"/>
                  </a:moveTo>
                  <a:cubicBezTo>
                    <a:pt x="929" y="0"/>
                    <a:pt x="902" y="3"/>
                    <a:pt x="876" y="8"/>
                  </a:cubicBezTo>
                  <a:cubicBezTo>
                    <a:pt x="773" y="47"/>
                    <a:pt x="687" y="69"/>
                    <a:pt x="601" y="69"/>
                  </a:cubicBezTo>
                  <a:cubicBezTo>
                    <a:pt x="554" y="69"/>
                    <a:pt x="507" y="62"/>
                    <a:pt x="458" y="48"/>
                  </a:cubicBezTo>
                  <a:cubicBezTo>
                    <a:pt x="418" y="48"/>
                    <a:pt x="372" y="42"/>
                    <a:pt x="328" y="42"/>
                  </a:cubicBezTo>
                  <a:cubicBezTo>
                    <a:pt x="263" y="42"/>
                    <a:pt x="203" y="56"/>
                    <a:pt x="180" y="128"/>
                  </a:cubicBezTo>
                  <a:cubicBezTo>
                    <a:pt x="140" y="267"/>
                    <a:pt x="60" y="386"/>
                    <a:pt x="0" y="506"/>
                  </a:cubicBezTo>
                  <a:cubicBezTo>
                    <a:pt x="217" y="541"/>
                    <a:pt x="428" y="553"/>
                    <a:pt x="637" y="553"/>
                  </a:cubicBezTo>
                  <a:cubicBezTo>
                    <a:pt x="1139" y="553"/>
                    <a:pt x="1629" y="480"/>
                    <a:pt x="2149" y="466"/>
                  </a:cubicBezTo>
                  <a:cubicBezTo>
                    <a:pt x="1990" y="327"/>
                    <a:pt x="1870" y="227"/>
                    <a:pt x="1751" y="128"/>
                  </a:cubicBezTo>
                  <a:cubicBezTo>
                    <a:pt x="1736" y="83"/>
                    <a:pt x="1699" y="60"/>
                    <a:pt x="1648" y="60"/>
                  </a:cubicBezTo>
                  <a:cubicBezTo>
                    <a:pt x="1630" y="60"/>
                    <a:pt x="1612" y="63"/>
                    <a:pt x="1592" y="68"/>
                  </a:cubicBezTo>
                  <a:cubicBezTo>
                    <a:pt x="1546" y="83"/>
                    <a:pt x="1495" y="90"/>
                    <a:pt x="1442" y="90"/>
                  </a:cubicBezTo>
                  <a:cubicBezTo>
                    <a:pt x="1357" y="90"/>
                    <a:pt x="1268" y="73"/>
                    <a:pt x="1194" y="48"/>
                  </a:cubicBezTo>
                  <a:cubicBezTo>
                    <a:pt x="1107" y="19"/>
                    <a:pt x="1030" y="0"/>
                    <a:pt x="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
            <p:cNvSpPr/>
            <p:nvPr/>
          </p:nvSpPr>
          <p:spPr>
            <a:xfrm>
              <a:off x="2209875" y="4477250"/>
              <a:ext cx="40800" cy="15950"/>
            </a:xfrm>
            <a:custGeom>
              <a:avLst/>
              <a:gdLst/>
              <a:ahLst/>
              <a:cxnLst/>
              <a:rect l="l" t="t" r="r" b="b"/>
              <a:pathLst>
                <a:path w="1632" h="638" extrusionOk="0">
                  <a:moveTo>
                    <a:pt x="179" y="1"/>
                  </a:moveTo>
                  <a:cubicBezTo>
                    <a:pt x="20" y="80"/>
                    <a:pt x="0" y="200"/>
                    <a:pt x="0" y="339"/>
                  </a:cubicBezTo>
                  <a:cubicBezTo>
                    <a:pt x="517" y="597"/>
                    <a:pt x="1134" y="339"/>
                    <a:pt x="1631" y="637"/>
                  </a:cubicBezTo>
                  <a:cubicBezTo>
                    <a:pt x="1419" y="283"/>
                    <a:pt x="1156" y="70"/>
                    <a:pt x="821" y="70"/>
                  </a:cubicBezTo>
                  <a:cubicBezTo>
                    <a:pt x="686" y="70"/>
                    <a:pt x="539" y="105"/>
                    <a:pt x="378" y="180"/>
                  </a:cubicBezTo>
                  <a:cubicBezTo>
                    <a:pt x="299" y="120"/>
                    <a:pt x="219" y="80"/>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
            <p:cNvSpPr/>
            <p:nvPr/>
          </p:nvSpPr>
          <p:spPr>
            <a:xfrm>
              <a:off x="2098475" y="4194275"/>
              <a:ext cx="50250" cy="10175"/>
            </a:xfrm>
            <a:custGeom>
              <a:avLst/>
              <a:gdLst/>
              <a:ahLst/>
              <a:cxnLst/>
              <a:rect l="l" t="t" r="r" b="b"/>
              <a:pathLst>
                <a:path w="2010" h="407" extrusionOk="0">
                  <a:moveTo>
                    <a:pt x="518" y="0"/>
                  </a:moveTo>
                  <a:cubicBezTo>
                    <a:pt x="342" y="0"/>
                    <a:pt x="171" y="10"/>
                    <a:pt x="0" y="21"/>
                  </a:cubicBezTo>
                  <a:cubicBezTo>
                    <a:pt x="20" y="160"/>
                    <a:pt x="80" y="200"/>
                    <a:pt x="199" y="219"/>
                  </a:cubicBezTo>
                  <a:cubicBezTo>
                    <a:pt x="466" y="363"/>
                    <a:pt x="742" y="406"/>
                    <a:pt x="1049" y="406"/>
                  </a:cubicBezTo>
                  <a:cubicBezTo>
                    <a:pt x="1338" y="406"/>
                    <a:pt x="1652" y="368"/>
                    <a:pt x="2009" y="339"/>
                  </a:cubicBezTo>
                  <a:cubicBezTo>
                    <a:pt x="1462" y="65"/>
                    <a:pt x="978" y="0"/>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
            <p:cNvSpPr/>
            <p:nvPr/>
          </p:nvSpPr>
          <p:spPr>
            <a:xfrm>
              <a:off x="1686700" y="4499625"/>
              <a:ext cx="42500" cy="22700"/>
            </a:xfrm>
            <a:custGeom>
              <a:avLst/>
              <a:gdLst/>
              <a:ahLst/>
              <a:cxnLst/>
              <a:rect l="l" t="t" r="r" b="b"/>
              <a:pathLst>
                <a:path w="1700" h="908" extrusionOk="0">
                  <a:moveTo>
                    <a:pt x="0" y="1"/>
                  </a:moveTo>
                  <a:cubicBezTo>
                    <a:pt x="358" y="578"/>
                    <a:pt x="856" y="797"/>
                    <a:pt x="1452" y="896"/>
                  </a:cubicBezTo>
                  <a:cubicBezTo>
                    <a:pt x="1491" y="904"/>
                    <a:pt x="1524" y="908"/>
                    <a:pt x="1552" y="908"/>
                  </a:cubicBezTo>
                  <a:cubicBezTo>
                    <a:pt x="1670" y="908"/>
                    <a:pt x="1699" y="838"/>
                    <a:pt x="1651" y="67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
            <p:cNvSpPr/>
            <p:nvPr/>
          </p:nvSpPr>
          <p:spPr>
            <a:xfrm>
              <a:off x="1989550" y="4376175"/>
              <a:ext cx="37325" cy="14075"/>
            </a:xfrm>
            <a:custGeom>
              <a:avLst/>
              <a:gdLst/>
              <a:ahLst/>
              <a:cxnLst/>
              <a:rect l="l" t="t" r="r" b="b"/>
              <a:pathLst>
                <a:path w="1493" h="563" extrusionOk="0">
                  <a:moveTo>
                    <a:pt x="826" y="1"/>
                  </a:moveTo>
                  <a:cubicBezTo>
                    <a:pt x="605" y="1"/>
                    <a:pt x="344" y="146"/>
                    <a:pt x="1" y="443"/>
                  </a:cubicBezTo>
                  <a:cubicBezTo>
                    <a:pt x="217" y="371"/>
                    <a:pt x="411" y="341"/>
                    <a:pt x="594" y="341"/>
                  </a:cubicBezTo>
                  <a:cubicBezTo>
                    <a:pt x="917" y="341"/>
                    <a:pt x="1201" y="435"/>
                    <a:pt x="1493" y="562"/>
                  </a:cubicBezTo>
                  <a:cubicBezTo>
                    <a:pt x="1280" y="191"/>
                    <a:pt x="1080" y="1"/>
                    <a:pt x="8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
            <p:cNvSpPr/>
            <p:nvPr/>
          </p:nvSpPr>
          <p:spPr>
            <a:xfrm>
              <a:off x="1831625" y="4559425"/>
              <a:ext cx="58000" cy="10350"/>
            </a:xfrm>
            <a:custGeom>
              <a:avLst/>
              <a:gdLst/>
              <a:ahLst/>
              <a:cxnLst/>
              <a:rect l="l" t="t" r="r" b="b"/>
              <a:pathLst>
                <a:path w="2320" h="414" extrusionOk="0">
                  <a:moveTo>
                    <a:pt x="144" y="1"/>
                  </a:moveTo>
                  <a:cubicBezTo>
                    <a:pt x="61" y="1"/>
                    <a:pt x="0" y="53"/>
                    <a:pt x="12" y="235"/>
                  </a:cubicBezTo>
                  <a:cubicBezTo>
                    <a:pt x="708" y="294"/>
                    <a:pt x="1424" y="354"/>
                    <a:pt x="2120" y="414"/>
                  </a:cubicBezTo>
                  <a:cubicBezTo>
                    <a:pt x="2200" y="374"/>
                    <a:pt x="2299" y="334"/>
                    <a:pt x="2319" y="235"/>
                  </a:cubicBezTo>
                  <a:cubicBezTo>
                    <a:pt x="2011" y="85"/>
                    <a:pt x="1688" y="56"/>
                    <a:pt x="1357" y="56"/>
                  </a:cubicBezTo>
                  <a:cubicBezTo>
                    <a:pt x="1137" y="56"/>
                    <a:pt x="913" y="69"/>
                    <a:pt x="688" y="69"/>
                  </a:cubicBezTo>
                  <a:cubicBezTo>
                    <a:pt x="575" y="69"/>
                    <a:pt x="463" y="66"/>
                    <a:pt x="350" y="56"/>
                  </a:cubicBezTo>
                  <a:cubicBezTo>
                    <a:pt x="282" y="30"/>
                    <a:pt x="206"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
            <p:cNvSpPr/>
            <p:nvPr/>
          </p:nvSpPr>
          <p:spPr>
            <a:xfrm>
              <a:off x="2031325" y="4271300"/>
              <a:ext cx="43800" cy="9100"/>
            </a:xfrm>
            <a:custGeom>
              <a:avLst/>
              <a:gdLst/>
              <a:ahLst/>
              <a:cxnLst/>
              <a:rect l="l" t="t" r="r" b="b"/>
              <a:pathLst>
                <a:path w="1752" h="364" extrusionOk="0">
                  <a:moveTo>
                    <a:pt x="677" y="1"/>
                  </a:moveTo>
                  <a:cubicBezTo>
                    <a:pt x="443" y="1"/>
                    <a:pt x="216" y="23"/>
                    <a:pt x="1" y="23"/>
                  </a:cubicBezTo>
                  <a:lnTo>
                    <a:pt x="1" y="182"/>
                  </a:lnTo>
                  <a:cubicBezTo>
                    <a:pt x="360" y="298"/>
                    <a:pt x="704" y="364"/>
                    <a:pt x="1084" y="364"/>
                  </a:cubicBezTo>
                  <a:cubicBezTo>
                    <a:pt x="1292" y="364"/>
                    <a:pt x="1512" y="344"/>
                    <a:pt x="1751" y="301"/>
                  </a:cubicBezTo>
                  <a:cubicBezTo>
                    <a:pt x="1393" y="51"/>
                    <a:pt x="1028" y="1"/>
                    <a:pt x="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
            <p:cNvSpPr/>
            <p:nvPr/>
          </p:nvSpPr>
          <p:spPr>
            <a:xfrm>
              <a:off x="1902025" y="4322650"/>
              <a:ext cx="31350" cy="15450"/>
            </a:xfrm>
            <a:custGeom>
              <a:avLst/>
              <a:gdLst/>
              <a:ahLst/>
              <a:cxnLst/>
              <a:rect l="l" t="t" r="r" b="b"/>
              <a:pathLst>
                <a:path w="1254" h="618" extrusionOk="0">
                  <a:moveTo>
                    <a:pt x="384" y="0"/>
                  </a:moveTo>
                  <a:cubicBezTo>
                    <a:pt x="234" y="0"/>
                    <a:pt x="127" y="158"/>
                    <a:pt x="1" y="257"/>
                  </a:cubicBezTo>
                  <a:cubicBezTo>
                    <a:pt x="325" y="527"/>
                    <a:pt x="714" y="618"/>
                    <a:pt x="1125" y="618"/>
                  </a:cubicBezTo>
                  <a:cubicBezTo>
                    <a:pt x="1167" y="618"/>
                    <a:pt x="1211" y="617"/>
                    <a:pt x="1254" y="615"/>
                  </a:cubicBezTo>
                  <a:lnTo>
                    <a:pt x="1254" y="97"/>
                  </a:lnTo>
                  <a:cubicBezTo>
                    <a:pt x="1120" y="164"/>
                    <a:pt x="999" y="219"/>
                    <a:pt x="880" y="219"/>
                  </a:cubicBezTo>
                  <a:cubicBezTo>
                    <a:pt x="786" y="219"/>
                    <a:pt x="694" y="185"/>
                    <a:pt x="597" y="97"/>
                  </a:cubicBezTo>
                  <a:cubicBezTo>
                    <a:pt x="516" y="27"/>
                    <a:pt x="446"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
            <p:cNvSpPr/>
            <p:nvPr/>
          </p:nvSpPr>
          <p:spPr>
            <a:xfrm>
              <a:off x="1790625" y="4549850"/>
              <a:ext cx="49275" cy="15450"/>
            </a:xfrm>
            <a:custGeom>
              <a:avLst/>
              <a:gdLst/>
              <a:ahLst/>
              <a:cxnLst/>
              <a:rect l="l" t="t" r="r" b="b"/>
              <a:pathLst>
                <a:path w="1971" h="618" extrusionOk="0">
                  <a:moveTo>
                    <a:pt x="1" y="1"/>
                  </a:moveTo>
                  <a:lnTo>
                    <a:pt x="1" y="1"/>
                  </a:lnTo>
                  <a:cubicBezTo>
                    <a:pt x="498" y="558"/>
                    <a:pt x="1135" y="419"/>
                    <a:pt x="1632" y="618"/>
                  </a:cubicBezTo>
                  <a:cubicBezTo>
                    <a:pt x="1692" y="478"/>
                    <a:pt x="1851" y="498"/>
                    <a:pt x="1970" y="458"/>
                  </a:cubicBezTo>
                  <a:cubicBezTo>
                    <a:pt x="1373" y="200"/>
                    <a:pt x="757" y="8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
            <p:cNvSpPr/>
            <p:nvPr/>
          </p:nvSpPr>
          <p:spPr>
            <a:xfrm>
              <a:off x="1955750" y="4472275"/>
              <a:ext cx="26375" cy="20700"/>
            </a:xfrm>
            <a:custGeom>
              <a:avLst/>
              <a:gdLst/>
              <a:ahLst/>
              <a:cxnLst/>
              <a:rect l="l" t="t" r="r" b="b"/>
              <a:pathLst>
                <a:path w="1055" h="828" extrusionOk="0">
                  <a:moveTo>
                    <a:pt x="0" y="1"/>
                  </a:moveTo>
                  <a:lnTo>
                    <a:pt x="0" y="498"/>
                  </a:lnTo>
                  <a:cubicBezTo>
                    <a:pt x="233" y="648"/>
                    <a:pt x="446" y="827"/>
                    <a:pt x="693" y="827"/>
                  </a:cubicBezTo>
                  <a:cubicBezTo>
                    <a:pt x="805" y="827"/>
                    <a:pt x="924" y="790"/>
                    <a:pt x="1054" y="697"/>
                  </a:cubicBezTo>
                  <a:cubicBezTo>
                    <a:pt x="1035" y="538"/>
                    <a:pt x="1015" y="379"/>
                    <a:pt x="836" y="379"/>
                  </a:cubicBezTo>
                  <a:cubicBezTo>
                    <a:pt x="497" y="379"/>
                    <a:pt x="298" y="10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
            <p:cNvSpPr/>
            <p:nvPr/>
          </p:nvSpPr>
          <p:spPr>
            <a:xfrm>
              <a:off x="2002000" y="4483400"/>
              <a:ext cx="34325" cy="19250"/>
            </a:xfrm>
            <a:custGeom>
              <a:avLst/>
              <a:gdLst/>
              <a:ahLst/>
              <a:cxnLst/>
              <a:rect l="l" t="t" r="r" b="b"/>
              <a:pathLst>
                <a:path w="1373" h="770" extrusionOk="0">
                  <a:moveTo>
                    <a:pt x="360" y="0"/>
                  </a:moveTo>
                  <a:cubicBezTo>
                    <a:pt x="279" y="0"/>
                    <a:pt x="193" y="21"/>
                    <a:pt x="100" y="73"/>
                  </a:cubicBezTo>
                  <a:cubicBezTo>
                    <a:pt x="0" y="192"/>
                    <a:pt x="0" y="332"/>
                    <a:pt x="139" y="451"/>
                  </a:cubicBezTo>
                  <a:cubicBezTo>
                    <a:pt x="458" y="650"/>
                    <a:pt x="855" y="590"/>
                    <a:pt x="1194" y="769"/>
                  </a:cubicBezTo>
                  <a:cubicBezTo>
                    <a:pt x="1373" y="491"/>
                    <a:pt x="1174" y="371"/>
                    <a:pt x="995" y="252"/>
                  </a:cubicBezTo>
                  <a:cubicBezTo>
                    <a:pt x="775" y="164"/>
                    <a:pt x="58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
            <p:cNvSpPr/>
            <p:nvPr/>
          </p:nvSpPr>
          <p:spPr>
            <a:xfrm>
              <a:off x="2022875" y="4186825"/>
              <a:ext cx="43300" cy="12950"/>
            </a:xfrm>
            <a:custGeom>
              <a:avLst/>
              <a:gdLst/>
              <a:ahLst/>
              <a:cxnLst/>
              <a:rect l="l" t="t" r="r" b="b"/>
              <a:pathLst>
                <a:path w="1732" h="518" extrusionOk="0">
                  <a:moveTo>
                    <a:pt x="717" y="0"/>
                  </a:moveTo>
                  <a:cubicBezTo>
                    <a:pt x="558" y="279"/>
                    <a:pt x="140" y="60"/>
                    <a:pt x="1" y="358"/>
                  </a:cubicBezTo>
                  <a:cubicBezTo>
                    <a:pt x="160" y="358"/>
                    <a:pt x="339" y="358"/>
                    <a:pt x="538" y="378"/>
                  </a:cubicBezTo>
                  <a:cubicBezTo>
                    <a:pt x="637" y="478"/>
                    <a:pt x="816" y="418"/>
                    <a:pt x="916" y="517"/>
                  </a:cubicBezTo>
                  <a:lnTo>
                    <a:pt x="1731" y="517"/>
                  </a:lnTo>
                  <a:cubicBezTo>
                    <a:pt x="1493" y="259"/>
                    <a:pt x="1294" y="179"/>
                    <a:pt x="1095" y="159"/>
                  </a:cubicBezTo>
                  <a:cubicBezTo>
                    <a:pt x="1015" y="100"/>
                    <a:pt x="955" y="60"/>
                    <a:pt x="8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
            <p:cNvSpPr/>
            <p:nvPr/>
          </p:nvSpPr>
          <p:spPr>
            <a:xfrm>
              <a:off x="1863725" y="4405250"/>
              <a:ext cx="25400" cy="13625"/>
            </a:xfrm>
            <a:custGeom>
              <a:avLst/>
              <a:gdLst/>
              <a:ahLst/>
              <a:cxnLst/>
              <a:rect l="l" t="t" r="r" b="b"/>
              <a:pathLst>
                <a:path w="1016" h="545" extrusionOk="0">
                  <a:moveTo>
                    <a:pt x="425" y="1"/>
                  </a:moveTo>
                  <a:cubicBezTo>
                    <a:pt x="292" y="1"/>
                    <a:pt x="151" y="39"/>
                    <a:pt x="1" y="96"/>
                  </a:cubicBezTo>
                  <a:cubicBezTo>
                    <a:pt x="278" y="373"/>
                    <a:pt x="541" y="545"/>
                    <a:pt x="867" y="545"/>
                  </a:cubicBezTo>
                  <a:cubicBezTo>
                    <a:pt x="915" y="545"/>
                    <a:pt x="964" y="541"/>
                    <a:pt x="1015" y="533"/>
                  </a:cubicBezTo>
                  <a:cubicBezTo>
                    <a:pt x="956" y="414"/>
                    <a:pt x="896" y="295"/>
                    <a:pt x="836" y="175"/>
                  </a:cubicBezTo>
                  <a:cubicBezTo>
                    <a:pt x="710" y="49"/>
                    <a:pt x="573" y="1"/>
                    <a:pt x="4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
            <p:cNvSpPr/>
            <p:nvPr/>
          </p:nvSpPr>
          <p:spPr>
            <a:xfrm>
              <a:off x="1861750" y="4457850"/>
              <a:ext cx="32350" cy="13950"/>
            </a:xfrm>
            <a:custGeom>
              <a:avLst/>
              <a:gdLst/>
              <a:ahLst/>
              <a:cxnLst/>
              <a:rect l="l" t="t" r="r" b="b"/>
              <a:pathLst>
                <a:path w="1294" h="558" extrusionOk="0">
                  <a:moveTo>
                    <a:pt x="199" y="1"/>
                  </a:moveTo>
                  <a:lnTo>
                    <a:pt x="160" y="60"/>
                  </a:lnTo>
                  <a:cubicBezTo>
                    <a:pt x="120" y="100"/>
                    <a:pt x="0" y="100"/>
                    <a:pt x="0" y="220"/>
                  </a:cubicBezTo>
                  <a:cubicBezTo>
                    <a:pt x="319" y="498"/>
                    <a:pt x="796" y="279"/>
                    <a:pt x="1094" y="558"/>
                  </a:cubicBezTo>
                  <a:lnTo>
                    <a:pt x="1293" y="359"/>
                  </a:lnTo>
                  <a:cubicBezTo>
                    <a:pt x="1154" y="173"/>
                    <a:pt x="1003" y="48"/>
                    <a:pt x="803" y="48"/>
                  </a:cubicBezTo>
                  <a:cubicBezTo>
                    <a:pt x="745" y="48"/>
                    <a:pt x="684" y="58"/>
                    <a:pt x="617" y="80"/>
                  </a:cubicBezTo>
                  <a:cubicBezTo>
                    <a:pt x="565" y="104"/>
                    <a:pt x="517" y="113"/>
                    <a:pt x="474" y="113"/>
                  </a:cubicBezTo>
                  <a:cubicBezTo>
                    <a:pt x="368" y="113"/>
                    <a:pt x="284" y="57"/>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
            <p:cNvSpPr/>
            <p:nvPr/>
          </p:nvSpPr>
          <p:spPr>
            <a:xfrm>
              <a:off x="2214850" y="4180300"/>
              <a:ext cx="24875" cy="15500"/>
            </a:xfrm>
            <a:custGeom>
              <a:avLst/>
              <a:gdLst/>
              <a:ahLst/>
              <a:cxnLst/>
              <a:rect l="l" t="t" r="r" b="b"/>
              <a:pathLst>
                <a:path w="995" h="620" extrusionOk="0">
                  <a:moveTo>
                    <a:pt x="416" y="1"/>
                  </a:moveTo>
                  <a:cubicBezTo>
                    <a:pt x="328" y="1"/>
                    <a:pt x="250" y="45"/>
                    <a:pt x="199" y="162"/>
                  </a:cubicBezTo>
                  <a:cubicBezTo>
                    <a:pt x="0" y="580"/>
                    <a:pt x="537" y="401"/>
                    <a:pt x="716" y="580"/>
                  </a:cubicBezTo>
                  <a:cubicBezTo>
                    <a:pt x="776" y="619"/>
                    <a:pt x="836" y="619"/>
                    <a:pt x="895" y="619"/>
                  </a:cubicBezTo>
                  <a:cubicBezTo>
                    <a:pt x="995" y="480"/>
                    <a:pt x="995" y="361"/>
                    <a:pt x="895" y="261"/>
                  </a:cubicBezTo>
                  <a:cubicBezTo>
                    <a:pt x="757" y="135"/>
                    <a:pt x="570"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
            <p:cNvSpPr/>
            <p:nvPr/>
          </p:nvSpPr>
          <p:spPr>
            <a:xfrm>
              <a:off x="2183025" y="4271375"/>
              <a:ext cx="16425" cy="26875"/>
            </a:xfrm>
            <a:custGeom>
              <a:avLst/>
              <a:gdLst/>
              <a:ahLst/>
              <a:cxnLst/>
              <a:rect l="l" t="t" r="r" b="b"/>
              <a:pathLst>
                <a:path w="657" h="1075" extrusionOk="0">
                  <a:moveTo>
                    <a:pt x="398" y="0"/>
                  </a:moveTo>
                  <a:lnTo>
                    <a:pt x="398" y="0"/>
                  </a:lnTo>
                  <a:cubicBezTo>
                    <a:pt x="60" y="318"/>
                    <a:pt x="0" y="696"/>
                    <a:pt x="20" y="1074"/>
                  </a:cubicBezTo>
                  <a:lnTo>
                    <a:pt x="378" y="1074"/>
                  </a:lnTo>
                  <a:cubicBezTo>
                    <a:pt x="60" y="736"/>
                    <a:pt x="657" y="398"/>
                    <a:pt x="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
            <p:cNvSpPr/>
            <p:nvPr/>
          </p:nvSpPr>
          <p:spPr>
            <a:xfrm>
              <a:off x="2026850" y="4489200"/>
              <a:ext cx="22400" cy="14200"/>
            </a:xfrm>
            <a:custGeom>
              <a:avLst/>
              <a:gdLst/>
              <a:ahLst/>
              <a:cxnLst/>
              <a:rect l="l" t="t" r="r" b="b"/>
              <a:pathLst>
                <a:path w="896" h="568" extrusionOk="0">
                  <a:moveTo>
                    <a:pt x="223" y="0"/>
                  </a:moveTo>
                  <a:cubicBezTo>
                    <a:pt x="151" y="0"/>
                    <a:pt x="77" y="7"/>
                    <a:pt x="1" y="20"/>
                  </a:cubicBezTo>
                  <a:cubicBezTo>
                    <a:pt x="80" y="199"/>
                    <a:pt x="140" y="358"/>
                    <a:pt x="200" y="537"/>
                  </a:cubicBezTo>
                  <a:cubicBezTo>
                    <a:pt x="268" y="558"/>
                    <a:pt x="333" y="568"/>
                    <a:pt x="396" y="568"/>
                  </a:cubicBezTo>
                  <a:cubicBezTo>
                    <a:pt x="573" y="568"/>
                    <a:pt x="735" y="490"/>
                    <a:pt x="896" y="358"/>
                  </a:cubicBezTo>
                  <a:lnTo>
                    <a:pt x="896" y="199"/>
                  </a:lnTo>
                  <a:cubicBezTo>
                    <a:pt x="696" y="76"/>
                    <a:pt x="471" y="0"/>
                    <a:pt x="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
            <p:cNvSpPr/>
            <p:nvPr/>
          </p:nvSpPr>
          <p:spPr>
            <a:xfrm>
              <a:off x="1982100" y="4481825"/>
              <a:ext cx="22400" cy="12350"/>
            </a:xfrm>
            <a:custGeom>
              <a:avLst/>
              <a:gdLst/>
              <a:ahLst/>
              <a:cxnLst/>
              <a:rect l="l" t="t" r="r" b="b"/>
              <a:pathLst>
                <a:path w="896" h="494" extrusionOk="0">
                  <a:moveTo>
                    <a:pt x="590" y="0"/>
                  </a:moveTo>
                  <a:cubicBezTo>
                    <a:pt x="376" y="0"/>
                    <a:pt x="193" y="191"/>
                    <a:pt x="0" y="315"/>
                  </a:cubicBezTo>
                  <a:cubicBezTo>
                    <a:pt x="136" y="461"/>
                    <a:pt x="294" y="487"/>
                    <a:pt x="456" y="487"/>
                  </a:cubicBezTo>
                  <a:cubicBezTo>
                    <a:pt x="544" y="487"/>
                    <a:pt x="633" y="479"/>
                    <a:pt x="721" y="479"/>
                  </a:cubicBezTo>
                  <a:cubicBezTo>
                    <a:pt x="780" y="479"/>
                    <a:pt x="839" y="483"/>
                    <a:pt x="896" y="494"/>
                  </a:cubicBezTo>
                  <a:lnTo>
                    <a:pt x="896" y="136"/>
                  </a:lnTo>
                  <a:cubicBezTo>
                    <a:pt x="785" y="38"/>
                    <a:pt x="685" y="0"/>
                    <a:pt x="5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
            <p:cNvSpPr/>
            <p:nvPr/>
          </p:nvSpPr>
          <p:spPr>
            <a:xfrm>
              <a:off x="2384425" y="4751775"/>
              <a:ext cx="13950" cy="39500"/>
            </a:xfrm>
            <a:custGeom>
              <a:avLst/>
              <a:gdLst/>
              <a:ahLst/>
              <a:cxnLst/>
              <a:rect l="l" t="t" r="r" b="b"/>
              <a:pathLst>
                <a:path w="558" h="1580" extrusionOk="0">
                  <a:moveTo>
                    <a:pt x="319" y="0"/>
                  </a:moveTo>
                  <a:lnTo>
                    <a:pt x="319" y="0"/>
                  </a:lnTo>
                  <a:cubicBezTo>
                    <a:pt x="1" y="398"/>
                    <a:pt x="219" y="876"/>
                    <a:pt x="120" y="1293"/>
                  </a:cubicBezTo>
                  <a:cubicBezTo>
                    <a:pt x="120" y="1499"/>
                    <a:pt x="186" y="1580"/>
                    <a:pt x="288" y="1580"/>
                  </a:cubicBezTo>
                  <a:cubicBezTo>
                    <a:pt x="353" y="1580"/>
                    <a:pt x="432" y="1547"/>
                    <a:pt x="518" y="1492"/>
                  </a:cubicBezTo>
                  <a:cubicBezTo>
                    <a:pt x="558" y="1453"/>
                    <a:pt x="558" y="1373"/>
                    <a:pt x="518" y="1333"/>
                  </a:cubicBezTo>
                  <a:cubicBezTo>
                    <a:pt x="180" y="935"/>
                    <a:pt x="418" y="438"/>
                    <a:pt x="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
            <p:cNvSpPr/>
            <p:nvPr/>
          </p:nvSpPr>
          <p:spPr>
            <a:xfrm>
              <a:off x="2166100" y="4566275"/>
              <a:ext cx="21900" cy="12950"/>
            </a:xfrm>
            <a:custGeom>
              <a:avLst/>
              <a:gdLst/>
              <a:ahLst/>
              <a:cxnLst/>
              <a:rect l="l" t="t" r="r" b="b"/>
              <a:pathLst>
                <a:path w="876" h="518" extrusionOk="0">
                  <a:moveTo>
                    <a:pt x="876" y="0"/>
                  </a:moveTo>
                  <a:cubicBezTo>
                    <a:pt x="578" y="0"/>
                    <a:pt x="279" y="0"/>
                    <a:pt x="1" y="20"/>
                  </a:cubicBezTo>
                  <a:lnTo>
                    <a:pt x="1" y="160"/>
                  </a:lnTo>
                  <a:lnTo>
                    <a:pt x="1" y="199"/>
                  </a:lnTo>
                  <a:cubicBezTo>
                    <a:pt x="60" y="259"/>
                    <a:pt x="100" y="339"/>
                    <a:pt x="180" y="358"/>
                  </a:cubicBezTo>
                  <a:cubicBezTo>
                    <a:pt x="359" y="498"/>
                    <a:pt x="558" y="398"/>
                    <a:pt x="737" y="518"/>
                  </a:cubicBezTo>
                  <a:lnTo>
                    <a:pt x="876" y="518"/>
                  </a:lnTo>
                  <a:lnTo>
                    <a:pt x="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
            <p:cNvSpPr/>
            <p:nvPr/>
          </p:nvSpPr>
          <p:spPr>
            <a:xfrm>
              <a:off x="1723000" y="4517050"/>
              <a:ext cx="25375" cy="12600"/>
            </a:xfrm>
            <a:custGeom>
              <a:avLst/>
              <a:gdLst/>
              <a:ahLst/>
              <a:cxnLst/>
              <a:rect l="l" t="t" r="r" b="b"/>
              <a:pathLst>
                <a:path w="1015" h="504" extrusionOk="0">
                  <a:moveTo>
                    <a:pt x="199" y="0"/>
                  </a:moveTo>
                  <a:lnTo>
                    <a:pt x="0" y="199"/>
                  </a:lnTo>
                  <a:cubicBezTo>
                    <a:pt x="267" y="359"/>
                    <a:pt x="534" y="504"/>
                    <a:pt x="887" y="504"/>
                  </a:cubicBezTo>
                  <a:cubicBezTo>
                    <a:pt x="928" y="504"/>
                    <a:pt x="971" y="502"/>
                    <a:pt x="1015" y="497"/>
                  </a:cubicBezTo>
                  <a:cubicBezTo>
                    <a:pt x="816" y="100"/>
                    <a:pt x="458" y="179"/>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
            <p:cNvSpPr/>
            <p:nvPr/>
          </p:nvSpPr>
          <p:spPr>
            <a:xfrm>
              <a:off x="2285450" y="4615000"/>
              <a:ext cx="13475" cy="19425"/>
            </a:xfrm>
            <a:custGeom>
              <a:avLst/>
              <a:gdLst/>
              <a:ahLst/>
              <a:cxnLst/>
              <a:rect l="l" t="t" r="r" b="b"/>
              <a:pathLst>
                <a:path w="539" h="777" extrusionOk="0">
                  <a:moveTo>
                    <a:pt x="1" y="1"/>
                  </a:moveTo>
                  <a:cubicBezTo>
                    <a:pt x="1" y="359"/>
                    <a:pt x="61" y="657"/>
                    <a:pt x="538" y="777"/>
                  </a:cubicBezTo>
                  <a:cubicBezTo>
                    <a:pt x="399" y="439"/>
                    <a:pt x="299" y="14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
            <p:cNvSpPr/>
            <p:nvPr/>
          </p:nvSpPr>
          <p:spPr>
            <a:xfrm>
              <a:off x="2396375" y="4430000"/>
              <a:ext cx="8975" cy="37325"/>
            </a:xfrm>
            <a:custGeom>
              <a:avLst/>
              <a:gdLst/>
              <a:ahLst/>
              <a:cxnLst/>
              <a:rect l="l" t="t" r="r" b="b"/>
              <a:pathLst>
                <a:path w="359" h="1493" extrusionOk="0">
                  <a:moveTo>
                    <a:pt x="199" y="1"/>
                  </a:moveTo>
                  <a:cubicBezTo>
                    <a:pt x="0" y="498"/>
                    <a:pt x="139" y="995"/>
                    <a:pt x="80" y="1493"/>
                  </a:cubicBezTo>
                  <a:cubicBezTo>
                    <a:pt x="358" y="1015"/>
                    <a:pt x="159" y="498"/>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
            <p:cNvSpPr/>
            <p:nvPr/>
          </p:nvSpPr>
          <p:spPr>
            <a:xfrm>
              <a:off x="2342150" y="4357625"/>
              <a:ext cx="9975" cy="10250"/>
            </a:xfrm>
            <a:custGeom>
              <a:avLst/>
              <a:gdLst/>
              <a:ahLst/>
              <a:cxnLst/>
              <a:rect l="l" t="t" r="r" b="b"/>
              <a:pathLst>
                <a:path w="399" h="410" extrusionOk="0">
                  <a:moveTo>
                    <a:pt x="250" y="0"/>
                  </a:moveTo>
                  <a:cubicBezTo>
                    <a:pt x="222" y="0"/>
                    <a:pt x="192" y="10"/>
                    <a:pt x="160" y="31"/>
                  </a:cubicBezTo>
                  <a:cubicBezTo>
                    <a:pt x="80" y="51"/>
                    <a:pt x="1" y="131"/>
                    <a:pt x="1" y="210"/>
                  </a:cubicBezTo>
                  <a:cubicBezTo>
                    <a:pt x="1" y="330"/>
                    <a:pt x="100" y="409"/>
                    <a:pt x="220" y="409"/>
                  </a:cubicBezTo>
                  <a:cubicBezTo>
                    <a:pt x="379" y="409"/>
                    <a:pt x="399" y="290"/>
                    <a:pt x="399" y="190"/>
                  </a:cubicBezTo>
                  <a:cubicBezTo>
                    <a:pt x="384" y="74"/>
                    <a:pt x="32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
            <p:cNvSpPr/>
            <p:nvPr/>
          </p:nvSpPr>
          <p:spPr>
            <a:xfrm>
              <a:off x="2383425" y="4783600"/>
              <a:ext cx="13950" cy="17050"/>
            </a:xfrm>
            <a:custGeom>
              <a:avLst/>
              <a:gdLst/>
              <a:ahLst/>
              <a:cxnLst/>
              <a:rect l="l" t="t" r="r" b="b"/>
              <a:pathLst>
                <a:path w="558" h="682" extrusionOk="0">
                  <a:moveTo>
                    <a:pt x="160" y="1"/>
                  </a:moveTo>
                  <a:cubicBezTo>
                    <a:pt x="1" y="259"/>
                    <a:pt x="1" y="498"/>
                    <a:pt x="220" y="657"/>
                  </a:cubicBezTo>
                  <a:cubicBezTo>
                    <a:pt x="248" y="674"/>
                    <a:pt x="272" y="681"/>
                    <a:pt x="293" y="681"/>
                  </a:cubicBezTo>
                  <a:cubicBezTo>
                    <a:pt x="421" y="681"/>
                    <a:pt x="438" y="413"/>
                    <a:pt x="558" y="379"/>
                  </a:cubicBezTo>
                  <a:lnTo>
                    <a:pt x="558" y="199"/>
                  </a:lnTo>
                  <a:cubicBezTo>
                    <a:pt x="379" y="199"/>
                    <a:pt x="240" y="180"/>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
            <p:cNvSpPr/>
            <p:nvPr/>
          </p:nvSpPr>
          <p:spPr>
            <a:xfrm>
              <a:off x="1981100" y="4432000"/>
              <a:ext cx="24400" cy="9975"/>
            </a:xfrm>
            <a:custGeom>
              <a:avLst/>
              <a:gdLst/>
              <a:ahLst/>
              <a:cxnLst/>
              <a:rect l="l" t="t" r="r" b="b"/>
              <a:pathLst>
                <a:path w="976" h="399" extrusionOk="0">
                  <a:moveTo>
                    <a:pt x="40" y="0"/>
                  </a:moveTo>
                  <a:cubicBezTo>
                    <a:pt x="40" y="0"/>
                    <a:pt x="21" y="20"/>
                    <a:pt x="1" y="60"/>
                  </a:cubicBezTo>
                  <a:cubicBezTo>
                    <a:pt x="1" y="120"/>
                    <a:pt x="1" y="160"/>
                    <a:pt x="40" y="219"/>
                  </a:cubicBezTo>
                  <a:lnTo>
                    <a:pt x="219" y="398"/>
                  </a:lnTo>
                  <a:cubicBezTo>
                    <a:pt x="418" y="398"/>
                    <a:pt x="617" y="358"/>
                    <a:pt x="816" y="358"/>
                  </a:cubicBezTo>
                  <a:cubicBezTo>
                    <a:pt x="896" y="339"/>
                    <a:pt x="975" y="319"/>
                    <a:pt x="896" y="219"/>
                  </a:cubicBezTo>
                  <a:cubicBezTo>
                    <a:pt x="876" y="199"/>
                    <a:pt x="796" y="199"/>
                    <a:pt x="737" y="160"/>
                  </a:cubicBezTo>
                  <a:cubicBezTo>
                    <a:pt x="692" y="171"/>
                    <a:pt x="649" y="176"/>
                    <a:pt x="605" y="176"/>
                  </a:cubicBezTo>
                  <a:cubicBezTo>
                    <a:pt x="416" y="176"/>
                    <a:pt x="235" y="81"/>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
            <p:cNvSpPr/>
            <p:nvPr/>
          </p:nvSpPr>
          <p:spPr>
            <a:xfrm>
              <a:off x="2264075" y="4552125"/>
              <a:ext cx="15450" cy="8875"/>
            </a:xfrm>
            <a:custGeom>
              <a:avLst/>
              <a:gdLst/>
              <a:ahLst/>
              <a:cxnLst/>
              <a:rect l="l" t="t" r="r" b="b"/>
              <a:pathLst>
                <a:path w="618" h="355" extrusionOk="0">
                  <a:moveTo>
                    <a:pt x="342" y="1"/>
                  </a:moveTo>
                  <a:cubicBezTo>
                    <a:pt x="273" y="1"/>
                    <a:pt x="203" y="12"/>
                    <a:pt x="143" y="12"/>
                  </a:cubicBezTo>
                  <a:cubicBezTo>
                    <a:pt x="128" y="12"/>
                    <a:pt x="114" y="11"/>
                    <a:pt x="100" y="9"/>
                  </a:cubicBezTo>
                  <a:lnTo>
                    <a:pt x="1" y="9"/>
                  </a:lnTo>
                  <a:cubicBezTo>
                    <a:pt x="82" y="188"/>
                    <a:pt x="190" y="354"/>
                    <a:pt x="390" y="354"/>
                  </a:cubicBezTo>
                  <a:cubicBezTo>
                    <a:pt x="434" y="354"/>
                    <a:pt x="483" y="346"/>
                    <a:pt x="538" y="328"/>
                  </a:cubicBezTo>
                  <a:cubicBezTo>
                    <a:pt x="597" y="308"/>
                    <a:pt x="617" y="208"/>
                    <a:pt x="617" y="188"/>
                  </a:cubicBezTo>
                  <a:cubicBezTo>
                    <a:pt x="561" y="31"/>
                    <a:pt x="453" y="1"/>
                    <a:pt x="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
            <p:cNvSpPr/>
            <p:nvPr/>
          </p:nvSpPr>
          <p:spPr>
            <a:xfrm>
              <a:off x="1941825" y="4333475"/>
              <a:ext cx="16200" cy="9025"/>
            </a:xfrm>
            <a:custGeom>
              <a:avLst/>
              <a:gdLst/>
              <a:ahLst/>
              <a:cxnLst/>
              <a:rect l="l" t="t" r="r" b="b"/>
              <a:pathLst>
                <a:path w="648" h="361" extrusionOk="0">
                  <a:moveTo>
                    <a:pt x="372" y="1"/>
                  </a:moveTo>
                  <a:cubicBezTo>
                    <a:pt x="355" y="1"/>
                    <a:pt x="337" y="1"/>
                    <a:pt x="318" y="3"/>
                  </a:cubicBezTo>
                  <a:lnTo>
                    <a:pt x="0" y="3"/>
                  </a:lnTo>
                  <a:cubicBezTo>
                    <a:pt x="20" y="82"/>
                    <a:pt x="20" y="122"/>
                    <a:pt x="0" y="182"/>
                  </a:cubicBezTo>
                  <a:cubicBezTo>
                    <a:pt x="60" y="221"/>
                    <a:pt x="100" y="301"/>
                    <a:pt x="179" y="361"/>
                  </a:cubicBezTo>
                  <a:lnTo>
                    <a:pt x="517" y="361"/>
                  </a:lnTo>
                  <a:cubicBezTo>
                    <a:pt x="648" y="137"/>
                    <a:pt x="621" y="1"/>
                    <a:pt x="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
            <p:cNvSpPr/>
            <p:nvPr/>
          </p:nvSpPr>
          <p:spPr>
            <a:xfrm>
              <a:off x="2237225" y="4186025"/>
              <a:ext cx="17925" cy="9775"/>
            </a:xfrm>
            <a:custGeom>
              <a:avLst/>
              <a:gdLst/>
              <a:ahLst/>
              <a:cxnLst/>
              <a:rect l="l" t="t" r="r" b="b"/>
              <a:pathLst>
                <a:path w="717" h="391" extrusionOk="0">
                  <a:moveTo>
                    <a:pt x="314" y="1"/>
                  </a:moveTo>
                  <a:cubicBezTo>
                    <a:pt x="272" y="1"/>
                    <a:pt x="228" y="10"/>
                    <a:pt x="179" y="32"/>
                  </a:cubicBezTo>
                  <a:lnTo>
                    <a:pt x="0" y="32"/>
                  </a:lnTo>
                  <a:lnTo>
                    <a:pt x="0" y="390"/>
                  </a:lnTo>
                  <a:lnTo>
                    <a:pt x="339" y="390"/>
                  </a:lnTo>
                  <a:cubicBezTo>
                    <a:pt x="498" y="390"/>
                    <a:pt x="637" y="351"/>
                    <a:pt x="716" y="211"/>
                  </a:cubicBezTo>
                  <a:cubicBezTo>
                    <a:pt x="577" y="118"/>
                    <a:pt x="461"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
            <p:cNvSpPr/>
            <p:nvPr/>
          </p:nvSpPr>
          <p:spPr>
            <a:xfrm>
              <a:off x="2170075" y="4572925"/>
              <a:ext cx="13450" cy="8100"/>
            </a:xfrm>
            <a:custGeom>
              <a:avLst/>
              <a:gdLst/>
              <a:ahLst/>
              <a:cxnLst/>
              <a:rect l="l" t="t" r="r" b="b"/>
              <a:pathLst>
                <a:path w="538" h="324" extrusionOk="0">
                  <a:moveTo>
                    <a:pt x="378" y="1"/>
                  </a:moveTo>
                  <a:cubicBezTo>
                    <a:pt x="281" y="1"/>
                    <a:pt x="159" y="84"/>
                    <a:pt x="59" y="84"/>
                  </a:cubicBezTo>
                  <a:cubicBezTo>
                    <a:pt x="38" y="84"/>
                    <a:pt x="19" y="81"/>
                    <a:pt x="1" y="73"/>
                  </a:cubicBezTo>
                  <a:lnTo>
                    <a:pt x="1" y="73"/>
                  </a:lnTo>
                  <a:cubicBezTo>
                    <a:pt x="98" y="184"/>
                    <a:pt x="195" y="324"/>
                    <a:pt x="333" y="324"/>
                  </a:cubicBezTo>
                  <a:cubicBezTo>
                    <a:pt x="393" y="324"/>
                    <a:pt x="460" y="298"/>
                    <a:pt x="538" y="232"/>
                  </a:cubicBezTo>
                  <a:cubicBezTo>
                    <a:pt x="514" y="52"/>
                    <a:pt x="454" y="1"/>
                    <a:pt x="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
            <p:cNvSpPr/>
            <p:nvPr/>
          </p:nvSpPr>
          <p:spPr>
            <a:xfrm>
              <a:off x="2023375" y="4309350"/>
              <a:ext cx="17425" cy="6850"/>
            </a:xfrm>
            <a:custGeom>
              <a:avLst/>
              <a:gdLst/>
              <a:ahLst/>
              <a:cxnLst/>
              <a:rect l="l" t="t" r="r" b="b"/>
              <a:pathLst>
                <a:path w="697" h="274" extrusionOk="0">
                  <a:moveTo>
                    <a:pt x="268" y="0"/>
                  </a:moveTo>
                  <a:cubicBezTo>
                    <a:pt x="185" y="0"/>
                    <a:pt x="96" y="25"/>
                    <a:pt x="0" y="72"/>
                  </a:cubicBezTo>
                  <a:cubicBezTo>
                    <a:pt x="113" y="247"/>
                    <a:pt x="256" y="273"/>
                    <a:pt x="412" y="273"/>
                  </a:cubicBezTo>
                  <a:cubicBezTo>
                    <a:pt x="477" y="273"/>
                    <a:pt x="545" y="268"/>
                    <a:pt x="614" y="268"/>
                  </a:cubicBezTo>
                  <a:cubicBezTo>
                    <a:pt x="641" y="268"/>
                    <a:pt x="669" y="269"/>
                    <a:pt x="697" y="271"/>
                  </a:cubicBezTo>
                  <a:cubicBezTo>
                    <a:pt x="566" y="89"/>
                    <a:pt x="427"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
            <p:cNvSpPr/>
            <p:nvPr/>
          </p:nvSpPr>
          <p:spPr>
            <a:xfrm>
              <a:off x="2240700" y="4182300"/>
              <a:ext cx="13950" cy="9025"/>
            </a:xfrm>
            <a:custGeom>
              <a:avLst/>
              <a:gdLst/>
              <a:ahLst/>
              <a:cxnLst/>
              <a:rect l="l" t="t" r="r" b="b"/>
              <a:pathLst>
                <a:path w="558" h="361" extrusionOk="0">
                  <a:moveTo>
                    <a:pt x="325" y="1"/>
                  </a:moveTo>
                  <a:cubicBezTo>
                    <a:pt x="243" y="1"/>
                    <a:pt x="139" y="60"/>
                    <a:pt x="1" y="181"/>
                  </a:cubicBezTo>
                  <a:cubicBezTo>
                    <a:pt x="180" y="261"/>
                    <a:pt x="359" y="360"/>
                    <a:pt x="558" y="360"/>
                  </a:cubicBezTo>
                  <a:cubicBezTo>
                    <a:pt x="510" y="125"/>
                    <a:pt x="442" y="1"/>
                    <a:pt x="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
            <p:cNvSpPr/>
            <p:nvPr/>
          </p:nvSpPr>
          <p:spPr>
            <a:xfrm>
              <a:off x="1968675" y="4423000"/>
              <a:ext cx="13450" cy="14000"/>
            </a:xfrm>
            <a:custGeom>
              <a:avLst/>
              <a:gdLst/>
              <a:ahLst/>
              <a:cxnLst/>
              <a:rect l="l" t="t" r="r" b="b"/>
              <a:pathLst>
                <a:path w="538" h="560" extrusionOk="0">
                  <a:moveTo>
                    <a:pt x="55" y="0"/>
                  </a:moveTo>
                  <a:cubicBezTo>
                    <a:pt x="37" y="0"/>
                    <a:pt x="19" y="1"/>
                    <a:pt x="0" y="2"/>
                  </a:cubicBezTo>
                  <a:cubicBezTo>
                    <a:pt x="40" y="122"/>
                    <a:pt x="120" y="261"/>
                    <a:pt x="179" y="380"/>
                  </a:cubicBezTo>
                  <a:cubicBezTo>
                    <a:pt x="299" y="420"/>
                    <a:pt x="398" y="500"/>
                    <a:pt x="518" y="559"/>
                  </a:cubicBezTo>
                  <a:cubicBezTo>
                    <a:pt x="537" y="480"/>
                    <a:pt x="537" y="420"/>
                    <a:pt x="537" y="360"/>
                  </a:cubicBezTo>
                  <a:cubicBezTo>
                    <a:pt x="444" y="137"/>
                    <a:pt x="316"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
            <p:cNvSpPr/>
            <p:nvPr/>
          </p:nvSpPr>
          <p:spPr>
            <a:xfrm>
              <a:off x="1849325" y="4456700"/>
              <a:ext cx="16925" cy="6650"/>
            </a:xfrm>
            <a:custGeom>
              <a:avLst/>
              <a:gdLst/>
              <a:ahLst/>
              <a:cxnLst/>
              <a:rect l="l" t="t" r="r" b="b"/>
              <a:pathLst>
                <a:path w="677" h="266" extrusionOk="0">
                  <a:moveTo>
                    <a:pt x="128" y="0"/>
                  </a:moveTo>
                  <a:cubicBezTo>
                    <a:pt x="15" y="0"/>
                    <a:pt x="0" y="121"/>
                    <a:pt x="0" y="226"/>
                  </a:cubicBezTo>
                  <a:cubicBezTo>
                    <a:pt x="179" y="246"/>
                    <a:pt x="318" y="246"/>
                    <a:pt x="497" y="266"/>
                  </a:cubicBezTo>
                  <a:lnTo>
                    <a:pt x="676" y="106"/>
                  </a:lnTo>
                  <a:cubicBezTo>
                    <a:pt x="497" y="67"/>
                    <a:pt x="318" y="27"/>
                    <a:pt x="179" y="7"/>
                  </a:cubicBezTo>
                  <a:cubicBezTo>
                    <a:pt x="160" y="2"/>
                    <a:pt x="143"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
            <p:cNvSpPr/>
            <p:nvPr/>
          </p:nvSpPr>
          <p:spPr>
            <a:xfrm>
              <a:off x="1771725" y="4104750"/>
              <a:ext cx="6500" cy="14450"/>
            </a:xfrm>
            <a:custGeom>
              <a:avLst/>
              <a:gdLst/>
              <a:ahLst/>
              <a:cxnLst/>
              <a:rect l="l" t="t" r="r" b="b"/>
              <a:pathLst>
                <a:path w="260" h="578" extrusionOk="0">
                  <a:moveTo>
                    <a:pt x="160" y="1"/>
                  </a:moveTo>
                  <a:cubicBezTo>
                    <a:pt x="1" y="100"/>
                    <a:pt x="60" y="279"/>
                    <a:pt x="41" y="399"/>
                  </a:cubicBezTo>
                  <a:cubicBezTo>
                    <a:pt x="41" y="478"/>
                    <a:pt x="41" y="518"/>
                    <a:pt x="60" y="578"/>
                  </a:cubicBezTo>
                  <a:lnTo>
                    <a:pt x="220" y="578"/>
                  </a:lnTo>
                  <a:cubicBezTo>
                    <a:pt x="239" y="518"/>
                    <a:pt x="259" y="478"/>
                    <a:pt x="239" y="419"/>
                  </a:cubicBezTo>
                  <a:cubicBezTo>
                    <a:pt x="220" y="299"/>
                    <a:pt x="200" y="160"/>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
            <p:cNvSpPr/>
            <p:nvPr/>
          </p:nvSpPr>
          <p:spPr>
            <a:xfrm>
              <a:off x="2170075" y="4521825"/>
              <a:ext cx="13450" cy="7875"/>
            </a:xfrm>
            <a:custGeom>
              <a:avLst/>
              <a:gdLst/>
              <a:ahLst/>
              <a:cxnLst/>
              <a:rect l="l" t="t" r="r" b="b"/>
              <a:pathLst>
                <a:path w="538" h="315" extrusionOk="0">
                  <a:moveTo>
                    <a:pt x="226" y="1"/>
                  </a:moveTo>
                  <a:cubicBezTo>
                    <a:pt x="165" y="1"/>
                    <a:pt x="92" y="36"/>
                    <a:pt x="1" y="127"/>
                  </a:cubicBezTo>
                  <a:cubicBezTo>
                    <a:pt x="156" y="213"/>
                    <a:pt x="281" y="314"/>
                    <a:pt x="453" y="314"/>
                  </a:cubicBezTo>
                  <a:cubicBezTo>
                    <a:pt x="480" y="314"/>
                    <a:pt x="508" y="312"/>
                    <a:pt x="538" y="306"/>
                  </a:cubicBezTo>
                  <a:cubicBezTo>
                    <a:pt x="441" y="182"/>
                    <a:pt x="364" y="1"/>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
            <p:cNvSpPr/>
            <p:nvPr/>
          </p:nvSpPr>
          <p:spPr>
            <a:xfrm>
              <a:off x="2152175" y="4462900"/>
              <a:ext cx="17425" cy="4925"/>
            </a:xfrm>
            <a:custGeom>
              <a:avLst/>
              <a:gdLst/>
              <a:ahLst/>
              <a:cxnLst/>
              <a:rect l="l" t="t" r="r" b="b"/>
              <a:pathLst>
                <a:path w="697" h="197" extrusionOk="0">
                  <a:moveTo>
                    <a:pt x="394" y="0"/>
                  </a:moveTo>
                  <a:cubicBezTo>
                    <a:pt x="253" y="0"/>
                    <a:pt x="117" y="34"/>
                    <a:pt x="1" y="197"/>
                  </a:cubicBezTo>
                  <a:lnTo>
                    <a:pt x="160" y="197"/>
                  </a:lnTo>
                  <a:cubicBezTo>
                    <a:pt x="185" y="194"/>
                    <a:pt x="212" y="193"/>
                    <a:pt x="239" y="193"/>
                  </a:cubicBezTo>
                  <a:cubicBezTo>
                    <a:pt x="274" y="193"/>
                    <a:pt x="311" y="194"/>
                    <a:pt x="348" y="194"/>
                  </a:cubicBezTo>
                  <a:cubicBezTo>
                    <a:pt x="476" y="194"/>
                    <a:pt x="604" y="177"/>
                    <a:pt x="697" y="18"/>
                  </a:cubicBezTo>
                  <a:cubicBezTo>
                    <a:pt x="597" y="18"/>
                    <a:pt x="495"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
            <p:cNvSpPr/>
            <p:nvPr/>
          </p:nvSpPr>
          <p:spPr>
            <a:xfrm>
              <a:off x="1808025" y="4483350"/>
              <a:ext cx="9000" cy="11325"/>
            </a:xfrm>
            <a:custGeom>
              <a:avLst/>
              <a:gdLst/>
              <a:ahLst/>
              <a:cxnLst/>
              <a:rect l="l" t="t" r="r" b="b"/>
              <a:pathLst>
                <a:path w="360" h="453" extrusionOk="0">
                  <a:moveTo>
                    <a:pt x="195" y="0"/>
                  </a:moveTo>
                  <a:cubicBezTo>
                    <a:pt x="135" y="0"/>
                    <a:pt x="71" y="25"/>
                    <a:pt x="1" y="75"/>
                  </a:cubicBezTo>
                  <a:cubicBezTo>
                    <a:pt x="41" y="194"/>
                    <a:pt x="41" y="294"/>
                    <a:pt x="41" y="433"/>
                  </a:cubicBezTo>
                  <a:cubicBezTo>
                    <a:pt x="140" y="453"/>
                    <a:pt x="260" y="453"/>
                    <a:pt x="359" y="453"/>
                  </a:cubicBezTo>
                  <a:lnTo>
                    <a:pt x="359" y="95"/>
                  </a:lnTo>
                  <a:lnTo>
                    <a:pt x="359" y="75"/>
                  </a:lnTo>
                  <a:cubicBezTo>
                    <a:pt x="309" y="25"/>
                    <a:pt x="255" y="0"/>
                    <a:pt x="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
            <p:cNvSpPr/>
            <p:nvPr/>
          </p:nvSpPr>
          <p:spPr>
            <a:xfrm>
              <a:off x="1884625" y="4565275"/>
              <a:ext cx="17425" cy="6500"/>
            </a:xfrm>
            <a:custGeom>
              <a:avLst/>
              <a:gdLst/>
              <a:ahLst/>
              <a:cxnLst/>
              <a:rect l="l" t="t" r="r" b="b"/>
              <a:pathLst>
                <a:path w="697" h="260" extrusionOk="0">
                  <a:moveTo>
                    <a:pt x="199" y="1"/>
                  </a:moveTo>
                  <a:cubicBezTo>
                    <a:pt x="120" y="60"/>
                    <a:pt x="80" y="120"/>
                    <a:pt x="0" y="180"/>
                  </a:cubicBezTo>
                  <a:cubicBezTo>
                    <a:pt x="100" y="200"/>
                    <a:pt x="199" y="200"/>
                    <a:pt x="319" y="259"/>
                  </a:cubicBezTo>
                  <a:cubicBezTo>
                    <a:pt x="478" y="200"/>
                    <a:pt x="617" y="200"/>
                    <a:pt x="697" y="60"/>
                  </a:cubicBezTo>
                  <a:cubicBezTo>
                    <a:pt x="518" y="40"/>
                    <a:pt x="378" y="40"/>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
            <p:cNvSpPr/>
            <p:nvPr/>
          </p:nvSpPr>
          <p:spPr>
            <a:xfrm>
              <a:off x="2091500" y="4194775"/>
              <a:ext cx="11975" cy="7050"/>
            </a:xfrm>
            <a:custGeom>
              <a:avLst/>
              <a:gdLst/>
              <a:ahLst/>
              <a:cxnLst/>
              <a:rect l="l" t="t" r="r" b="b"/>
              <a:pathLst>
                <a:path w="479" h="282" extrusionOk="0">
                  <a:moveTo>
                    <a:pt x="279" y="1"/>
                  </a:moveTo>
                  <a:cubicBezTo>
                    <a:pt x="180" y="60"/>
                    <a:pt x="1" y="1"/>
                    <a:pt x="80" y="140"/>
                  </a:cubicBezTo>
                  <a:cubicBezTo>
                    <a:pt x="118" y="215"/>
                    <a:pt x="195" y="282"/>
                    <a:pt x="291" y="282"/>
                  </a:cubicBezTo>
                  <a:cubicBezTo>
                    <a:pt x="348" y="282"/>
                    <a:pt x="412" y="259"/>
                    <a:pt x="478" y="199"/>
                  </a:cubicBezTo>
                  <a:lnTo>
                    <a:pt x="2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
            <p:cNvSpPr/>
            <p:nvPr/>
          </p:nvSpPr>
          <p:spPr>
            <a:xfrm>
              <a:off x="1764775" y="4358200"/>
              <a:ext cx="5975" cy="5200"/>
            </a:xfrm>
            <a:custGeom>
              <a:avLst/>
              <a:gdLst/>
              <a:ahLst/>
              <a:cxnLst/>
              <a:rect l="l" t="t" r="r" b="b"/>
              <a:pathLst>
                <a:path w="239" h="208" extrusionOk="0">
                  <a:moveTo>
                    <a:pt x="140" y="0"/>
                  </a:moveTo>
                  <a:cubicBezTo>
                    <a:pt x="106" y="0"/>
                    <a:pt x="68" y="14"/>
                    <a:pt x="40" y="28"/>
                  </a:cubicBezTo>
                  <a:cubicBezTo>
                    <a:pt x="0" y="108"/>
                    <a:pt x="20" y="187"/>
                    <a:pt x="120" y="207"/>
                  </a:cubicBezTo>
                  <a:cubicBezTo>
                    <a:pt x="140" y="207"/>
                    <a:pt x="199" y="167"/>
                    <a:pt x="239" y="128"/>
                  </a:cubicBezTo>
                  <a:cubicBezTo>
                    <a:pt x="239" y="88"/>
                    <a:pt x="219" y="8"/>
                    <a:pt x="179" y="8"/>
                  </a:cubicBezTo>
                  <a:cubicBezTo>
                    <a:pt x="168" y="2"/>
                    <a:pt x="154" y="0"/>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
            <p:cNvSpPr/>
            <p:nvPr/>
          </p:nvSpPr>
          <p:spPr>
            <a:xfrm>
              <a:off x="1832400" y="4395700"/>
              <a:ext cx="9475" cy="7100"/>
            </a:xfrm>
            <a:custGeom>
              <a:avLst/>
              <a:gdLst/>
              <a:ahLst/>
              <a:cxnLst/>
              <a:rect l="l" t="t" r="r" b="b"/>
              <a:pathLst>
                <a:path w="379" h="284" extrusionOk="0">
                  <a:moveTo>
                    <a:pt x="200" y="0"/>
                  </a:moveTo>
                  <a:cubicBezTo>
                    <a:pt x="160" y="0"/>
                    <a:pt x="80" y="60"/>
                    <a:pt x="40" y="80"/>
                  </a:cubicBezTo>
                  <a:cubicBezTo>
                    <a:pt x="1" y="179"/>
                    <a:pt x="80" y="259"/>
                    <a:pt x="160" y="279"/>
                  </a:cubicBezTo>
                  <a:cubicBezTo>
                    <a:pt x="177" y="282"/>
                    <a:pt x="193" y="284"/>
                    <a:pt x="208" y="284"/>
                  </a:cubicBezTo>
                  <a:cubicBezTo>
                    <a:pt x="279" y="284"/>
                    <a:pt x="326" y="245"/>
                    <a:pt x="359" y="179"/>
                  </a:cubicBezTo>
                  <a:cubicBezTo>
                    <a:pt x="379" y="60"/>
                    <a:pt x="279" y="2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
            <p:cNvSpPr/>
            <p:nvPr/>
          </p:nvSpPr>
          <p:spPr>
            <a:xfrm>
              <a:off x="2342650" y="4375325"/>
              <a:ext cx="6000" cy="8650"/>
            </a:xfrm>
            <a:custGeom>
              <a:avLst/>
              <a:gdLst/>
              <a:ahLst/>
              <a:cxnLst/>
              <a:rect l="l" t="t" r="r" b="b"/>
              <a:pathLst>
                <a:path w="240" h="346" extrusionOk="0">
                  <a:moveTo>
                    <a:pt x="96" y="0"/>
                  </a:moveTo>
                  <a:cubicBezTo>
                    <a:pt x="47" y="0"/>
                    <a:pt x="1" y="31"/>
                    <a:pt x="1" y="99"/>
                  </a:cubicBezTo>
                  <a:cubicBezTo>
                    <a:pt x="1" y="179"/>
                    <a:pt x="60" y="258"/>
                    <a:pt x="100" y="318"/>
                  </a:cubicBezTo>
                  <a:cubicBezTo>
                    <a:pt x="119" y="337"/>
                    <a:pt x="136" y="346"/>
                    <a:pt x="152" y="346"/>
                  </a:cubicBezTo>
                  <a:cubicBezTo>
                    <a:pt x="185" y="346"/>
                    <a:pt x="212" y="306"/>
                    <a:pt x="239" y="238"/>
                  </a:cubicBezTo>
                  <a:cubicBezTo>
                    <a:pt x="200" y="199"/>
                    <a:pt x="200" y="99"/>
                    <a:pt x="160" y="20"/>
                  </a:cubicBezTo>
                  <a:cubicBezTo>
                    <a:pt x="141" y="7"/>
                    <a:pt x="118"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
            <p:cNvSpPr/>
            <p:nvPr/>
          </p:nvSpPr>
          <p:spPr>
            <a:xfrm>
              <a:off x="1839375" y="4092725"/>
              <a:ext cx="13450" cy="3975"/>
            </a:xfrm>
            <a:custGeom>
              <a:avLst/>
              <a:gdLst/>
              <a:ahLst/>
              <a:cxnLst/>
              <a:rect l="l" t="t" r="r" b="b"/>
              <a:pathLst>
                <a:path w="538" h="159" extrusionOk="0">
                  <a:moveTo>
                    <a:pt x="182" y="1"/>
                  </a:moveTo>
                  <a:cubicBezTo>
                    <a:pt x="123" y="1"/>
                    <a:pt x="61" y="5"/>
                    <a:pt x="0" y="5"/>
                  </a:cubicBezTo>
                  <a:cubicBezTo>
                    <a:pt x="106" y="110"/>
                    <a:pt x="245" y="158"/>
                    <a:pt x="393" y="158"/>
                  </a:cubicBezTo>
                  <a:cubicBezTo>
                    <a:pt x="441" y="158"/>
                    <a:pt x="489" y="153"/>
                    <a:pt x="537" y="144"/>
                  </a:cubicBezTo>
                  <a:cubicBezTo>
                    <a:pt x="441" y="20"/>
                    <a:pt x="316" y="1"/>
                    <a:pt x="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
            <p:cNvSpPr/>
            <p:nvPr/>
          </p:nvSpPr>
          <p:spPr>
            <a:xfrm>
              <a:off x="2031825" y="4226600"/>
              <a:ext cx="13450" cy="6425"/>
            </a:xfrm>
            <a:custGeom>
              <a:avLst/>
              <a:gdLst/>
              <a:ahLst/>
              <a:cxnLst/>
              <a:rect l="l" t="t" r="r" b="b"/>
              <a:pathLst>
                <a:path w="538" h="257" extrusionOk="0">
                  <a:moveTo>
                    <a:pt x="359" y="1"/>
                  </a:moveTo>
                  <a:cubicBezTo>
                    <a:pt x="239" y="1"/>
                    <a:pt x="80" y="21"/>
                    <a:pt x="1" y="180"/>
                  </a:cubicBezTo>
                  <a:cubicBezTo>
                    <a:pt x="80" y="180"/>
                    <a:pt x="140" y="200"/>
                    <a:pt x="180" y="200"/>
                  </a:cubicBezTo>
                  <a:cubicBezTo>
                    <a:pt x="227" y="237"/>
                    <a:pt x="278" y="257"/>
                    <a:pt x="334" y="257"/>
                  </a:cubicBezTo>
                  <a:cubicBezTo>
                    <a:pt x="396" y="257"/>
                    <a:pt x="464" y="232"/>
                    <a:pt x="538" y="180"/>
                  </a:cubicBezTo>
                  <a:lnTo>
                    <a:pt x="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
            <p:cNvSpPr/>
            <p:nvPr/>
          </p:nvSpPr>
          <p:spPr>
            <a:xfrm>
              <a:off x="1752325" y="4349950"/>
              <a:ext cx="6000" cy="5100"/>
            </a:xfrm>
            <a:custGeom>
              <a:avLst/>
              <a:gdLst/>
              <a:ahLst/>
              <a:cxnLst/>
              <a:rect l="l" t="t" r="r" b="b"/>
              <a:pathLst>
                <a:path w="240" h="204" extrusionOk="0">
                  <a:moveTo>
                    <a:pt x="200" y="0"/>
                  </a:moveTo>
                  <a:cubicBezTo>
                    <a:pt x="140" y="20"/>
                    <a:pt x="81" y="40"/>
                    <a:pt x="41" y="60"/>
                  </a:cubicBezTo>
                  <a:cubicBezTo>
                    <a:pt x="1" y="119"/>
                    <a:pt x="21" y="199"/>
                    <a:pt x="100" y="199"/>
                  </a:cubicBezTo>
                  <a:cubicBezTo>
                    <a:pt x="106" y="202"/>
                    <a:pt x="112" y="203"/>
                    <a:pt x="118" y="203"/>
                  </a:cubicBezTo>
                  <a:cubicBezTo>
                    <a:pt x="156" y="203"/>
                    <a:pt x="205" y="156"/>
                    <a:pt x="240" y="139"/>
                  </a:cubicBezTo>
                  <a:cubicBezTo>
                    <a:pt x="220" y="100"/>
                    <a:pt x="200" y="4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
            <p:cNvSpPr/>
            <p:nvPr/>
          </p:nvSpPr>
          <p:spPr>
            <a:xfrm>
              <a:off x="2035800" y="4195775"/>
              <a:ext cx="9475" cy="3675"/>
            </a:xfrm>
            <a:custGeom>
              <a:avLst/>
              <a:gdLst/>
              <a:ahLst/>
              <a:cxnLst/>
              <a:rect l="l" t="t" r="r" b="b"/>
              <a:pathLst>
                <a:path w="379" h="147" extrusionOk="0">
                  <a:moveTo>
                    <a:pt x="1" y="0"/>
                  </a:moveTo>
                  <a:cubicBezTo>
                    <a:pt x="80" y="111"/>
                    <a:pt x="171" y="146"/>
                    <a:pt x="285" y="146"/>
                  </a:cubicBezTo>
                  <a:cubicBezTo>
                    <a:pt x="315" y="146"/>
                    <a:pt x="346" y="144"/>
                    <a:pt x="379" y="140"/>
                  </a:cubicBezTo>
                  <a:cubicBezTo>
                    <a:pt x="279" y="20"/>
                    <a:pt x="140"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
            <p:cNvSpPr/>
            <p:nvPr/>
          </p:nvSpPr>
          <p:spPr>
            <a:xfrm>
              <a:off x="1941825" y="4204225"/>
              <a:ext cx="9475" cy="4500"/>
            </a:xfrm>
            <a:custGeom>
              <a:avLst/>
              <a:gdLst/>
              <a:ahLst/>
              <a:cxnLst/>
              <a:rect l="l" t="t" r="r" b="b"/>
              <a:pathLst>
                <a:path w="379" h="180" extrusionOk="0">
                  <a:moveTo>
                    <a:pt x="0" y="1"/>
                  </a:moveTo>
                  <a:cubicBezTo>
                    <a:pt x="80" y="160"/>
                    <a:pt x="219" y="180"/>
                    <a:pt x="378" y="180"/>
                  </a:cubicBezTo>
                  <a:cubicBezTo>
                    <a:pt x="298" y="60"/>
                    <a:pt x="17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
            <p:cNvSpPr/>
            <p:nvPr/>
          </p:nvSpPr>
          <p:spPr>
            <a:xfrm>
              <a:off x="2344150" y="4243525"/>
              <a:ext cx="5500" cy="5475"/>
            </a:xfrm>
            <a:custGeom>
              <a:avLst/>
              <a:gdLst/>
              <a:ahLst/>
              <a:cxnLst/>
              <a:rect l="l" t="t" r="r" b="b"/>
              <a:pathLst>
                <a:path w="220" h="219" extrusionOk="0">
                  <a:moveTo>
                    <a:pt x="80" y="0"/>
                  </a:moveTo>
                  <a:lnTo>
                    <a:pt x="0" y="219"/>
                  </a:lnTo>
                  <a:cubicBezTo>
                    <a:pt x="80" y="139"/>
                    <a:pt x="219" y="119"/>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
            <p:cNvSpPr/>
            <p:nvPr/>
          </p:nvSpPr>
          <p:spPr>
            <a:xfrm>
              <a:off x="2035800" y="4231075"/>
              <a:ext cx="8475" cy="3650"/>
            </a:xfrm>
            <a:custGeom>
              <a:avLst/>
              <a:gdLst/>
              <a:ahLst/>
              <a:cxnLst/>
              <a:rect l="l" t="t" r="r" b="b"/>
              <a:pathLst>
                <a:path w="339" h="146" extrusionOk="0">
                  <a:moveTo>
                    <a:pt x="339" y="1"/>
                  </a:moveTo>
                  <a:lnTo>
                    <a:pt x="339" y="1"/>
                  </a:lnTo>
                  <a:cubicBezTo>
                    <a:pt x="240" y="21"/>
                    <a:pt x="120" y="21"/>
                    <a:pt x="1" y="21"/>
                  </a:cubicBezTo>
                  <a:cubicBezTo>
                    <a:pt x="57" y="105"/>
                    <a:pt x="114" y="145"/>
                    <a:pt x="168" y="145"/>
                  </a:cubicBezTo>
                  <a:cubicBezTo>
                    <a:pt x="228" y="145"/>
                    <a:pt x="286" y="95"/>
                    <a:pt x="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
            <p:cNvSpPr/>
            <p:nvPr/>
          </p:nvSpPr>
          <p:spPr>
            <a:xfrm>
              <a:off x="1870200" y="4101775"/>
              <a:ext cx="9475" cy="3600"/>
            </a:xfrm>
            <a:custGeom>
              <a:avLst/>
              <a:gdLst/>
              <a:ahLst/>
              <a:cxnLst/>
              <a:rect l="l" t="t" r="r" b="b"/>
              <a:pathLst>
                <a:path w="379" h="144" extrusionOk="0">
                  <a:moveTo>
                    <a:pt x="1" y="1"/>
                  </a:moveTo>
                  <a:cubicBezTo>
                    <a:pt x="73" y="88"/>
                    <a:pt x="167" y="143"/>
                    <a:pt x="267" y="143"/>
                  </a:cubicBezTo>
                  <a:cubicBezTo>
                    <a:pt x="304" y="143"/>
                    <a:pt x="341" y="136"/>
                    <a:pt x="378" y="120"/>
                  </a:cubicBezTo>
                  <a:cubicBezTo>
                    <a:pt x="279" y="1"/>
                    <a:pt x="160"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
            <p:cNvSpPr/>
            <p:nvPr/>
          </p:nvSpPr>
          <p:spPr>
            <a:xfrm>
              <a:off x="1892075" y="4106375"/>
              <a:ext cx="9975" cy="3500"/>
            </a:xfrm>
            <a:custGeom>
              <a:avLst/>
              <a:gdLst/>
              <a:ahLst/>
              <a:cxnLst/>
              <a:rect l="l" t="t" r="r" b="b"/>
              <a:pathLst>
                <a:path w="399" h="140" extrusionOk="0">
                  <a:moveTo>
                    <a:pt x="116" y="1"/>
                  </a:moveTo>
                  <a:cubicBezTo>
                    <a:pt x="79" y="1"/>
                    <a:pt x="41" y="6"/>
                    <a:pt x="1" y="16"/>
                  </a:cubicBezTo>
                  <a:cubicBezTo>
                    <a:pt x="84" y="98"/>
                    <a:pt x="208" y="140"/>
                    <a:pt x="328" y="140"/>
                  </a:cubicBezTo>
                  <a:cubicBezTo>
                    <a:pt x="352" y="140"/>
                    <a:pt x="375" y="138"/>
                    <a:pt x="399" y="135"/>
                  </a:cubicBezTo>
                  <a:cubicBezTo>
                    <a:pt x="324" y="45"/>
                    <a:pt x="227" y="1"/>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
            <p:cNvSpPr/>
            <p:nvPr/>
          </p:nvSpPr>
          <p:spPr>
            <a:xfrm>
              <a:off x="1815500" y="4084200"/>
              <a:ext cx="10950" cy="4050"/>
            </a:xfrm>
            <a:custGeom>
              <a:avLst/>
              <a:gdLst/>
              <a:ahLst/>
              <a:cxnLst/>
              <a:rect l="l" t="t" r="r" b="b"/>
              <a:pathLst>
                <a:path w="438" h="162" extrusionOk="0">
                  <a:moveTo>
                    <a:pt x="109" y="1"/>
                  </a:moveTo>
                  <a:cubicBezTo>
                    <a:pt x="74" y="1"/>
                    <a:pt x="37" y="3"/>
                    <a:pt x="0" y="7"/>
                  </a:cubicBezTo>
                  <a:cubicBezTo>
                    <a:pt x="76" y="113"/>
                    <a:pt x="197" y="161"/>
                    <a:pt x="320" y="161"/>
                  </a:cubicBezTo>
                  <a:cubicBezTo>
                    <a:pt x="360" y="161"/>
                    <a:pt x="399" y="156"/>
                    <a:pt x="438" y="147"/>
                  </a:cubicBezTo>
                  <a:cubicBezTo>
                    <a:pt x="359" y="36"/>
                    <a:pt x="243" y="1"/>
                    <a:pt x="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
            <p:cNvSpPr/>
            <p:nvPr/>
          </p:nvSpPr>
          <p:spPr>
            <a:xfrm>
              <a:off x="1826425" y="4088850"/>
              <a:ext cx="8500" cy="3500"/>
            </a:xfrm>
            <a:custGeom>
              <a:avLst/>
              <a:gdLst/>
              <a:ahLst/>
              <a:cxnLst/>
              <a:rect l="l" t="t" r="r" b="b"/>
              <a:pathLst>
                <a:path w="340" h="140" extrusionOk="0">
                  <a:moveTo>
                    <a:pt x="1" y="0"/>
                  </a:moveTo>
                  <a:cubicBezTo>
                    <a:pt x="61" y="120"/>
                    <a:pt x="200" y="140"/>
                    <a:pt x="339" y="140"/>
                  </a:cubicBezTo>
                  <a:cubicBezTo>
                    <a:pt x="260" y="20"/>
                    <a:pt x="140"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
            <p:cNvSpPr/>
            <p:nvPr/>
          </p:nvSpPr>
          <p:spPr>
            <a:xfrm>
              <a:off x="1809025" y="4481850"/>
              <a:ext cx="8475" cy="3375"/>
            </a:xfrm>
            <a:custGeom>
              <a:avLst/>
              <a:gdLst/>
              <a:ahLst/>
              <a:cxnLst/>
              <a:rect l="l" t="t" r="r" b="b"/>
              <a:pathLst>
                <a:path w="339" h="135" extrusionOk="0">
                  <a:moveTo>
                    <a:pt x="162" y="1"/>
                  </a:moveTo>
                  <a:cubicBezTo>
                    <a:pt x="105" y="1"/>
                    <a:pt x="50" y="45"/>
                    <a:pt x="1" y="135"/>
                  </a:cubicBezTo>
                  <a:lnTo>
                    <a:pt x="339" y="135"/>
                  </a:lnTo>
                  <a:cubicBezTo>
                    <a:pt x="279" y="45"/>
                    <a:pt x="220"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
            <p:cNvSpPr/>
            <p:nvPr/>
          </p:nvSpPr>
          <p:spPr>
            <a:xfrm>
              <a:off x="2165600" y="4570250"/>
              <a:ext cx="4500" cy="4500"/>
            </a:xfrm>
            <a:custGeom>
              <a:avLst/>
              <a:gdLst/>
              <a:ahLst/>
              <a:cxnLst/>
              <a:rect l="l" t="t" r="r" b="b"/>
              <a:pathLst>
                <a:path w="180" h="180" extrusionOk="0">
                  <a:moveTo>
                    <a:pt x="1" y="1"/>
                  </a:moveTo>
                  <a:lnTo>
                    <a:pt x="1" y="180"/>
                  </a:lnTo>
                  <a:lnTo>
                    <a:pt x="180" y="180"/>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
            <p:cNvSpPr/>
            <p:nvPr/>
          </p:nvSpPr>
          <p:spPr>
            <a:xfrm>
              <a:off x="2163125" y="4574725"/>
              <a:ext cx="2500" cy="2025"/>
            </a:xfrm>
            <a:custGeom>
              <a:avLst/>
              <a:gdLst/>
              <a:ahLst/>
              <a:cxnLst/>
              <a:rect l="l" t="t" r="r" b="b"/>
              <a:pathLst>
                <a:path w="100" h="81" extrusionOk="0">
                  <a:moveTo>
                    <a:pt x="100" y="1"/>
                  </a:moveTo>
                  <a:cubicBezTo>
                    <a:pt x="0" y="20"/>
                    <a:pt x="0" y="60"/>
                    <a:pt x="60" y="80"/>
                  </a:cubicBezTo>
                  <a:cubicBezTo>
                    <a:pt x="80" y="80"/>
                    <a:pt x="80" y="20"/>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
            <p:cNvSpPr/>
            <p:nvPr/>
          </p:nvSpPr>
          <p:spPr>
            <a:xfrm>
              <a:off x="2401325" y="4418575"/>
              <a:ext cx="5000" cy="5000"/>
            </a:xfrm>
            <a:custGeom>
              <a:avLst/>
              <a:gdLst/>
              <a:ahLst/>
              <a:cxnLst/>
              <a:rect l="l" t="t" r="r" b="b"/>
              <a:pathLst>
                <a:path w="200" h="200" extrusionOk="0">
                  <a:moveTo>
                    <a:pt x="21" y="0"/>
                  </a:moveTo>
                  <a:cubicBezTo>
                    <a:pt x="21" y="60"/>
                    <a:pt x="21" y="140"/>
                    <a:pt x="1" y="199"/>
                  </a:cubicBezTo>
                  <a:lnTo>
                    <a:pt x="2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
            <p:cNvSpPr/>
            <p:nvPr/>
          </p:nvSpPr>
          <p:spPr>
            <a:xfrm>
              <a:off x="2026850" y="4321100"/>
              <a:ext cx="5000" cy="4000"/>
            </a:xfrm>
            <a:custGeom>
              <a:avLst/>
              <a:gdLst/>
              <a:ahLst/>
              <a:cxnLst/>
              <a:rect l="l" t="t" r="r" b="b"/>
              <a:pathLst>
                <a:path w="200" h="160" extrusionOk="0">
                  <a:moveTo>
                    <a:pt x="1" y="0"/>
                  </a:moveTo>
                  <a:cubicBezTo>
                    <a:pt x="60" y="60"/>
                    <a:pt x="140" y="100"/>
                    <a:pt x="200" y="159"/>
                  </a:cubicBezTo>
                  <a:cubicBezTo>
                    <a:pt x="140" y="100"/>
                    <a:pt x="80" y="6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
            <p:cNvSpPr/>
            <p:nvPr/>
          </p:nvSpPr>
          <p:spPr>
            <a:xfrm>
              <a:off x="1942300" y="4338000"/>
              <a:ext cx="4525" cy="4500"/>
            </a:xfrm>
            <a:custGeom>
              <a:avLst/>
              <a:gdLst/>
              <a:ahLst/>
              <a:cxnLst/>
              <a:rect l="l" t="t" r="r" b="b"/>
              <a:pathLst>
                <a:path w="181" h="180" extrusionOk="0">
                  <a:moveTo>
                    <a:pt x="1" y="1"/>
                  </a:moveTo>
                  <a:cubicBezTo>
                    <a:pt x="41" y="100"/>
                    <a:pt x="81" y="180"/>
                    <a:pt x="180" y="180"/>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
            <p:cNvSpPr/>
            <p:nvPr/>
          </p:nvSpPr>
          <p:spPr>
            <a:xfrm>
              <a:off x="1839875" y="4496525"/>
              <a:ext cx="4500" cy="2850"/>
            </a:xfrm>
            <a:custGeom>
              <a:avLst/>
              <a:gdLst/>
              <a:ahLst/>
              <a:cxnLst/>
              <a:rect l="l" t="t" r="r" b="b"/>
              <a:pathLst>
                <a:path w="180" h="114" extrusionOk="0">
                  <a:moveTo>
                    <a:pt x="97" y="0"/>
                  </a:moveTo>
                  <a:cubicBezTo>
                    <a:pt x="70" y="0"/>
                    <a:pt x="40" y="35"/>
                    <a:pt x="0" y="105"/>
                  </a:cubicBezTo>
                  <a:cubicBezTo>
                    <a:pt x="40" y="105"/>
                    <a:pt x="71" y="114"/>
                    <a:pt x="111" y="114"/>
                  </a:cubicBezTo>
                  <a:cubicBezTo>
                    <a:pt x="130" y="114"/>
                    <a:pt x="153" y="112"/>
                    <a:pt x="179" y="105"/>
                  </a:cubicBezTo>
                  <a:cubicBezTo>
                    <a:pt x="149" y="35"/>
                    <a:pt x="124"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
            <p:cNvSpPr/>
            <p:nvPr/>
          </p:nvSpPr>
          <p:spPr>
            <a:xfrm>
              <a:off x="2214350" y="4476750"/>
              <a:ext cx="5000" cy="4000"/>
            </a:xfrm>
            <a:custGeom>
              <a:avLst/>
              <a:gdLst/>
              <a:ahLst/>
              <a:cxnLst/>
              <a:rect l="l" t="t" r="r" b="b"/>
              <a:pathLst>
                <a:path w="200" h="160" extrusionOk="0">
                  <a:moveTo>
                    <a:pt x="0" y="1"/>
                  </a:moveTo>
                  <a:lnTo>
                    <a:pt x="0" y="1"/>
                  </a:lnTo>
                  <a:cubicBezTo>
                    <a:pt x="60" y="41"/>
                    <a:pt x="120" y="120"/>
                    <a:pt x="199" y="160"/>
                  </a:cubicBezTo>
                  <a:cubicBezTo>
                    <a:pt x="140" y="120"/>
                    <a:pt x="60" y="4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
            <p:cNvSpPr/>
            <p:nvPr/>
          </p:nvSpPr>
          <p:spPr>
            <a:xfrm>
              <a:off x="1809025" y="4079400"/>
              <a:ext cx="3500" cy="3000"/>
            </a:xfrm>
            <a:custGeom>
              <a:avLst/>
              <a:gdLst/>
              <a:ahLst/>
              <a:cxnLst/>
              <a:rect l="l" t="t" r="r" b="b"/>
              <a:pathLst>
                <a:path w="140" h="120" extrusionOk="0">
                  <a:moveTo>
                    <a:pt x="1" y="0"/>
                  </a:moveTo>
                  <a:lnTo>
                    <a:pt x="1" y="0"/>
                  </a:lnTo>
                  <a:cubicBezTo>
                    <a:pt x="21" y="80"/>
                    <a:pt x="60" y="120"/>
                    <a:pt x="140" y="120"/>
                  </a:cubicBezTo>
                  <a:cubicBezTo>
                    <a:pt x="100" y="60"/>
                    <a:pt x="41" y="4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
            <p:cNvSpPr/>
            <p:nvPr/>
          </p:nvSpPr>
          <p:spPr>
            <a:xfrm>
              <a:off x="1860250" y="4097800"/>
              <a:ext cx="6000" cy="3500"/>
            </a:xfrm>
            <a:custGeom>
              <a:avLst/>
              <a:gdLst/>
              <a:ahLst/>
              <a:cxnLst/>
              <a:rect l="l" t="t" r="r" b="b"/>
              <a:pathLst>
                <a:path w="240" h="140" extrusionOk="0">
                  <a:moveTo>
                    <a:pt x="1" y="0"/>
                  </a:moveTo>
                  <a:cubicBezTo>
                    <a:pt x="60" y="80"/>
                    <a:pt x="140" y="140"/>
                    <a:pt x="239" y="140"/>
                  </a:cubicBezTo>
                  <a:cubicBezTo>
                    <a:pt x="160" y="80"/>
                    <a:pt x="80" y="6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
            <p:cNvSpPr/>
            <p:nvPr/>
          </p:nvSpPr>
          <p:spPr>
            <a:xfrm>
              <a:off x="2196950" y="4121850"/>
              <a:ext cx="4000" cy="2325"/>
            </a:xfrm>
            <a:custGeom>
              <a:avLst/>
              <a:gdLst/>
              <a:ahLst/>
              <a:cxnLst/>
              <a:rect l="l" t="t" r="r" b="b"/>
              <a:pathLst>
                <a:path w="160" h="93" extrusionOk="0">
                  <a:moveTo>
                    <a:pt x="83" y="1"/>
                  </a:moveTo>
                  <a:cubicBezTo>
                    <a:pt x="57" y="1"/>
                    <a:pt x="29" y="25"/>
                    <a:pt x="0" y="73"/>
                  </a:cubicBezTo>
                  <a:cubicBezTo>
                    <a:pt x="40" y="93"/>
                    <a:pt x="119" y="93"/>
                    <a:pt x="159" y="93"/>
                  </a:cubicBezTo>
                  <a:cubicBezTo>
                    <a:pt x="138" y="30"/>
                    <a:pt x="112"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
            <p:cNvSpPr/>
            <p:nvPr/>
          </p:nvSpPr>
          <p:spPr>
            <a:xfrm>
              <a:off x="1946800" y="4253450"/>
              <a:ext cx="4500" cy="4500"/>
            </a:xfrm>
            <a:custGeom>
              <a:avLst/>
              <a:gdLst/>
              <a:ahLst/>
              <a:cxnLst/>
              <a:rect l="l" t="t" r="r" b="b"/>
              <a:pathLst>
                <a:path w="180" h="180" extrusionOk="0">
                  <a:moveTo>
                    <a:pt x="179" y="180"/>
                  </a:moveTo>
                  <a:cubicBezTo>
                    <a:pt x="119" y="120"/>
                    <a:pt x="60" y="80"/>
                    <a:pt x="0" y="1"/>
                  </a:cubicBezTo>
                  <a:cubicBezTo>
                    <a:pt x="60" y="80"/>
                    <a:pt x="119" y="120"/>
                    <a:pt x="179" y="1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
            <p:cNvSpPr/>
            <p:nvPr/>
          </p:nvSpPr>
          <p:spPr>
            <a:xfrm>
              <a:off x="2044275" y="4186825"/>
              <a:ext cx="4975" cy="3500"/>
            </a:xfrm>
            <a:custGeom>
              <a:avLst/>
              <a:gdLst/>
              <a:ahLst/>
              <a:cxnLst/>
              <a:rect l="l" t="t" r="r" b="b"/>
              <a:pathLst>
                <a:path w="199" h="140" extrusionOk="0">
                  <a:moveTo>
                    <a:pt x="0" y="0"/>
                  </a:moveTo>
                  <a:cubicBezTo>
                    <a:pt x="80" y="60"/>
                    <a:pt x="139" y="100"/>
                    <a:pt x="199" y="140"/>
                  </a:cubicBezTo>
                  <a:cubicBezTo>
                    <a:pt x="159" y="100"/>
                    <a:pt x="80" y="6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
            <p:cNvSpPr/>
            <p:nvPr/>
          </p:nvSpPr>
          <p:spPr>
            <a:xfrm>
              <a:off x="1660825" y="4740325"/>
              <a:ext cx="5000" cy="1975"/>
            </a:xfrm>
            <a:custGeom>
              <a:avLst/>
              <a:gdLst/>
              <a:ahLst/>
              <a:cxnLst/>
              <a:rect l="l" t="t" r="r" b="b"/>
              <a:pathLst>
                <a:path w="200" h="79" extrusionOk="0">
                  <a:moveTo>
                    <a:pt x="200" y="1"/>
                  </a:moveTo>
                  <a:cubicBezTo>
                    <a:pt x="120" y="1"/>
                    <a:pt x="80" y="21"/>
                    <a:pt x="1" y="21"/>
                  </a:cubicBezTo>
                  <a:cubicBezTo>
                    <a:pt x="38" y="58"/>
                    <a:pt x="76" y="78"/>
                    <a:pt x="109" y="78"/>
                  </a:cubicBezTo>
                  <a:cubicBezTo>
                    <a:pt x="147" y="78"/>
                    <a:pt x="179" y="53"/>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
            <p:cNvSpPr/>
            <p:nvPr/>
          </p:nvSpPr>
          <p:spPr>
            <a:xfrm>
              <a:off x="1669775" y="4740675"/>
              <a:ext cx="8975" cy="3675"/>
            </a:xfrm>
            <a:custGeom>
              <a:avLst/>
              <a:gdLst/>
              <a:ahLst/>
              <a:cxnLst/>
              <a:rect l="l" t="t" r="r" b="b"/>
              <a:pathLst>
                <a:path w="359" h="147" extrusionOk="0">
                  <a:moveTo>
                    <a:pt x="85" y="0"/>
                  </a:moveTo>
                  <a:cubicBezTo>
                    <a:pt x="58" y="0"/>
                    <a:pt x="30" y="3"/>
                    <a:pt x="1" y="7"/>
                  </a:cubicBezTo>
                  <a:cubicBezTo>
                    <a:pt x="100" y="126"/>
                    <a:pt x="220" y="146"/>
                    <a:pt x="359" y="146"/>
                  </a:cubicBezTo>
                  <a:cubicBezTo>
                    <a:pt x="280" y="36"/>
                    <a:pt x="189"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
            <p:cNvSpPr/>
            <p:nvPr/>
          </p:nvSpPr>
          <p:spPr>
            <a:xfrm>
              <a:off x="2093000" y="4819900"/>
              <a:ext cx="18425" cy="4000"/>
            </a:xfrm>
            <a:custGeom>
              <a:avLst/>
              <a:gdLst/>
              <a:ahLst/>
              <a:cxnLst/>
              <a:rect l="l" t="t" r="r" b="b"/>
              <a:pathLst>
                <a:path w="737" h="160" extrusionOk="0">
                  <a:moveTo>
                    <a:pt x="736" y="1"/>
                  </a:moveTo>
                  <a:cubicBezTo>
                    <a:pt x="498" y="1"/>
                    <a:pt x="239" y="21"/>
                    <a:pt x="0" y="21"/>
                  </a:cubicBezTo>
                  <a:cubicBezTo>
                    <a:pt x="20" y="60"/>
                    <a:pt x="40" y="120"/>
                    <a:pt x="40" y="160"/>
                  </a:cubicBezTo>
                  <a:cubicBezTo>
                    <a:pt x="299" y="160"/>
                    <a:pt x="518" y="160"/>
                    <a:pt x="736" y="140"/>
                  </a:cubicBezTo>
                  <a:lnTo>
                    <a:pt x="7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
            <p:cNvSpPr/>
            <p:nvPr/>
          </p:nvSpPr>
          <p:spPr>
            <a:xfrm>
              <a:off x="2264575" y="3997900"/>
              <a:ext cx="178750" cy="24050"/>
            </a:xfrm>
            <a:custGeom>
              <a:avLst/>
              <a:gdLst/>
              <a:ahLst/>
              <a:cxnLst/>
              <a:rect l="l" t="t" r="r" b="b"/>
              <a:pathLst>
                <a:path w="7150" h="962" extrusionOk="0">
                  <a:moveTo>
                    <a:pt x="7043" y="0"/>
                  </a:moveTo>
                  <a:cubicBezTo>
                    <a:pt x="7016" y="0"/>
                    <a:pt x="6983" y="6"/>
                    <a:pt x="6943" y="18"/>
                  </a:cubicBezTo>
                  <a:cubicBezTo>
                    <a:pt x="5809" y="117"/>
                    <a:pt x="4695" y="177"/>
                    <a:pt x="3601" y="336"/>
                  </a:cubicBezTo>
                  <a:cubicBezTo>
                    <a:pt x="2753" y="463"/>
                    <a:pt x="1904" y="581"/>
                    <a:pt x="1049" y="581"/>
                  </a:cubicBezTo>
                  <a:cubicBezTo>
                    <a:pt x="701" y="581"/>
                    <a:pt x="351" y="561"/>
                    <a:pt x="0" y="515"/>
                  </a:cubicBezTo>
                  <a:lnTo>
                    <a:pt x="0" y="515"/>
                  </a:lnTo>
                  <a:cubicBezTo>
                    <a:pt x="40" y="674"/>
                    <a:pt x="100" y="794"/>
                    <a:pt x="140" y="953"/>
                  </a:cubicBezTo>
                  <a:cubicBezTo>
                    <a:pt x="323" y="959"/>
                    <a:pt x="506" y="962"/>
                    <a:pt x="689" y="962"/>
                  </a:cubicBezTo>
                  <a:cubicBezTo>
                    <a:pt x="1764" y="962"/>
                    <a:pt x="2846" y="864"/>
                    <a:pt x="3899" y="694"/>
                  </a:cubicBezTo>
                  <a:cubicBezTo>
                    <a:pt x="4974" y="515"/>
                    <a:pt x="6068" y="475"/>
                    <a:pt x="7102" y="197"/>
                  </a:cubicBezTo>
                  <a:cubicBezTo>
                    <a:pt x="7150" y="86"/>
                    <a:pt x="7147" y="0"/>
                    <a:pt x="70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
            <p:cNvSpPr/>
            <p:nvPr/>
          </p:nvSpPr>
          <p:spPr>
            <a:xfrm>
              <a:off x="2277000" y="3873400"/>
              <a:ext cx="24900" cy="108675"/>
            </a:xfrm>
            <a:custGeom>
              <a:avLst/>
              <a:gdLst/>
              <a:ahLst/>
              <a:cxnLst/>
              <a:rect l="l" t="t" r="r" b="b"/>
              <a:pathLst>
                <a:path w="996" h="4347" extrusionOk="0">
                  <a:moveTo>
                    <a:pt x="245" y="0"/>
                  </a:moveTo>
                  <a:cubicBezTo>
                    <a:pt x="231" y="0"/>
                    <a:pt x="216" y="2"/>
                    <a:pt x="200" y="5"/>
                  </a:cubicBezTo>
                  <a:cubicBezTo>
                    <a:pt x="21" y="25"/>
                    <a:pt x="1" y="204"/>
                    <a:pt x="21" y="363"/>
                  </a:cubicBezTo>
                  <a:cubicBezTo>
                    <a:pt x="279" y="1676"/>
                    <a:pt x="180" y="3048"/>
                    <a:pt x="697" y="4302"/>
                  </a:cubicBezTo>
                  <a:cubicBezTo>
                    <a:pt x="737" y="4332"/>
                    <a:pt x="772" y="4346"/>
                    <a:pt x="806" y="4346"/>
                  </a:cubicBezTo>
                  <a:cubicBezTo>
                    <a:pt x="841" y="4346"/>
                    <a:pt x="876" y="4332"/>
                    <a:pt x="916" y="4302"/>
                  </a:cubicBezTo>
                  <a:cubicBezTo>
                    <a:pt x="995" y="2989"/>
                    <a:pt x="419" y="1775"/>
                    <a:pt x="518" y="462"/>
                  </a:cubicBezTo>
                  <a:cubicBezTo>
                    <a:pt x="518" y="403"/>
                    <a:pt x="498" y="323"/>
                    <a:pt x="478" y="283"/>
                  </a:cubicBezTo>
                  <a:cubicBezTo>
                    <a:pt x="405" y="192"/>
                    <a:pt x="399"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
            <p:cNvSpPr/>
            <p:nvPr/>
          </p:nvSpPr>
          <p:spPr>
            <a:xfrm>
              <a:off x="2289925" y="3860575"/>
              <a:ext cx="105975" cy="14950"/>
            </a:xfrm>
            <a:custGeom>
              <a:avLst/>
              <a:gdLst/>
              <a:ahLst/>
              <a:cxnLst/>
              <a:rect l="l" t="t" r="r" b="b"/>
              <a:pathLst>
                <a:path w="4239" h="598" extrusionOk="0">
                  <a:moveTo>
                    <a:pt x="4119" y="1"/>
                  </a:moveTo>
                  <a:cubicBezTo>
                    <a:pt x="3462" y="40"/>
                    <a:pt x="2786" y="120"/>
                    <a:pt x="2110" y="180"/>
                  </a:cubicBezTo>
                  <a:cubicBezTo>
                    <a:pt x="1986" y="187"/>
                    <a:pt x="1861" y="190"/>
                    <a:pt x="1734" y="190"/>
                  </a:cubicBezTo>
                  <a:cubicBezTo>
                    <a:pt x="1506" y="190"/>
                    <a:pt x="1270" y="182"/>
                    <a:pt x="1025" y="182"/>
                  </a:cubicBezTo>
                  <a:cubicBezTo>
                    <a:pt x="703" y="182"/>
                    <a:pt x="365" y="196"/>
                    <a:pt x="1" y="259"/>
                  </a:cubicBezTo>
                  <a:cubicBezTo>
                    <a:pt x="319" y="597"/>
                    <a:pt x="538" y="518"/>
                    <a:pt x="777" y="538"/>
                  </a:cubicBezTo>
                  <a:cubicBezTo>
                    <a:pt x="957" y="551"/>
                    <a:pt x="1137" y="556"/>
                    <a:pt x="1316" y="556"/>
                  </a:cubicBezTo>
                  <a:cubicBezTo>
                    <a:pt x="2251" y="556"/>
                    <a:pt x="3185" y="406"/>
                    <a:pt x="4119" y="339"/>
                  </a:cubicBezTo>
                  <a:cubicBezTo>
                    <a:pt x="4238" y="239"/>
                    <a:pt x="4238" y="120"/>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
            <p:cNvSpPr/>
            <p:nvPr/>
          </p:nvSpPr>
          <p:spPr>
            <a:xfrm>
              <a:off x="2475925" y="3860575"/>
              <a:ext cx="23250" cy="80125"/>
            </a:xfrm>
            <a:custGeom>
              <a:avLst/>
              <a:gdLst/>
              <a:ahLst/>
              <a:cxnLst/>
              <a:rect l="l" t="t" r="r" b="b"/>
              <a:pathLst>
                <a:path w="930" h="3205" extrusionOk="0">
                  <a:moveTo>
                    <a:pt x="1" y="1"/>
                  </a:moveTo>
                  <a:cubicBezTo>
                    <a:pt x="160" y="1115"/>
                    <a:pt x="299" y="2169"/>
                    <a:pt x="438" y="3203"/>
                  </a:cubicBezTo>
                  <a:cubicBezTo>
                    <a:pt x="457" y="3204"/>
                    <a:pt x="474" y="3205"/>
                    <a:pt x="491" y="3205"/>
                  </a:cubicBezTo>
                  <a:cubicBezTo>
                    <a:pt x="845" y="3205"/>
                    <a:pt x="929" y="3009"/>
                    <a:pt x="797" y="2686"/>
                  </a:cubicBezTo>
                  <a:cubicBezTo>
                    <a:pt x="777" y="2686"/>
                    <a:pt x="777" y="2686"/>
                    <a:pt x="737" y="2626"/>
                  </a:cubicBezTo>
                  <a:cubicBezTo>
                    <a:pt x="737" y="2587"/>
                    <a:pt x="737" y="2567"/>
                    <a:pt x="797" y="2507"/>
                  </a:cubicBezTo>
                  <a:lnTo>
                    <a:pt x="797" y="2328"/>
                  </a:lnTo>
                  <a:cubicBezTo>
                    <a:pt x="816" y="2328"/>
                    <a:pt x="836" y="2328"/>
                    <a:pt x="836" y="2288"/>
                  </a:cubicBezTo>
                  <a:cubicBezTo>
                    <a:pt x="836" y="2229"/>
                    <a:pt x="836" y="2209"/>
                    <a:pt x="797" y="2169"/>
                  </a:cubicBezTo>
                  <a:cubicBezTo>
                    <a:pt x="598" y="1930"/>
                    <a:pt x="797" y="1632"/>
                    <a:pt x="618" y="1433"/>
                  </a:cubicBezTo>
                  <a:lnTo>
                    <a:pt x="618" y="1274"/>
                  </a:lnTo>
                  <a:cubicBezTo>
                    <a:pt x="637" y="1274"/>
                    <a:pt x="637" y="1274"/>
                    <a:pt x="657" y="1214"/>
                  </a:cubicBezTo>
                  <a:cubicBezTo>
                    <a:pt x="657" y="1174"/>
                    <a:pt x="657" y="1135"/>
                    <a:pt x="618" y="1095"/>
                  </a:cubicBezTo>
                  <a:cubicBezTo>
                    <a:pt x="498" y="717"/>
                    <a:pt x="518" y="279"/>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
            <p:cNvSpPr/>
            <p:nvPr/>
          </p:nvSpPr>
          <p:spPr>
            <a:xfrm>
              <a:off x="2330500" y="3971050"/>
              <a:ext cx="85775" cy="18850"/>
            </a:xfrm>
            <a:custGeom>
              <a:avLst/>
              <a:gdLst/>
              <a:ahLst/>
              <a:cxnLst/>
              <a:rect l="l" t="t" r="r" b="b"/>
              <a:pathLst>
                <a:path w="3431" h="754" extrusionOk="0">
                  <a:moveTo>
                    <a:pt x="2687" y="0"/>
                  </a:moveTo>
                  <a:cubicBezTo>
                    <a:pt x="2626" y="0"/>
                    <a:pt x="2568" y="25"/>
                    <a:pt x="2516" y="77"/>
                  </a:cubicBezTo>
                  <a:cubicBezTo>
                    <a:pt x="2456" y="137"/>
                    <a:pt x="2416" y="177"/>
                    <a:pt x="2337" y="197"/>
                  </a:cubicBezTo>
                  <a:cubicBezTo>
                    <a:pt x="1561" y="237"/>
                    <a:pt x="765" y="197"/>
                    <a:pt x="29" y="435"/>
                  </a:cubicBezTo>
                  <a:cubicBezTo>
                    <a:pt x="0" y="656"/>
                    <a:pt x="92" y="692"/>
                    <a:pt x="208" y="692"/>
                  </a:cubicBezTo>
                  <a:cubicBezTo>
                    <a:pt x="263" y="692"/>
                    <a:pt x="323" y="684"/>
                    <a:pt x="379" y="684"/>
                  </a:cubicBezTo>
                  <a:cubicBezTo>
                    <a:pt x="449" y="684"/>
                    <a:pt x="512" y="696"/>
                    <a:pt x="546" y="754"/>
                  </a:cubicBezTo>
                  <a:cubicBezTo>
                    <a:pt x="974" y="665"/>
                    <a:pt x="1417" y="592"/>
                    <a:pt x="1863" y="592"/>
                  </a:cubicBezTo>
                  <a:cubicBezTo>
                    <a:pt x="1915" y="592"/>
                    <a:pt x="1966" y="593"/>
                    <a:pt x="2018" y="595"/>
                  </a:cubicBezTo>
                  <a:cubicBezTo>
                    <a:pt x="2079" y="603"/>
                    <a:pt x="2139" y="607"/>
                    <a:pt x="2197" y="607"/>
                  </a:cubicBezTo>
                  <a:cubicBezTo>
                    <a:pt x="2423" y="607"/>
                    <a:pt x="2632" y="546"/>
                    <a:pt x="2854" y="435"/>
                  </a:cubicBezTo>
                  <a:cubicBezTo>
                    <a:pt x="2973" y="197"/>
                    <a:pt x="3431" y="475"/>
                    <a:pt x="3431" y="77"/>
                  </a:cubicBezTo>
                  <a:cubicBezTo>
                    <a:pt x="3388" y="35"/>
                    <a:pt x="3345" y="15"/>
                    <a:pt x="3306" y="15"/>
                  </a:cubicBezTo>
                  <a:cubicBezTo>
                    <a:pt x="3272" y="15"/>
                    <a:pt x="3240" y="30"/>
                    <a:pt x="3212" y="58"/>
                  </a:cubicBezTo>
                  <a:lnTo>
                    <a:pt x="2854" y="58"/>
                  </a:lnTo>
                  <a:cubicBezTo>
                    <a:pt x="2797" y="20"/>
                    <a:pt x="2741" y="0"/>
                    <a:pt x="2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
            <p:cNvSpPr/>
            <p:nvPr/>
          </p:nvSpPr>
          <p:spPr>
            <a:xfrm>
              <a:off x="2235225" y="3856600"/>
              <a:ext cx="20425" cy="90450"/>
            </a:xfrm>
            <a:custGeom>
              <a:avLst/>
              <a:gdLst/>
              <a:ahLst/>
              <a:cxnLst/>
              <a:rect l="l" t="t" r="r" b="b"/>
              <a:pathLst>
                <a:path w="817" h="3618" extrusionOk="0">
                  <a:moveTo>
                    <a:pt x="598" y="0"/>
                  </a:moveTo>
                  <a:lnTo>
                    <a:pt x="419" y="180"/>
                  </a:lnTo>
                  <a:cubicBezTo>
                    <a:pt x="1" y="756"/>
                    <a:pt x="220" y="1393"/>
                    <a:pt x="239" y="2010"/>
                  </a:cubicBezTo>
                  <a:cubicBezTo>
                    <a:pt x="478" y="2547"/>
                    <a:pt x="100" y="3163"/>
                    <a:pt x="598" y="3601"/>
                  </a:cubicBezTo>
                  <a:cubicBezTo>
                    <a:pt x="621" y="3613"/>
                    <a:pt x="642" y="3618"/>
                    <a:pt x="663" y="3618"/>
                  </a:cubicBezTo>
                  <a:cubicBezTo>
                    <a:pt x="714" y="3618"/>
                    <a:pt x="760" y="3589"/>
                    <a:pt x="816" y="3561"/>
                  </a:cubicBezTo>
                  <a:cubicBezTo>
                    <a:pt x="737" y="2368"/>
                    <a:pt x="677" y="1194"/>
                    <a:pt x="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
            <p:cNvSpPr/>
            <p:nvPr/>
          </p:nvSpPr>
          <p:spPr>
            <a:xfrm>
              <a:off x="2401825" y="3970000"/>
              <a:ext cx="72150" cy="11950"/>
            </a:xfrm>
            <a:custGeom>
              <a:avLst/>
              <a:gdLst/>
              <a:ahLst/>
              <a:cxnLst/>
              <a:rect l="l" t="t" r="r" b="b"/>
              <a:pathLst>
                <a:path w="2886" h="478" extrusionOk="0">
                  <a:moveTo>
                    <a:pt x="1108" y="15"/>
                  </a:moveTo>
                  <a:cubicBezTo>
                    <a:pt x="919" y="15"/>
                    <a:pt x="733" y="36"/>
                    <a:pt x="558" y="119"/>
                  </a:cubicBezTo>
                  <a:cubicBezTo>
                    <a:pt x="419" y="338"/>
                    <a:pt x="100" y="219"/>
                    <a:pt x="1" y="477"/>
                  </a:cubicBezTo>
                  <a:cubicBezTo>
                    <a:pt x="677" y="438"/>
                    <a:pt x="1373" y="438"/>
                    <a:pt x="2050" y="438"/>
                  </a:cubicBezTo>
                  <a:cubicBezTo>
                    <a:pt x="2185" y="438"/>
                    <a:pt x="2317" y="458"/>
                    <a:pt x="2444" y="458"/>
                  </a:cubicBezTo>
                  <a:cubicBezTo>
                    <a:pt x="2597" y="458"/>
                    <a:pt x="2744" y="429"/>
                    <a:pt x="2885" y="298"/>
                  </a:cubicBezTo>
                  <a:cubicBezTo>
                    <a:pt x="2607" y="0"/>
                    <a:pt x="2209" y="179"/>
                    <a:pt x="1891" y="20"/>
                  </a:cubicBezTo>
                  <a:cubicBezTo>
                    <a:pt x="1813" y="31"/>
                    <a:pt x="1733" y="34"/>
                    <a:pt x="1653" y="34"/>
                  </a:cubicBezTo>
                  <a:cubicBezTo>
                    <a:pt x="1473" y="34"/>
                    <a:pt x="1289" y="15"/>
                    <a:pt x="1108" y="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
            <p:cNvSpPr/>
            <p:nvPr/>
          </p:nvSpPr>
          <p:spPr>
            <a:xfrm>
              <a:off x="2423725" y="4035250"/>
              <a:ext cx="54725" cy="13175"/>
            </a:xfrm>
            <a:custGeom>
              <a:avLst/>
              <a:gdLst/>
              <a:ahLst/>
              <a:cxnLst/>
              <a:rect l="l" t="t" r="r" b="b"/>
              <a:pathLst>
                <a:path w="2189" h="527" extrusionOk="0">
                  <a:moveTo>
                    <a:pt x="1405" y="1"/>
                  </a:moveTo>
                  <a:cubicBezTo>
                    <a:pt x="1118" y="1"/>
                    <a:pt x="825" y="83"/>
                    <a:pt x="537" y="175"/>
                  </a:cubicBezTo>
                  <a:cubicBezTo>
                    <a:pt x="496" y="244"/>
                    <a:pt x="419" y="253"/>
                    <a:pt x="336" y="253"/>
                  </a:cubicBezTo>
                  <a:cubicBezTo>
                    <a:pt x="305" y="253"/>
                    <a:pt x="274" y="252"/>
                    <a:pt x="243" y="252"/>
                  </a:cubicBezTo>
                  <a:cubicBezTo>
                    <a:pt x="116" y="252"/>
                    <a:pt x="0" y="273"/>
                    <a:pt x="0" y="493"/>
                  </a:cubicBezTo>
                  <a:cubicBezTo>
                    <a:pt x="170" y="516"/>
                    <a:pt x="339" y="526"/>
                    <a:pt x="509" y="526"/>
                  </a:cubicBezTo>
                  <a:cubicBezTo>
                    <a:pt x="1074" y="526"/>
                    <a:pt x="1637" y="412"/>
                    <a:pt x="2188" y="274"/>
                  </a:cubicBezTo>
                  <a:cubicBezTo>
                    <a:pt x="1938" y="72"/>
                    <a:pt x="1674" y="1"/>
                    <a:pt x="1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
            <p:cNvSpPr/>
            <p:nvPr/>
          </p:nvSpPr>
          <p:spPr>
            <a:xfrm>
              <a:off x="2506775" y="3953075"/>
              <a:ext cx="18425" cy="60200"/>
            </a:xfrm>
            <a:custGeom>
              <a:avLst/>
              <a:gdLst/>
              <a:ahLst/>
              <a:cxnLst/>
              <a:rect l="l" t="t" r="r" b="b"/>
              <a:pathLst>
                <a:path w="737" h="2408" extrusionOk="0">
                  <a:moveTo>
                    <a:pt x="139" y="1"/>
                  </a:moveTo>
                  <a:lnTo>
                    <a:pt x="139" y="1"/>
                  </a:lnTo>
                  <a:cubicBezTo>
                    <a:pt x="0" y="856"/>
                    <a:pt x="398" y="1592"/>
                    <a:pt x="478" y="2408"/>
                  </a:cubicBezTo>
                  <a:cubicBezTo>
                    <a:pt x="736" y="1950"/>
                    <a:pt x="557" y="1413"/>
                    <a:pt x="637" y="956"/>
                  </a:cubicBezTo>
                  <a:cubicBezTo>
                    <a:pt x="597" y="916"/>
                    <a:pt x="577" y="876"/>
                    <a:pt x="597" y="816"/>
                  </a:cubicBezTo>
                  <a:cubicBezTo>
                    <a:pt x="418" y="657"/>
                    <a:pt x="458" y="458"/>
                    <a:pt x="458" y="239"/>
                  </a:cubicBezTo>
                  <a:cubicBezTo>
                    <a:pt x="358" y="140"/>
                    <a:pt x="239" y="80"/>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
            <p:cNvSpPr/>
            <p:nvPr/>
          </p:nvSpPr>
          <p:spPr>
            <a:xfrm>
              <a:off x="2287950" y="3981100"/>
              <a:ext cx="56225" cy="9300"/>
            </a:xfrm>
            <a:custGeom>
              <a:avLst/>
              <a:gdLst/>
              <a:ahLst/>
              <a:cxnLst/>
              <a:rect l="l" t="t" r="r" b="b"/>
              <a:pathLst>
                <a:path w="2249" h="372" extrusionOk="0">
                  <a:moveTo>
                    <a:pt x="982" y="1"/>
                  </a:moveTo>
                  <a:cubicBezTo>
                    <a:pt x="811" y="1"/>
                    <a:pt x="643" y="5"/>
                    <a:pt x="478" y="14"/>
                  </a:cubicBezTo>
                  <a:lnTo>
                    <a:pt x="279" y="14"/>
                  </a:lnTo>
                  <a:cubicBezTo>
                    <a:pt x="160" y="53"/>
                    <a:pt x="0" y="73"/>
                    <a:pt x="0" y="193"/>
                  </a:cubicBezTo>
                  <a:cubicBezTo>
                    <a:pt x="0" y="332"/>
                    <a:pt x="140" y="372"/>
                    <a:pt x="259" y="372"/>
                  </a:cubicBezTo>
                  <a:cubicBezTo>
                    <a:pt x="935" y="372"/>
                    <a:pt x="1572" y="352"/>
                    <a:pt x="2248" y="352"/>
                  </a:cubicBezTo>
                  <a:cubicBezTo>
                    <a:pt x="2129" y="153"/>
                    <a:pt x="1831" y="252"/>
                    <a:pt x="1731" y="33"/>
                  </a:cubicBezTo>
                  <a:cubicBezTo>
                    <a:pt x="1475" y="10"/>
                    <a:pt x="1225" y="1"/>
                    <a:pt x="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
            <p:cNvSpPr/>
            <p:nvPr/>
          </p:nvSpPr>
          <p:spPr>
            <a:xfrm>
              <a:off x="2411275" y="3967875"/>
              <a:ext cx="70650" cy="6975"/>
            </a:xfrm>
            <a:custGeom>
              <a:avLst/>
              <a:gdLst/>
              <a:ahLst/>
              <a:cxnLst/>
              <a:rect l="l" t="t" r="r" b="b"/>
              <a:pathLst>
                <a:path w="2826" h="279" extrusionOk="0">
                  <a:moveTo>
                    <a:pt x="1410" y="0"/>
                  </a:moveTo>
                  <a:cubicBezTo>
                    <a:pt x="883" y="0"/>
                    <a:pt x="345" y="60"/>
                    <a:pt x="1" y="185"/>
                  </a:cubicBezTo>
                  <a:cubicBezTo>
                    <a:pt x="41" y="185"/>
                    <a:pt x="120" y="204"/>
                    <a:pt x="180" y="204"/>
                  </a:cubicBezTo>
                  <a:lnTo>
                    <a:pt x="1612" y="204"/>
                  </a:lnTo>
                  <a:cubicBezTo>
                    <a:pt x="1811" y="254"/>
                    <a:pt x="2010" y="279"/>
                    <a:pt x="2211" y="279"/>
                  </a:cubicBezTo>
                  <a:cubicBezTo>
                    <a:pt x="2413" y="279"/>
                    <a:pt x="2617" y="254"/>
                    <a:pt x="2826" y="204"/>
                  </a:cubicBezTo>
                  <a:cubicBezTo>
                    <a:pt x="2536" y="70"/>
                    <a:pt x="1979"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
            <p:cNvSpPr/>
            <p:nvPr/>
          </p:nvSpPr>
          <p:spPr>
            <a:xfrm>
              <a:off x="2504275" y="3877475"/>
              <a:ext cx="7500" cy="72150"/>
            </a:xfrm>
            <a:custGeom>
              <a:avLst/>
              <a:gdLst/>
              <a:ahLst/>
              <a:cxnLst/>
              <a:rect l="l" t="t" r="r" b="b"/>
              <a:pathLst>
                <a:path w="300" h="2886" extrusionOk="0">
                  <a:moveTo>
                    <a:pt x="41" y="1"/>
                  </a:moveTo>
                  <a:lnTo>
                    <a:pt x="41" y="2249"/>
                  </a:lnTo>
                  <a:cubicBezTo>
                    <a:pt x="41" y="2488"/>
                    <a:pt x="1" y="2726"/>
                    <a:pt x="239" y="2885"/>
                  </a:cubicBezTo>
                  <a:cubicBezTo>
                    <a:pt x="200" y="2289"/>
                    <a:pt x="200" y="1692"/>
                    <a:pt x="200" y="1095"/>
                  </a:cubicBezTo>
                  <a:cubicBezTo>
                    <a:pt x="299" y="916"/>
                    <a:pt x="299" y="737"/>
                    <a:pt x="200" y="558"/>
                  </a:cubicBezTo>
                  <a:cubicBezTo>
                    <a:pt x="200" y="518"/>
                    <a:pt x="180" y="439"/>
                    <a:pt x="180" y="399"/>
                  </a:cubicBezTo>
                  <a:cubicBezTo>
                    <a:pt x="160" y="260"/>
                    <a:pt x="160" y="120"/>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
            <p:cNvSpPr/>
            <p:nvPr/>
          </p:nvSpPr>
          <p:spPr>
            <a:xfrm>
              <a:off x="2392875" y="3857825"/>
              <a:ext cx="37325" cy="11225"/>
            </a:xfrm>
            <a:custGeom>
              <a:avLst/>
              <a:gdLst/>
              <a:ahLst/>
              <a:cxnLst/>
              <a:rect l="l" t="t" r="r" b="b"/>
              <a:pathLst>
                <a:path w="1493" h="449" extrusionOk="0">
                  <a:moveTo>
                    <a:pt x="1159" y="1"/>
                  </a:moveTo>
                  <a:cubicBezTo>
                    <a:pt x="779" y="1"/>
                    <a:pt x="390" y="111"/>
                    <a:pt x="1" y="111"/>
                  </a:cubicBezTo>
                  <a:lnTo>
                    <a:pt x="1" y="449"/>
                  </a:lnTo>
                  <a:lnTo>
                    <a:pt x="1493" y="230"/>
                  </a:lnTo>
                  <a:cubicBezTo>
                    <a:pt x="1473" y="150"/>
                    <a:pt x="1473" y="111"/>
                    <a:pt x="1473" y="31"/>
                  </a:cubicBezTo>
                  <a:cubicBezTo>
                    <a:pt x="1369" y="9"/>
                    <a:pt x="1264" y="1"/>
                    <a:pt x="1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
            <p:cNvSpPr/>
            <p:nvPr/>
          </p:nvSpPr>
          <p:spPr>
            <a:xfrm>
              <a:off x="2243200" y="3783500"/>
              <a:ext cx="7475" cy="63175"/>
            </a:xfrm>
            <a:custGeom>
              <a:avLst/>
              <a:gdLst/>
              <a:ahLst/>
              <a:cxnLst/>
              <a:rect l="l" t="t" r="r" b="b"/>
              <a:pathLst>
                <a:path w="299" h="2527" extrusionOk="0">
                  <a:moveTo>
                    <a:pt x="139" y="0"/>
                  </a:moveTo>
                  <a:lnTo>
                    <a:pt x="139" y="0"/>
                  </a:lnTo>
                  <a:cubicBezTo>
                    <a:pt x="60" y="836"/>
                    <a:pt x="0" y="1691"/>
                    <a:pt x="259" y="2527"/>
                  </a:cubicBezTo>
                  <a:cubicBezTo>
                    <a:pt x="279" y="2228"/>
                    <a:pt x="279" y="1970"/>
                    <a:pt x="298" y="1671"/>
                  </a:cubicBezTo>
                  <a:lnTo>
                    <a:pt x="298" y="1293"/>
                  </a:lnTo>
                  <a:cubicBezTo>
                    <a:pt x="298" y="1174"/>
                    <a:pt x="279" y="1074"/>
                    <a:pt x="279" y="935"/>
                  </a:cubicBezTo>
                  <a:cubicBezTo>
                    <a:pt x="279" y="776"/>
                    <a:pt x="279" y="597"/>
                    <a:pt x="298" y="398"/>
                  </a:cubicBezTo>
                  <a:cubicBezTo>
                    <a:pt x="239" y="279"/>
                    <a:pt x="279" y="100"/>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
            <p:cNvSpPr/>
            <p:nvPr/>
          </p:nvSpPr>
          <p:spPr>
            <a:xfrm>
              <a:off x="2242700" y="3953575"/>
              <a:ext cx="16925" cy="40800"/>
            </a:xfrm>
            <a:custGeom>
              <a:avLst/>
              <a:gdLst/>
              <a:ahLst/>
              <a:cxnLst/>
              <a:rect l="l" t="t" r="r" b="b"/>
              <a:pathLst>
                <a:path w="677" h="1632" extrusionOk="0">
                  <a:moveTo>
                    <a:pt x="497" y="1"/>
                  </a:moveTo>
                  <a:cubicBezTo>
                    <a:pt x="458" y="20"/>
                    <a:pt x="418" y="60"/>
                    <a:pt x="378" y="80"/>
                  </a:cubicBezTo>
                  <a:cubicBezTo>
                    <a:pt x="318" y="180"/>
                    <a:pt x="299" y="259"/>
                    <a:pt x="279" y="359"/>
                  </a:cubicBezTo>
                  <a:cubicBezTo>
                    <a:pt x="318" y="796"/>
                    <a:pt x="0" y="1333"/>
                    <a:pt x="597" y="1632"/>
                  </a:cubicBezTo>
                  <a:cubicBezTo>
                    <a:pt x="617" y="1572"/>
                    <a:pt x="657" y="1493"/>
                    <a:pt x="677" y="1453"/>
                  </a:cubicBezTo>
                  <a:cubicBezTo>
                    <a:pt x="617" y="975"/>
                    <a:pt x="677" y="478"/>
                    <a:pt x="4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
            <p:cNvSpPr/>
            <p:nvPr/>
          </p:nvSpPr>
          <p:spPr>
            <a:xfrm>
              <a:off x="2438125" y="3996500"/>
              <a:ext cx="27875" cy="6975"/>
            </a:xfrm>
            <a:custGeom>
              <a:avLst/>
              <a:gdLst/>
              <a:ahLst/>
              <a:cxnLst/>
              <a:rect l="l" t="t" r="r" b="b"/>
              <a:pathLst>
                <a:path w="1115" h="279" extrusionOk="0">
                  <a:moveTo>
                    <a:pt x="271" y="1"/>
                  </a:moveTo>
                  <a:cubicBezTo>
                    <a:pt x="180" y="1"/>
                    <a:pt x="90" y="30"/>
                    <a:pt x="1" y="114"/>
                  </a:cubicBezTo>
                  <a:lnTo>
                    <a:pt x="160" y="273"/>
                  </a:lnTo>
                  <a:cubicBezTo>
                    <a:pt x="186" y="271"/>
                    <a:pt x="213" y="270"/>
                    <a:pt x="239" y="270"/>
                  </a:cubicBezTo>
                  <a:cubicBezTo>
                    <a:pt x="334" y="270"/>
                    <a:pt x="434" y="279"/>
                    <a:pt x="535" y="279"/>
                  </a:cubicBezTo>
                  <a:cubicBezTo>
                    <a:pt x="732" y="279"/>
                    <a:pt x="935" y="246"/>
                    <a:pt x="1115" y="54"/>
                  </a:cubicBezTo>
                  <a:lnTo>
                    <a:pt x="1115" y="54"/>
                  </a:lnTo>
                  <a:cubicBezTo>
                    <a:pt x="1034" y="114"/>
                    <a:pt x="953" y="135"/>
                    <a:pt x="872" y="135"/>
                  </a:cubicBezTo>
                  <a:cubicBezTo>
                    <a:pt x="670" y="135"/>
                    <a:pt x="468"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
            <p:cNvSpPr/>
            <p:nvPr/>
          </p:nvSpPr>
          <p:spPr>
            <a:xfrm>
              <a:off x="2451575" y="3972975"/>
              <a:ext cx="30350" cy="4500"/>
            </a:xfrm>
            <a:custGeom>
              <a:avLst/>
              <a:gdLst/>
              <a:ahLst/>
              <a:cxnLst/>
              <a:rect l="l" t="t" r="r" b="b"/>
              <a:pathLst>
                <a:path w="1214" h="180" extrusionOk="0">
                  <a:moveTo>
                    <a:pt x="0" y="0"/>
                  </a:moveTo>
                  <a:cubicBezTo>
                    <a:pt x="129" y="140"/>
                    <a:pt x="279" y="165"/>
                    <a:pt x="433" y="165"/>
                  </a:cubicBezTo>
                  <a:cubicBezTo>
                    <a:pt x="518" y="165"/>
                    <a:pt x="606" y="157"/>
                    <a:pt x="692" y="157"/>
                  </a:cubicBezTo>
                  <a:cubicBezTo>
                    <a:pt x="761" y="157"/>
                    <a:pt x="829" y="162"/>
                    <a:pt x="895" y="179"/>
                  </a:cubicBezTo>
                  <a:cubicBezTo>
                    <a:pt x="1015" y="179"/>
                    <a:pt x="1174" y="160"/>
                    <a:pt x="1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
            <p:cNvSpPr/>
            <p:nvPr/>
          </p:nvSpPr>
          <p:spPr>
            <a:xfrm>
              <a:off x="2486875" y="3927725"/>
              <a:ext cx="15950" cy="20900"/>
            </a:xfrm>
            <a:custGeom>
              <a:avLst/>
              <a:gdLst/>
              <a:ahLst/>
              <a:cxnLst/>
              <a:rect l="l" t="t" r="r" b="b"/>
              <a:pathLst>
                <a:path w="638" h="836" extrusionOk="0">
                  <a:moveTo>
                    <a:pt x="359" y="0"/>
                  </a:moveTo>
                  <a:cubicBezTo>
                    <a:pt x="359" y="239"/>
                    <a:pt x="259" y="438"/>
                    <a:pt x="0" y="517"/>
                  </a:cubicBezTo>
                  <a:lnTo>
                    <a:pt x="0" y="716"/>
                  </a:lnTo>
                  <a:cubicBezTo>
                    <a:pt x="90" y="796"/>
                    <a:pt x="180" y="836"/>
                    <a:pt x="267" y="836"/>
                  </a:cubicBezTo>
                  <a:cubicBezTo>
                    <a:pt x="354" y="836"/>
                    <a:pt x="438" y="796"/>
                    <a:pt x="518" y="716"/>
                  </a:cubicBezTo>
                  <a:cubicBezTo>
                    <a:pt x="498" y="478"/>
                    <a:pt x="637" y="179"/>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
            <p:cNvSpPr/>
            <p:nvPr/>
          </p:nvSpPr>
          <p:spPr>
            <a:xfrm>
              <a:off x="2486875" y="3945625"/>
              <a:ext cx="13450" cy="14075"/>
            </a:xfrm>
            <a:custGeom>
              <a:avLst/>
              <a:gdLst/>
              <a:ahLst/>
              <a:cxnLst/>
              <a:rect l="l" t="t" r="r" b="b"/>
              <a:pathLst>
                <a:path w="538" h="563" extrusionOk="0">
                  <a:moveTo>
                    <a:pt x="0" y="0"/>
                  </a:moveTo>
                  <a:lnTo>
                    <a:pt x="0" y="179"/>
                  </a:lnTo>
                  <a:cubicBezTo>
                    <a:pt x="80" y="219"/>
                    <a:pt x="140" y="299"/>
                    <a:pt x="180" y="338"/>
                  </a:cubicBezTo>
                  <a:lnTo>
                    <a:pt x="180" y="518"/>
                  </a:lnTo>
                  <a:cubicBezTo>
                    <a:pt x="225" y="549"/>
                    <a:pt x="264" y="563"/>
                    <a:pt x="297" y="563"/>
                  </a:cubicBezTo>
                  <a:cubicBezTo>
                    <a:pt x="408" y="563"/>
                    <a:pt x="461" y="415"/>
                    <a:pt x="538" y="338"/>
                  </a:cubicBezTo>
                  <a:lnTo>
                    <a:pt x="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
            <p:cNvSpPr/>
            <p:nvPr/>
          </p:nvSpPr>
          <p:spPr>
            <a:xfrm>
              <a:off x="2419250" y="4039125"/>
              <a:ext cx="17925" cy="8475"/>
            </a:xfrm>
            <a:custGeom>
              <a:avLst/>
              <a:gdLst/>
              <a:ahLst/>
              <a:cxnLst/>
              <a:rect l="l" t="t" r="r" b="b"/>
              <a:pathLst>
                <a:path w="717" h="339" extrusionOk="0">
                  <a:moveTo>
                    <a:pt x="279" y="0"/>
                  </a:moveTo>
                  <a:cubicBezTo>
                    <a:pt x="20" y="40"/>
                    <a:pt x="0" y="159"/>
                    <a:pt x="199" y="338"/>
                  </a:cubicBezTo>
                  <a:cubicBezTo>
                    <a:pt x="298" y="139"/>
                    <a:pt x="617" y="239"/>
                    <a:pt x="716" y="20"/>
                  </a:cubicBezTo>
                  <a:cubicBezTo>
                    <a:pt x="577" y="20"/>
                    <a:pt x="418"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
            <p:cNvSpPr/>
            <p:nvPr/>
          </p:nvSpPr>
          <p:spPr>
            <a:xfrm>
              <a:off x="2379950" y="4039625"/>
              <a:ext cx="21900" cy="4375"/>
            </a:xfrm>
            <a:custGeom>
              <a:avLst/>
              <a:gdLst/>
              <a:ahLst/>
              <a:cxnLst/>
              <a:rect l="l" t="t" r="r" b="b"/>
              <a:pathLst>
                <a:path w="876" h="175" extrusionOk="0">
                  <a:moveTo>
                    <a:pt x="876" y="0"/>
                  </a:moveTo>
                  <a:cubicBezTo>
                    <a:pt x="577" y="0"/>
                    <a:pt x="299" y="20"/>
                    <a:pt x="1" y="20"/>
                  </a:cubicBezTo>
                  <a:cubicBezTo>
                    <a:pt x="150" y="119"/>
                    <a:pt x="299" y="174"/>
                    <a:pt x="446" y="174"/>
                  </a:cubicBezTo>
                  <a:cubicBezTo>
                    <a:pt x="592" y="174"/>
                    <a:pt x="737" y="119"/>
                    <a:pt x="8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
            <p:cNvSpPr/>
            <p:nvPr/>
          </p:nvSpPr>
          <p:spPr>
            <a:xfrm>
              <a:off x="2489350" y="3896375"/>
              <a:ext cx="8500" cy="18425"/>
            </a:xfrm>
            <a:custGeom>
              <a:avLst/>
              <a:gdLst/>
              <a:ahLst/>
              <a:cxnLst/>
              <a:rect l="l" t="t" r="r" b="b"/>
              <a:pathLst>
                <a:path w="340" h="737" extrusionOk="0">
                  <a:moveTo>
                    <a:pt x="81" y="1"/>
                  </a:moveTo>
                  <a:lnTo>
                    <a:pt x="81" y="1"/>
                  </a:lnTo>
                  <a:cubicBezTo>
                    <a:pt x="100" y="260"/>
                    <a:pt x="1" y="538"/>
                    <a:pt x="260" y="737"/>
                  </a:cubicBezTo>
                  <a:cubicBezTo>
                    <a:pt x="240" y="478"/>
                    <a:pt x="339" y="200"/>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
            <p:cNvSpPr/>
            <p:nvPr/>
          </p:nvSpPr>
          <p:spPr>
            <a:xfrm>
              <a:off x="2491350" y="3954075"/>
              <a:ext cx="8475" cy="7750"/>
            </a:xfrm>
            <a:custGeom>
              <a:avLst/>
              <a:gdLst/>
              <a:ahLst/>
              <a:cxnLst/>
              <a:rect l="l" t="t" r="r" b="b"/>
              <a:pathLst>
                <a:path w="339" h="310" extrusionOk="0">
                  <a:moveTo>
                    <a:pt x="339" y="0"/>
                  </a:moveTo>
                  <a:lnTo>
                    <a:pt x="339" y="0"/>
                  </a:lnTo>
                  <a:cubicBezTo>
                    <a:pt x="219" y="60"/>
                    <a:pt x="120" y="140"/>
                    <a:pt x="1" y="180"/>
                  </a:cubicBezTo>
                  <a:cubicBezTo>
                    <a:pt x="93" y="272"/>
                    <a:pt x="160" y="310"/>
                    <a:pt x="208" y="310"/>
                  </a:cubicBezTo>
                  <a:cubicBezTo>
                    <a:pt x="303" y="310"/>
                    <a:pt x="325" y="160"/>
                    <a:pt x="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
            <p:cNvSpPr/>
            <p:nvPr/>
          </p:nvSpPr>
          <p:spPr>
            <a:xfrm>
              <a:off x="2247175" y="3945625"/>
              <a:ext cx="11950" cy="9975"/>
            </a:xfrm>
            <a:custGeom>
              <a:avLst/>
              <a:gdLst/>
              <a:ahLst/>
              <a:cxnLst/>
              <a:rect l="l" t="t" r="r" b="b"/>
              <a:pathLst>
                <a:path w="478" h="399" extrusionOk="0">
                  <a:moveTo>
                    <a:pt x="120" y="0"/>
                  </a:moveTo>
                  <a:cubicBezTo>
                    <a:pt x="0" y="179"/>
                    <a:pt x="20" y="319"/>
                    <a:pt x="239" y="398"/>
                  </a:cubicBezTo>
                  <a:cubicBezTo>
                    <a:pt x="279" y="398"/>
                    <a:pt x="299" y="378"/>
                    <a:pt x="318" y="338"/>
                  </a:cubicBezTo>
                  <a:cubicBezTo>
                    <a:pt x="338" y="219"/>
                    <a:pt x="478" y="120"/>
                    <a:pt x="3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
            <p:cNvSpPr/>
            <p:nvPr/>
          </p:nvSpPr>
          <p:spPr>
            <a:xfrm>
              <a:off x="2393375" y="3968875"/>
              <a:ext cx="8475" cy="3625"/>
            </a:xfrm>
            <a:custGeom>
              <a:avLst/>
              <a:gdLst/>
              <a:ahLst/>
              <a:cxnLst/>
              <a:rect l="l" t="t" r="r" b="b"/>
              <a:pathLst>
                <a:path w="339" h="145" extrusionOk="0">
                  <a:moveTo>
                    <a:pt x="162" y="0"/>
                  </a:moveTo>
                  <a:cubicBezTo>
                    <a:pt x="105" y="0"/>
                    <a:pt x="50" y="45"/>
                    <a:pt x="1" y="145"/>
                  </a:cubicBezTo>
                  <a:cubicBezTo>
                    <a:pt x="120" y="145"/>
                    <a:pt x="219" y="125"/>
                    <a:pt x="339" y="125"/>
                  </a:cubicBezTo>
                  <a:cubicBezTo>
                    <a:pt x="279" y="45"/>
                    <a:pt x="219"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
            <p:cNvSpPr/>
            <p:nvPr/>
          </p:nvSpPr>
          <p:spPr>
            <a:xfrm>
              <a:off x="2406300" y="4039625"/>
              <a:ext cx="4500" cy="1875"/>
            </a:xfrm>
            <a:custGeom>
              <a:avLst/>
              <a:gdLst/>
              <a:ahLst/>
              <a:cxnLst/>
              <a:rect l="l" t="t" r="r" b="b"/>
              <a:pathLst>
                <a:path w="180" h="75" extrusionOk="0">
                  <a:moveTo>
                    <a:pt x="1" y="0"/>
                  </a:moveTo>
                  <a:cubicBezTo>
                    <a:pt x="21" y="50"/>
                    <a:pt x="51" y="75"/>
                    <a:pt x="83" y="75"/>
                  </a:cubicBezTo>
                  <a:cubicBezTo>
                    <a:pt x="115" y="75"/>
                    <a:pt x="150" y="5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
            <p:cNvSpPr/>
            <p:nvPr/>
          </p:nvSpPr>
          <p:spPr>
            <a:xfrm>
              <a:off x="2357575" y="4045700"/>
              <a:ext cx="4500" cy="1900"/>
            </a:xfrm>
            <a:custGeom>
              <a:avLst/>
              <a:gdLst/>
              <a:ahLst/>
              <a:cxnLst/>
              <a:rect l="l" t="t" r="r" b="b"/>
              <a:pathLst>
                <a:path w="180" h="76" extrusionOk="0">
                  <a:moveTo>
                    <a:pt x="97" y="1"/>
                  </a:moveTo>
                  <a:cubicBezTo>
                    <a:pt x="65" y="1"/>
                    <a:pt x="30" y="26"/>
                    <a:pt x="0" y="75"/>
                  </a:cubicBezTo>
                  <a:lnTo>
                    <a:pt x="179" y="75"/>
                  </a:lnTo>
                  <a:cubicBezTo>
                    <a:pt x="160" y="26"/>
                    <a:pt x="130" y="1"/>
                    <a:pt x="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
            <p:cNvSpPr/>
            <p:nvPr/>
          </p:nvSpPr>
          <p:spPr>
            <a:xfrm>
              <a:off x="2371000" y="4046200"/>
              <a:ext cx="4000" cy="2875"/>
            </a:xfrm>
            <a:custGeom>
              <a:avLst/>
              <a:gdLst/>
              <a:ahLst/>
              <a:cxnLst/>
              <a:rect l="l" t="t" r="r" b="b"/>
              <a:pathLst>
                <a:path w="160" h="115" extrusionOk="0">
                  <a:moveTo>
                    <a:pt x="80" y="1"/>
                  </a:moveTo>
                  <a:cubicBezTo>
                    <a:pt x="50" y="1"/>
                    <a:pt x="20" y="25"/>
                    <a:pt x="0" y="75"/>
                  </a:cubicBezTo>
                  <a:lnTo>
                    <a:pt x="100" y="115"/>
                  </a:lnTo>
                  <a:lnTo>
                    <a:pt x="160" y="75"/>
                  </a:lnTo>
                  <a:cubicBezTo>
                    <a:pt x="140" y="25"/>
                    <a:pt x="110" y="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
            <p:cNvSpPr/>
            <p:nvPr/>
          </p:nvSpPr>
          <p:spPr>
            <a:xfrm>
              <a:off x="2397350" y="3809475"/>
              <a:ext cx="4000" cy="2400"/>
            </a:xfrm>
            <a:custGeom>
              <a:avLst/>
              <a:gdLst/>
              <a:ahLst/>
              <a:cxnLst/>
              <a:rect l="l" t="t" r="r" b="b"/>
              <a:pathLst>
                <a:path w="160" h="96" extrusionOk="0">
                  <a:moveTo>
                    <a:pt x="80" y="1"/>
                  </a:moveTo>
                  <a:cubicBezTo>
                    <a:pt x="56" y="1"/>
                    <a:pt x="31" y="26"/>
                    <a:pt x="1" y="75"/>
                  </a:cubicBezTo>
                  <a:lnTo>
                    <a:pt x="80" y="95"/>
                  </a:lnTo>
                  <a:lnTo>
                    <a:pt x="160" y="75"/>
                  </a:lnTo>
                  <a:cubicBezTo>
                    <a:pt x="130" y="26"/>
                    <a:pt x="105" y="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
            <p:cNvSpPr/>
            <p:nvPr/>
          </p:nvSpPr>
          <p:spPr>
            <a:xfrm>
              <a:off x="2486875" y="3950100"/>
              <a:ext cx="4500" cy="4500"/>
            </a:xfrm>
            <a:custGeom>
              <a:avLst/>
              <a:gdLst/>
              <a:ahLst/>
              <a:cxnLst/>
              <a:rect l="l" t="t" r="r" b="b"/>
              <a:pathLst>
                <a:path w="180" h="180" extrusionOk="0">
                  <a:moveTo>
                    <a:pt x="0" y="0"/>
                  </a:moveTo>
                  <a:lnTo>
                    <a:pt x="83" y="82"/>
                  </a:lnTo>
                  <a:lnTo>
                    <a:pt x="83" y="82"/>
                  </a:lnTo>
                  <a:cubicBezTo>
                    <a:pt x="55" y="50"/>
                    <a:pt x="30" y="20"/>
                    <a:pt x="0" y="0"/>
                  </a:cubicBezTo>
                  <a:close/>
                  <a:moveTo>
                    <a:pt x="83" y="82"/>
                  </a:moveTo>
                  <a:cubicBezTo>
                    <a:pt x="110" y="115"/>
                    <a:pt x="140" y="150"/>
                    <a:pt x="180" y="179"/>
                  </a:cubicBezTo>
                  <a:lnTo>
                    <a:pt x="83" y="8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
            <p:cNvSpPr/>
            <p:nvPr/>
          </p:nvSpPr>
          <p:spPr>
            <a:xfrm>
              <a:off x="2387900" y="3972475"/>
              <a:ext cx="5000" cy="3000"/>
            </a:xfrm>
            <a:custGeom>
              <a:avLst/>
              <a:gdLst/>
              <a:ahLst/>
              <a:cxnLst/>
              <a:rect l="l" t="t" r="r" b="b"/>
              <a:pathLst>
                <a:path w="200" h="120" extrusionOk="0">
                  <a:moveTo>
                    <a:pt x="200" y="1"/>
                  </a:moveTo>
                  <a:lnTo>
                    <a:pt x="200" y="1"/>
                  </a:lnTo>
                  <a:cubicBezTo>
                    <a:pt x="160" y="40"/>
                    <a:pt x="80" y="100"/>
                    <a:pt x="1" y="120"/>
                  </a:cubicBezTo>
                  <a:cubicBezTo>
                    <a:pt x="120" y="120"/>
                    <a:pt x="180" y="80"/>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
            <p:cNvSpPr/>
            <p:nvPr/>
          </p:nvSpPr>
          <p:spPr>
            <a:xfrm>
              <a:off x="2491350" y="3887925"/>
              <a:ext cx="2500" cy="4000"/>
            </a:xfrm>
            <a:custGeom>
              <a:avLst/>
              <a:gdLst/>
              <a:ahLst/>
              <a:cxnLst/>
              <a:rect l="l" t="t" r="r" b="b"/>
              <a:pathLst>
                <a:path w="100" h="160" extrusionOk="0">
                  <a:moveTo>
                    <a:pt x="1" y="1"/>
                  </a:moveTo>
                  <a:lnTo>
                    <a:pt x="1" y="160"/>
                  </a:lnTo>
                  <a:cubicBezTo>
                    <a:pt x="20" y="140"/>
                    <a:pt x="40" y="120"/>
                    <a:pt x="80" y="120"/>
                  </a:cubicBezTo>
                  <a:cubicBezTo>
                    <a:pt x="100" y="60"/>
                    <a:pt x="80" y="2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
            <p:cNvSpPr/>
            <p:nvPr/>
          </p:nvSpPr>
          <p:spPr>
            <a:xfrm>
              <a:off x="2492350" y="3923250"/>
              <a:ext cx="3500" cy="4500"/>
            </a:xfrm>
            <a:custGeom>
              <a:avLst/>
              <a:gdLst/>
              <a:ahLst/>
              <a:cxnLst/>
              <a:rect l="l" t="t" r="r" b="b"/>
              <a:pathLst>
                <a:path w="140" h="180" extrusionOk="0">
                  <a:moveTo>
                    <a:pt x="140" y="0"/>
                  </a:moveTo>
                  <a:cubicBezTo>
                    <a:pt x="0" y="60"/>
                    <a:pt x="0" y="119"/>
                    <a:pt x="140" y="179"/>
                  </a:cubicBezTo>
                  <a:lnTo>
                    <a:pt x="1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
            <p:cNvSpPr/>
            <p:nvPr/>
          </p:nvSpPr>
          <p:spPr>
            <a:xfrm>
              <a:off x="2495825" y="3914775"/>
              <a:ext cx="3000" cy="4025"/>
            </a:xfrm>
            <a:custGeom>
              <a:avLst/>
              <a:gdLst/>
              <a:ahLst/>
              <a:cxnLst/>
              <a:rect l="l" t="t" r="r" b="b"/>
              <a:pathLst>
                <a:path w="120" h="161" extrusionOk="0">
                  <a:moveTo>
                    <a:pt x="1" y="1"/>
                  </a:moveTo>
                  <a:lnTo>
                    <a:pt x="1" y="160"/>
                  </a:lnTo>
                  <a:cubicBezTo>
                    <a:pt x="120" y="81"/>
                    <a:pt x="120" y="4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
            <p:cNvSpPr/>
            <p:nvPr/>
          </p:nvSpPr>
          <p:spPr>
            <a:xfrm>
              <a:off x="2580375" y="3841175"/>
              <a:ext cx="50250" cy="34500"/>
            </a:xfrm>
            <a:custGeom>
              <a:avLst/>
              <a:gdLst/>
              <a:ahLst/>
              <a:cxnLst/>
              <a:rect l="l" t="t" r="r" b="b"/>
              <a:pathLst>
                <a:path w="2010" h="1380" extrusionOk="0">
                  <a:moveTo>
                    <a:pt x="1823" y="1"/>
                  </a:moveTo>
                  <a:cubicBezTo>
                    <a:pt x="1795" y="1"/>
                    <a:pt x="1764" y="7"/>
                    <a:pt x="1731" y="21"/>
                  </a:cubicBezTo>
                  <a:cubicBezTo>
                    <a:pt x="1492" y="80"/>
                    <a:pt x="1452" y="299"/>
                    <a:pt x="1353" y="478"/>
                  </a:cubicBezTo>
                  <a:cubicBezTo>
                    <a:pt x="1227" y="721"/>
                    <a:pt x="1096" y="827"/>
                    <a:pt x="957" y="827"/>
                  </a:cubicBezTo>
                  <a:cubicBezTo>
                    <a:pt x="813" y="827"/>
                    <a:pt x="660" y="711"/>
                    <a:pt x="498" y="518"/>
                  </a:cubicBezTo>
                  <a:cubicBezTo>
                    <a:pt x="336" y="392"/>
                    <a:pt x="336" y="89"/>
                    <a:pt x="90" y="89"/>
                  </a:cubicBezTo>
                  <a:cubicBezTo>
                    <a:pt x="63" y="89"/>
                    <a:pt x="33" y="92"/>
                    <a:pt x="0" y="100"/>
                  </a:cubicBezTo>
                  <a:lnTo>
                    <a:pt x="0" y="458"/>
                  </a:lnTo>
                  <a:cubicBezTo>
                    <a:pt x="40" y="1095"/>
                    <a:pt x="239" y="1294"/>
                    <a:pt x="935" y="1373"/>
                  </a:cubicBezTo>
                  <a:cubicBezTo>
                    <a:pt x="985" y="1377"/>
                    <a:pt x="1032" y="1379"/>
                    <a:pt x="1077" y="1379"/>
                  </a:cubicBezTo>
                  <a:cubicBezTo>
                    <a:pt x="1505" y="1379"/>
                    <a:pt x="1750" y="1201"/>
                    <a:pt x="1930" y="697"/>
                  </a:cubicBezTo>
                  <a:cubicBezTo>
                    <a:pt x="2009" y="478"/>
                    <a:pt x="1990" y="279"/>
                    <a:pt x="1950" y="80"/>
                  </a:cubicBezTo>
                  <a:cubicBezTo>
                    <a:pt x="1923" y="27"/>
                    <a:pt x="1879" y="1"/>
                    <a:pt x="1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
            <p:cNvSpPr/>
            <p:nvPr/>
          </p:nvSpPr>
          <p:spPr>
            <a:xfrm>
              <a:off x="2560975" y="3764275"/>
              <a:ext cx="99500" cy="14825"/>
            </a:xfrm>
            <a:custGeom>
              <a:avLst/>
              <a:gdLst/>
              <a:ahLst/>
              <a:cxnLst/>
              <a:rect l="l" t="t" r="r" b="b"/>
              <a:pathLst>
                <a:path w="3980" h="593" extrusionOk="0">
                  <a:moveTo>
                    <a:pt x="2088" y="1"/>
                  </a:moveTo>
                  <a:cubicBezTo>
                    <a:pt x="1434" y="1"/>
                    <a:pt x="777" y="82"/>
                    <a:pt x="120" y="172"/>
                  </a:cubicBezTo>
                  <a:cubicBezTo>
                    <a:pt x="20" y="272"/>
                    <a:pt x="0" y="352"/>
                    <a:pt x="80" y="471"/>
                  </a:cubicBezTo>
                  <a:cubicBezTo>
                    <a:pt x="297" y="507"/>
                    <a:pt x="515" y="593"/>
                    <a:pt x="717" y="593"/>
                  </a:cubicBezTo>
                  <a:cubicBezTo>
                    <a:pt x="737" y="593"/>
                    <a:pt x="757" y="592"/>
                    <a:pt x="776" y="590"/>
                  </a:cubicBezTo>
                  <a:cubicBezTo>
                    <a:pt x="1831" y="471"/>
                    <a:pt x="2905" y="471"/>
                    <a:pt x="3979" y="471"/>
                  </a:cubicBezTo>
                  <a:lnTo>
                    <a:pt x="3979" y="292"/>
                  </a:lnTo>
                  <a:cubicBezTo>
                    <a:pt x="3353" y="77"/>
                    <a:pt x="2721" y="1"/>
                    <a:pt x="2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
            <p:cNvSpPr/>
            <p:nvPr/>
          </p:nvSpPr>
          <p:spPr>
            <a:xfrm>
              <a:off x="2580875" y="3820675"/>
              <a:ext cx="48250" cy="35950"/>
            </a:xfrm>
            <a:custGeom>
              <a:avLst/>
              <a:gdLst/>
              <a:ahLst/>
              <a:cxnLst/>
              <a:rect l="l" t="t" r="r" b="b"/>
              <a:pathLst>
                <a:path w="1930" h="1438" extrusionOk="0">
                  <a:moveTo>
                    <a:pt x="1250" y="1"/>
                  </a:moveTo>
                  <a:cubicBezTo>
                    <a:pt x="1057" y="1"/>
                    <a:pt x="831" y="93"/>
                    <a:pt x="577" y="284"/>
                  </a:cubicBezTo>
                  <a:cubicBezTo>
                    <a:pt x="318" y="443"/>
                    <a:pt x="100" y="622"/>
                    <a:pt x="0" y="920"/>
                  </a:cubicBezTo>
                  <a:cubicBezTo>
                    <a:pt x="219" y="1020"/>
                    <a:pt x="100" y="1338"/>
                    <a:pt x="318" y="1437"/>
                  </a:cubicBezTo>
                  <a:cubicBezTo>
                    <a:pt x="568" y="1036"/>
                    <a:pt x="798" y="644"/>
                    <a:pt x="1176" y="644"/>
                  </a:cubicBezTo>
                  <a:cubicBezTo>
                    <a:pt x="1341" y="644"/>
                    <a:pt x="1535" y="719"/>
                    <a:pt x="1771" y="900"/>
                  </a:cubicBezTo>
                  <a:lnTo>
                    <a:pt x="1930" y="900"/>
                  </a:lnTo>
                  <a:cubicBezTo>
                    <a:pt x="1840" y="309"/>
                    <a:pt x="1601" y="1"/>
                    <a:pt x="1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
            <p:cNvSpPr/>
            <p:nvPr/>
          </p:nvSpPr>
          <p:spPr>
            <a:xfrm>
              <a:off x="2553525" y="3756850"/>
              <a:ext cx="11950" cy="24175"/>
            </a:xfrm>
            <a:custGeom>
              <a:avLst/>
              <a:gdLst/>
              <a:ahLst/>
              <a:cxnLst/>
              <a:rect l="l" t="t" r="r" b="b"/>
              <a:pathLst>
                <a:path w="478" h="967" extrusionOk="0">
                  <a:moveTo>
                    <a:pt x="232" y="0"/>
                  </a:moveTo>
                  <a:cubicBezTo>
                    <a:pt x="206" y="0"/>
                    <a:pt x="181" y="5"/>
                    <a:pt x="159" y="12"/>
                  </a:cubicBezTo>
                  <a:cubicBezTo>
                    <a:pt x="100" y="72"/>
                    <a:pt x="60" y="151"/>
                    <a:pt x="20" y="211"/>
                  </a:cubicBezTo>
                  <a:cubicBezTo>
                    <a:pt x="0" y="410"/>
                    <a:pt x="0" y="609"/>
                    <a:pt x="119" y="788"/>
                  </a:cubicBezTo>
                  <a:cubicBezTo>
                    <a:pt x="159" y="847"/>
                    <a:pt x="179" y="907"/>
                    <a:pt x="199" y="967"/>
                  </a:cubicBezTo>
                  <a:lnTo>
                    <a:pt x="378" y="788"/>
                  </a:lnTo>
                  <a:lnTo>
                    <a:pt x="378" y="569"/>
                  </a:lnTo>
                  <a:cubicBezTo>
                    <a:pt x="418" y="509"/>
                    <a:pt x="478" y="430"/>
                    <a:pt x="478" y="370"/>
                  </a:cubicBezTo>
                  <a:cubicBezTo>
                    <a:pt x="478" y="251"/>
                    <a:pt x="458" y="151"/>
                    <a:pt x="378" y="52"/>
                  </a:cubicBezTo>
                  <a:cubicBezTo>
                    <a:pt x="328" y="14"/>
                    <a:pt x="277"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
            <p:cNvSpPr/>
            <p:nvPr/>
          </p:nvSpPr>
          <p:spPr>
            <a:xfrm>
              <a:off x="2666400" y="3325475"/>
              <a:ext cx="17925" cy="201925"/>
            </a:xfrm>
            <a:custGeom>
              <a:avLst/>
              <a:gdLst/>
              <a:ahLst/>
              <a:cxnLst/>
              <a:rect l="l" t="t" r="r" b="b"/>
              <a:pathLst>
                <a:path w="717" h="8077" extrusionOk="0">
                  <a:moveTo>
                    <a:pt x="319" y="0"/>
                  </a:moveTo>
                  <a:cubicBezTo>
                    <a:pt x="220" y="1015"/>
                    <a:pt x="279" y="2029"/>
                    <a:pt x="180" y="3044"/>
                  </a:cubicBezTo>
                  <a:cubicBezTo>
                    <a:pt x="100" y="3859"/>
                    <a:pt x="140" y="4695"/>
                    <a:pt x="100" y="5510"/>
                  </a:cubicBezTo>
                  <a:cubicBezTo>
                    <a:pt x="41" y="5630"/>
                    <a:pt x="1" y="5749"/>
                    <a:pt x="1" y="5888"/>
                  </a:cubicBezTo>
                  <a:cubicBezTo>
                    <a:pt x="100" y="6346"/>
                    <a:pt x="140" y="6803"/>
                    <a:pt x="1" y="7281"/>
                  </a:cubicBezTo>
                  <a:cubicBezTo>
                    <a:pt x="1" y="7420"/>
                    <a:pt x="1" y="7559"/>
                    <a:pt x="41" y="7679"/>
                  </a:cubicBezTo>
                  <a:cubicBezTo>
                    <a:pt x="120" y="7818"/>
                    <a:pt x="180" y="7997"/>
                    <a:pt x="359" y="8077"/>
                  </a:cubicBezTo>
                  <a:lnTo>
                    <a:pt x="518" y="7858"/>
                  </a:lnTo>
                  <a:cubicBezTo>
                    <a:pt x="518" y="6306"/>
                    <a:pt x="538" y="4774"/>
                    <a:pt x="538" y="3223"/>
                  </a:cubicBezTo>
                  <a:cubicBezTo>
                    <a:pt x="717" y="2248"/>
                    <a:pt x="458" y="1293"/>
                    <a:pt x="657" y="338"/>
                  </a:cubicBezTo>
                  <a:cubicBezTo>
                    <a:pt x="637" y="239"/>
                    <a:pt x="637" y="119"/>
                    <a:pt x="637" y="20"/>
                  </a:cubicBezTo>
                  <a:cubicBezTo>
                    <a:pt x="538" y="20"/>
                    <a:pt x="418" y="0"/>
                    <a:pt x="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
            <p:cNvSpPr/>
            <p:nvPr/>
          </p:nvSpPr>
          <p:spPr>
            <a:xfrm>
              <a:off x="2656950" y="3517425"/>
              <a:ext cx="19925" cy="115400"/>
            </a:xfrm>
            <a:custGeom>
              <a:avLst/>
              <a:gdLst/>
              <a:ahLst/>
              <a:cxnLst/>
              <a:rect l="l" t="t" r="r" b="b"/>
              <a:pathLst>
                <a:path w="797" h="4616" extrusionOk="0">
                  <a:moveTo>
                    <a:pt x="498" y="1"/>
                  </a:moveTo>
                  <a:cubicBezTo>
                    <a:pt x="259" y="180"/>
                    <a:pt x="200" y="438"/>
                    <a:pt x="120" y="717"/>
                  </a:cubicBezTo>
                  <a:cubicBezTo>
                    <a:pt x="1" y="1731"/>
                    <a:pt x="100" y="2786"/>
                    <a:pt x="100" y="3820"/>
                  </a:cubicBezTo>
                  <a:cubicBezTo>
                    <a:pt x="100" y="4039"/>
                    <a:pt x="140" y="4297"/>
                    <a:pt x="359" y="4457"/>
                  </a:cubicBezTo>
                  <a:cubicBezTo>
                    <a:pt x="458" y="4496"/>
                    <a:pt x="558" y="4576"/>
                    <a:pt x="657" y="4616"/>
                  </a:cubicBezTo>
                  <a:cubicBezTo>
                    <a:pt x="796" y="3203"/>
                    <a:pt x="677" y="1811"/>
                    <a:pt x="717" y="399"/>
                  </a:cubicBezTo>
                  <a:cubicBezTo>
                    <a:pt x="697" y="239"/>
                    <a:pt x="657" y="60"/>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
            <p:cNvSpPr/>
            <p:nvPr/>
          </p:nvSpPr>
          <p:spPr>
            <a:xfrm>
              <a:off x="2556000" y="3463225"/>
              <a:ext cx="117400" cy="69350"/>
            </a:xfrm>
            <a:custGeom>
              <a:avLst/>
              <a:gdLst/>
              <a:ahLst/>
              <a:cxnLst/>
              <a:rect l="l" t="t" r="r" b="b"/>
              <a:pathLst>
                <a:path w="4696" h="2774" extrusionOk="0">
                  <a:moveTo>
                    <a:pt x="4377" y="0"/>
                  </a:moveTo>
                  <a:cubicBezTo>
                    <a:pt x="4258" y="120"/>
                    <a:pt x="4178" y="299"/>
                    <a:pt x="4158" y="478"/>
                  </a:cubicBezTo>
                  <a:cubicBezTo>
                    <a:pt x="3959" y="1552"/>
                    <a:pt x="3959" y="1512"/>
                    <a:pt x="2905" y="1552"/>
                  </a:cubicBezTo>
                  <a:cubicBezTo>
                    <a:pt x="2850" y="1553"/>
                    <a:pt x="2796" y="1554"/>
                    <a:pt x="2741" y="1554"/>
                  </a:cubicBezTo>
                  <a:cubicBezTo>
                    <a:pt x="2256" y="1554"/>
                    <a:pt x="1782" y="1510"/>
                    <a:pt x="1309" y="1510"/>
                  </a:cubicBezTo>
                  <a:cubicBezTo>
                    <a:pt x="967" y="1510"/>
                    <a:pt x="624" y="1533"/>
                    <a:pt x="279" y="1612"/>
                  </a:cubicBezTo>
                  <a:lnTo>
                    <a:pt x="100" y="1612"/>
                  </a:lnTo>
                  <a:cubicBezTo>
                    <a:pt x="60" y="1970"/>
                    <a:pt x="1" y="2328"/>
                    <a:pt x="100" y="2686"/>
                  </a:cubicBezTo>
                  <a:cubicBezTo>
                    <a:pt x="196" y="2743"/>
                    <a:pt x="287" y="2773"/>
                    <a:pt x="375" y="2773"/>
                  </a:cubicBezTo>
                  <a:cubicBezTo>
                    <a:pt x="471" y="2773"/>
                    <a:pt x="564" y="2738"/>
                    <a:pt x="657" y="2666"/>
                  </a:cubicBezTo>
                  <a:cubicBezTo>
                    <a:pt x="538" y="2567"/>
                    <a:pt x="379" y="2427"/>
                    <a:pt x="379" y="2328"/>
                  </a:cubicBezTo>
                  <a:cubicBezTo>
                    <a:pt x="379" y="2185"/>
                    <a:pt x="464" y="2156"/>
                    <a:pt x="568" y="2156"/>
                  </a:cubicBezTo>
                  <a:cubicBezTo>
                    <a:pt x="636" y="2156"/>
                    <a:pt x="713" y="2169"/>
                    <a:pt x="776" y="2169"/>
                  </a:cubicBezTo>
                  <a:cubicBezTo>
                    <a:pt x="1751" y="2129"/>
                    <a:pt x="2686" y="2189"/>
                    <a:pt x="3661" y="2069"/>
                  </a:cubicBezTo>
                  <a:cubicBezTo>
                    <a:pt x="3810" y="2051"/>
                    <a:pt x="3925" y="2037"/>
                    <a:pt x="4013" y="2037"/>
                  </a:cubicBezTo>
                  <a:cubicBezTo>
                    <a:pt x="4303" y="2037"/>
                    <a:pt x="4321" y="2178"/>
                    <a:pt x="4397" y="2726"/>
                  </a:cubicBezTo>
                  <a:cubicBezTo>
                    <a:pt x="4576" y="2567"/>
                    <a:pt x="4496" y="2348"/>
                    <a:pt x="4556" y="2169"/>
                  </a:cubicBezTo>
                  <a:cubicBezTo>
                    <a:pt x="4556" y="2049"/>
                    <a:pt x="4576" y="1910"/>
                    <a:pt x="4576" y="1791"/>
                  </a:cubicBezTo>
                  <a:cubicBezTo>
                    <a:pt x="4695" y="1313"/>
                    <a:pt x="4675" y="856"/>
                    <a:pt x="4576" y="378"/>
                  </a:cubicBezTo>
                  <a:cubicBezTo>
                    <a:pt x="4556" y="259"/>
                    <a:pt x="4556" y="120"/>
                    <a:pt x="4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
            <p:cNvSpPr/>
            <p:nvPr/>
          </p:nvSpPr>
          <p:spPr>
            <a:xfrm>
              <a:off x="2558500" y="3614900"/>
              <a:ext cx="75100" cy="94025"/>
            </a:xfrm>
            <a:custGeom>
              <a:avLst/>
              <a:gdLst/>
              <a:ahLst/>
              <a:cxnLst/>
              <a:rect l="l" t="t" r="r" b="b"/>
              <a:pathLst>
                <a:path w="3004" h="3761" extrusionOk="0">
                  <a:moveTo>
                    <a:pt x="0" y="1"/>
                  </a:moveTo>
                  <a:lnTo>
                    <a:pt x="0" y="3760"/>
                  </a:lnTo>
                  <a:cubicBezTo>
                    <a:pt x="279" y="3581"/>
                    <a:pt x="597" y="3581"/>
                    <a:pt x="915" y="3581"/>
                  </a:cubicBezTo>
                  <a:lnTo>
                    <a:pt x="3004" y="3581"/>
                  </a:lnTo>
                  <a:cubicBezTo>
                    <a:pt x="2956" y="3199"/>
                    <a:pt x="2705" y="3187"/>
                    <a:pt x="2453" y="3187"/>
                  </a:cubicBezTo>
                  <a:cubicBezTo>
                    <a:pt x="2435" y="3187"/>
                    <a:pt x="2417" y="3187"/>
                    <a:pt x="2399" y="3187"/>
                  </a:cubicBezTo>
                  <a:cubicBezTo>
                    <a:pt x="2355" y="3187"/>
                    <a:pt x="2310" y="3186"/>
                    <a:pt x="2268" y="3183"/>
                  </a:cubicBezTo>
                  <a:cubicBezTo>
                    <a:pt x="2164" y="3176"/>
                    <a:pt x="2060" y="3173"/>
                    <a:pt x="1955" y="3173"/>
                  </a:cubicBezTo>
                  <a:cubicBezTo>
                    <a:pt x="1796" y="3173"/>
                    <a:pt x="1635" y="3178"/>
                    <a:pt x="1470" y="3178"/>
                  </a:cubicBezTo>
                  <a:cubicBezTo>
                    <a:pt x="1194" y="3178"/>
                    <a:pt x="905" y="3164"/>
                    <a:pt x="597" y="3084"/>
                  </a:cubicBezTo>
                  <a:cubicBezTo>
                    <a:pt x="895" y="2865"/>
                    <a:pt x="1213" y="2905"/>
                    <a:pt x="1393" y="2706"/>
                  </a:cubicBezTo>
                  <a:cubicBezTo>
                    <a:pt x="1443" y="2571"/>
                    <a:pt x="1422" y="2478"/>
                    <a:pt x="1292" y="2478"/>
                  </a:cubicBezTo>
                  <a:cubicBezTo>
                    <a:pt x="1269" y="2478"/>
                    <a:pt x="1243" y="2481"/>
                    <a:pt x="1213" y="2487"/>
                  </a:cubicBezTo>
                  <a:cubicBezTo>
                    <a:pt x="159" y="2487"/>
                    <a:pt x="179" y="2487"/>
                    <a:pt x="159" y="1453"/>
                  </a:cubicBezTo>
                  <a:cubicBezTo>
                    <a:pt x="159" y="975"/>
                    <a:pt x="318" y="458"/>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
            <p:cNvSpPr/>
            <p:nvPr/>
          </p:nvSpPr>
          <p:spPr>
            <a:xfrm>
              <a:off x="2558500" y="3557225"/>
              <a:ext cx="74125" cy="9475"/>
            </a:xfrm>
            <a:custGeom>
              <a:avLst/>
              <a:gdLst/>
              <a:ahLst/>
              <a:cxnLst/>
              <a:rect l="l" t="t" r="r" b="b"/>
              <a:pathLst>
                <a:path w="2965" h="379" extrusionOk="0">
                  <a:moveTo>
                    <a:pt x="0" y="0"/>
                  </a:moveTo>
                  <a:cubicBezTo>
                    <a:pt x="0" y="119"/>
                    <a:pt x="0" y="239"/>
                    <a:pt x="20" y="378"/>
                  </a:cubicBezTo>
                  <a:cubicBezTo>
                    <a:pt x="955" y="338"/>
                    <a:pt x="1890" y="338"/>
                    <a:pt x="2845" y="338"/>
                  </a:cubicBezTo>
                  <a:cubicBezTo>
                    <a:pt x="2964" y="60"/>
                    <a:pt x="2845" y="0"/>
                    <a:pt x="2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
            <p:cNvSpPr/>
            <p:nvPr/>
          </p:nvSpPr>
          <p:spPr>
            <a:xfrm>
              <a:off x="2548550" y="3713875"/>
              <a:ext cx="13950" cy="77100"/>
            </a:xfrm>
            <a:custGeom>
              <a:avLst/>
              <a:gdLst/>
              <a:ahLst/>
              <a:cxnLst/>
              <a:rect l="l" t="t" r="r" b="b"/>
              <a:pathLst>
                <a:path w="558" h="3084" extrusionOk="0">
                  <a:moveTo>
                    <a:pt x="0" y="0"/>
                  </a:moveTo>
                  <a:lnTo>
                    <a:pt x="0" y="3084"/>
                  </a:lnTo>
                  <a:cubicBezTo>
                    <a:pt x="279" y="2885"/>
                    <a:pt x="120" y="2606"/>
                    <a:pt x="318" y="2487"/>
                  </a:cubicBezTo>
                  <a:cubicBezTo>
                    <a:pt x="358" y="2228"/>
                    <a:pt x="378" y="2009"/>
                    <a:pt x="398" y="1771"/>
                  </a:cubicBezTo>
                  <a:cubicBezTo>
                    <a:pt x="517" y="1592"/>
                    <a:pt x="557" y="1393"/>
                    <a:pt x="318" y="1234"/>
                  </a:cubicBezTo>
                  <a:cubicBezTo>
                    <a:pt x="120" y="1035"/>
                    <a:pt x="199" y="776"/>
                    <a:pt x="179" y="517"/>
                  </a:cubicBezTo>
                  <a:cubicBezTo>
                    <a:pt x="179" y="319"/>
                    <a:pt x="199" y="12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
            <p:cNvSpPr/>
            <p:nvPr/>
          </p:nvSpPr>
          <p:spPr>
            <a:xfrm>
              <a:off x="2557500" y="3726800"/>
              <a:ext cx="76100" cy="31850"/>
            </a:xfrm>
            <a:custGeom>
              <a:avLst/>
              <a:gdLst/>
              <a:ahLst/>
              <a:cxnLst/>
              <a:rect l="l" t="t" r="r" b="b"/>
              <a:pathLst>
                <a:path w="3044" h="1274" extrusionOk="0">
                  <a:moveTo>
                    <a:pt x="40" y="0"/>
                  </a:moveTo>
                  <a:cubicBezTo>
                    <a:pt x="20" y="259"/>
                    <a:pt x="20" y="478"/>
                    <a:pt x="0" y="717"/>
                  </a:cubicBezTo>
                  <a:cubicBezTo>
                    <a:pt x="20" y="896"/>
                    <a:pt x="20" y="1075"/>
                    <a:pt x="40" y="1254"/>
                  </a:cubicBezTo>
                  <a:cubicBezTo>
                    <a:pt x="100" y="1254"/>
                    <a:pt x="139" y="1254"/>
                    <a:pt x="219" y="1274"/>
                  </a:cubicBezTo>
                  <a:cubicBezTo>
                    <a:pt x="516" y="754"/>
                    <a:pt x="969" y="615"/>
                    <a:pt x="1513" y="615"/>
                  </a:cubicBezTo>
                  <a:cubicBezTo>
                    <a:pt x="1552" y="615"/>
                    <a:pt x="1592" y="616"/>
                    <a:pt x="1631" y="617"/>
                  </a:cubicBezTo>
                  <a:cubicBezTo>
                    <a:pt x="1834" y="634"/>
                    <a:pt x="2043" y="665"/>
                    <a:pt x="2249" y="665"/>
                  </a:cubicBezTo>
                  <a:cubicBezTo>
                    <a:pt x="2530" y="665"/>
                    <a:pt x="2803" y="608"/>
                    <a:pt x="3044" y="378"/>
                  </a:cubicBezTo>
                  <a:cubicBezTo>
                    <a:pt x="2877" y="184"/>
                    <a:pt x="2680" y="154"/>
                    <a:pt x="2468" y="154"/>
                  </a:cubicBezTo>
                  <a:cubicBezTo>
                    <a:pt x="2378" y="154"/>
                    <a:pt x="2284" y="160"/>
                    <a:pt x="2188" y="160"/>
                  </a:cubicBezTo>
                  <a:cubicBezTo>
                    <a:pt x="1820" y="160"/>
                    <a:pt x="1457" y="199"/>
                    <a:pt x="1099" y="199"/>
                  </a:cubicBezTo>
                  <a:cubicBezTo>
                    <a:pt x="741" y="199"/>
                    <a:pt x="388" y="16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
            <p:cNvSpPr/>
            <p:nvPr/>
          </p:nvSpPr>
          <p:spPr>
            <a:xfrm>
              <a:off x="2558500" y="3529850"/>
              <a:ext cx="79575" cy="5000"/>
            </a:xfrm>
            <a:custGeom>
              <a:avLst/>
              <a:gdLst/>
              <a:ahLst/>
              <a:cxnLst/>
              <a:rect l="l" t="t" r="r" b="b"/>
              <a:pathLst>
                <a:path w="3183" h="200" extrusionOk="0">
                  <a:moveTo>
                    <a:pt x="557" y="1"/>
                  </a:moveTo>
                  <a:cubicBezTo>
                    <a:pt x="338" y="21"/>
                    <a:pt x="179" y="21"/>
                    <a:pt x="0" y="21"/>
                  </a:cubicBezTo>
                  <a:cubicBezTo>
                    <a:pt x="0" y="100"/>
                    <a:pt x="0" y="140"/>
                    <a:pt x="20" y="200"/>
                  </a:cubicBezTo>
                  <a:cubicBezTo>
                    <a:pt x="1094" y="200"/>
                    <a:pt x="2148" y="180"/>
                    <a:pt x="3183" y="180"/>
                  </a:cubicBezTo>
                  <a:lnTo>
                    <a:pt x="3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
            <p:cNvSpPr/>
            <p:nvPr/>
          </p:nvSpPr>
          <p:spPr>
            <a:xfrm>
              <a:off x="2558500" y="3592225"/>
              <a:ext cx="27175" cy="5300"/>
            </a:xfrm>
            <a:custGeom>
              <a:avLst/>
              <a:gdLst/>
              <a:ahLst/>
              <a:cxnLst/>
              <a:rect l="l" t="t" r="r" b="b"/>
              <a:pathLst>
                <a:path w="1087" h="212" extrusionOk="0">
                  <a:moveTo>
                    <a:pt x="966" y="1"/>
                  </a:moveTo>
                  <a:cubicBezTo>
                    <a:pt x="941" y="1"/>
                    <a:pt x="911" y="5"/>
                    <a:pt x="875" y="12"/>
                  </a:cubicBezTo>
                  <a:lnTo>
                    <a:pt x="0" y="12"/>
                  </a:lnTo>
                  <a:cubicBezTo>
                    <a:pt x="0" y="92"/>
                    <a:pt x="20" y="172"/>
                    <a:pt x="20" y="211"/>
                  </a:cubicBezTo>
                  <a:cubicBezTo>
                    <a:pt x="338" y="211"/>
                    <a:pt x="696" y="191"/>
                    <a:pt x="1054" y="191"/>
                  </a:cubicBezTo>
                  <a:cubicBezTo>
                    <a:pt x="1086" y="64"/>
                    <a:pt x="1067"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
            <p:cNvSpPr/>
            <p:nvPr/>
          </p:nvSpPr>
          <p:spPr>
            <a:xfrm>
              <a:off x="2215825" y="3258325"/>
              <a:ext cx="23400" cy="202075"/>
            </a:xfrm>
            <a:custGeom>
              <a:avLst/>
              <a:gdLst/>
              <a:ahLst/>
              <a:cxnLst/>
              <a:rect l="l" t="t" r="r" b="b"/>
              <a:pathLst>
                <a:path w="936" h="8083" extrusionOk="0">
                  <a:moveTo>
                    <a:pt x="260" y="1"/>
                  </a:moveTo>
                  <a:cubicBezTo>
                    <a:pt x="140" y="100"/>
                    <a:pt x="61" y="239"/>
                    <a:pt x="1" y="398"/>
                  </a:cubicBezTo>
                  <a:cubicBezTo>
                    <a:pt x="1" y="498"/>
                    <a:pt x="41" y="558"/>
                    <a:pt x="61" y="637"/>
                  </a:cubicBezTo>
                  <a:cubicBezTo>
                    <a:pt x="100" y="856"/>
                    <a:pt x="81" y="1095"/>
                    <a:pt x="81" y="1313"/>
                  </a:cubicBezTo>
                  <a:cubicBezTo>
                    <a:pt x="81" y="1990"/>
                    <a:pt x="100" y="2686"/>
                    <a:pt x="100" y="3343"/>
                  </a:cubicBezTo>
                  <a:cubicBezTo>
                    <a:pt x="100" y="4894"/>
                    <a:pt x="1" y="6426"/>
                    <a:pt x="200" y="7978"/>
                  </a:cubicBezTo>
                  <a:cubicBezTo>
                    <a:pt x="266" y="8043"/>
                    <a:pt x="332" y="8082"/>
                    <a:pt x="409" y="8082"/>
                  </a:cubicBezTo>
                  <a:cubicBezTo>
                    <a:pt x="425" y="8082"/>
                    <a:pt x="441" y="8080"/>
                    <a:pt x="458" y="8077"/>
                  </a:cubicBezTo>
                  <a:cubicBezTo>
                    <a:pt x="896" y="7361"/>
                    <a:pt x="478" y="6605"/>
                    <a:pt x="558" y="5909"/>
                  </a:cubicBezTo>
                  <a:lnTo>
                    <a:pt x="558" y="5909"/>
                  </a:lnTo>
                  <a:cubicBezTo>
                    <a:pt x="558" y="6068"/>
                    <a:pt x="558" y="6207"/>
                    <a:pt x="578" y="6386"/>
                  </a:cubicBezTo>
                  <a:cubicBezTo>
                    <a:pt x="626" y="6434"/>
                    <a:pt x="674" y="6461"/>
                    <a:pt x="718" y="6461"/>
                  </a:cubicBezTo>
                  <a:cubicBezTo>
                    <a:pt x="746" y="6461"/>
                    <a:pt x="773" y="6449"/>
                    <a:pt x="797" y="6426"/>
                  </a:cubicBezTo>
                  <a:cubicBezTo>
                    <a:pt x="836" y="6128"/>
                    <a:pt x="836" y="5829"/>
                    <a:pt x="856" y="5531"/>
                  </a:cubicBezTo>
                  <a:cubicBezTo>
                    <a:pt x="856" y="5033"/>
                    <a:pt x="836" y="4536"/>
                    <a:pt x="836" y="4039"/>
                  </a:cubicBezTo>
                  <a:cubicBezTo>
                    <a:pt x="836" y="3323"/>
                    <a:pt x="936" y="2626"/>
                    <a:pt x="797" y="1930"/>
                  </a:cubicBezTo>
                  <a:cubicBezTo>
                    <a:pt x="598" y="1711"/>
                    <a:pt x="478" y="1512"/>
                    <a:pt x="578" y="1154"/>
                  </a:cubicBezTo>
                  <a:cubicBezTo>
                    <a:pt x="677" y="796"/>
                    <a:pt x="657" y="359"/>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
            <p:cNvSpPr/>
            <p:nvPr/>
          </p:nvSpPr>
          <p:spPr>
            <a:xfrm>
              <a:off x="2229275" y="3418950"/>
              <a:ext cx="7975" cy="9475"/>
            </a:xfrm>
            <a:custGeom>
              <a:avLst/>
              <a:gdLst/>
              <a:ahLst/>
              <a:cxnLst/>
              <a:rect l="l" t="t" r="r" b="b"/>
              <a:pathLst>
                <a:path w="319" h="379" extrusionOk="0">
                  <a:moveTo>
                    <a:pt x="139" y="1"/>
                  </a:moveTo>
                  <a:cubicBezTo>
                    <a:pt x="0" y="180"/>
                    <a:pt x="0" y="299"/>
                    <a:pt x="239" y="379"/>
                  </a:cubicBezTo>
                  <a:cubicBezTo>
                    <a:pt x="259" y="299"/>
                    <a:pt x="298" y="260"/>
                    <a:pt x="318" y="180"/>
                  </a:cubicBezTo>
                  <a:cubicBezTo>
                    <a:pt x="318" y="140"/>
                    <a:pt x="298" y="61"/>
                    <a:pt x="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
            <p:cNvSpPr/>
            <p:nvPr/>
          </p:nvSpPr>
          <p:spPr>
            <a:xfrm>
              <a:off x="2210875" y="3758100"/>
              <a:ext cx="26375" cy="100525"/>
            </a:xfrm>
            <a:custGeom>
              <a:avLst/>
              <a:gdLst/>
              <a:ahLst/>
              <a:cxnLst/>
              <a:rect l="l" t="t" r="r" b="b"/>
              <a:pathLst>
                <a:path w="1055" h="4021" extrusionOk="0">
                  <a:moveTo>
                    <a:pt x="566" y="1"/>
                  </a:moveTo>
                  <a:cubicBezTo>
                    <a:pt x="340" y="1"/>
                    <a:pt x="281" y="227"/>
                    <a:pt x="179" y="380"/>
                  </a:cubicBezTo>
                  <a:cubicBezTo>
                    <a:pt x="0" y="1215"/>
                    <a:pt x="80" y="2011"/>
                    <a:pt x="179" y="2807"/>
                  </a:cubicBezTo>
                  <a:cubicBezTo>
                    <a:pt x="279" y="3145"/>
                    <a:pt x="239" y="3543"/>
                    <a:pt x="398" y="3861"/>
                  </a:cubicBezTo>
                  <a:cubicBezTo>
                    <a:pt x="497" y="4000"/>
                    <a:pt x="597" y="4020"/>
                    <a:pt x="756" y="4020"/>
                  </a:cubicBezTo>
                  <a:cubicBezTo>
                    <a:pt x="816" y="4000"/>
                    <a:pt x="875" y="3940"/>
                    <a:pt x="935" y="3861"/>
                  </a:cubicBezTo>
                  <a:cubicBezTo>
                    <a:pt x="855" y="3781"/>
                    <a:pt x="796" y="3642"/>
                    <a:pt x="935" y="3523"/>
                  </a:cubicBezTo>
                  <a:cubicBezTo>
                    <a:pt x="935" y="3443"/>
                    <a:pt x="895" y="3364"/>
                    <a:pt x="875" y="3304"/>
                  </a:cubicBezTo>
                  <a:cubicBezTo>
                    <a:pt x="836" y="2926"/>
                    <a:pt x="796" y="2528"/>
                    <a:pt x="836" y="2150"/>
                  </a:cubicBezTo>
                  <a:cubicBezTo>
                    <a:pt x="855" y="1911"/>
                    <a:pt x="855" y="1693"/>
                    <a:pt x="855" y="1434"/>
                  </a:cubicBezTo>
                  <a:cubicBezTo>
                    <a:pt x="776" y="1235"/>
                    <a:pt x="696" y="1056"/>
                    <a:pt x="855" y="877"/>
                  </a:cubicBezTo>
                  <a:cubicBezTo>
                    <a:pt x="1054" y="559"/>
                    <a:pt x="796" y="300"/>
                    <a:pt x="696" y="22"/>
                  </a:cubicBezTo>
                  <a:cubicBezTo>
                    <a:pt x="647" y="7"/>
                    <a:pt x="604" y="1"/>
                    <a:pt x="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
            <p:cNvSpPr/>
            <p:nvPr/>
          </p:nvSpPr>
          <p:spPr>
            <a:xfrm>
              <a:off x="2213350" y="3681225"/>
              <a:ext cx="23900" cy="74575"/>
            </a:xfrm>
            <a:custGeom>
              <a:avLst/>
              <a:gdLst/>
              <a:ahLst/>
              <a:cxnLst/>
              <a:rect l="l" t="t" r="r" b="b"/>
              <a:pathLst>
                <a:path w="956" h="2983" extrusionOk="0">
                  <a:moveTo>
                    <a:pt x="343" y="0"/>
                  </a:moveTo>
                  <a:cubicBezTo>
                    <a:pt x="293" y="0"/>
                    <a:pt x="246" y="10"/>
                    <a:pt x="199" y="33"/>
                  </a:cubicBezTo>
                  <a:cubicBezTo>
                    <a:pt x="0" y="252"/>
                    <a:pt x="40" y="530"/>
                    <a:pt x="0" y="789"/>
                  </a:cubicBezTo>
                  <a:lnTo>
                    <a:pt x="0" y="1525"/>
                  </a:lnTo>
                  <a:cubicBezTo>
                    <a:pt x="0" y="1644"/>
                    <a:pt x="0" y="1744"/>
                    <a:pt x="40" y="1883"/>
                  </a:cubicBezTo>
                  <a:cubicBezTo>
                    <a:pt x="40" y="1943"/>
                    <a:pt x="60" y="2022"/>
                    <a:pt x="80" y="2102"/>
                  </a:cubicBezTo>
                  <a:cubicBezTo>
                    <a:pt x="140" y="2281"/>
                    <a:pt x="140" y="2480"/>
                    <a:pt x="140" y="2639"/>
                  </a:cubicBezTo>
                  <a:cubicBezTo>
                    <a:pt x="160" y="2719"/>
                    <a:pt x="180" y="2798"/>
                    <a:pt x="239" y="2838"/>
                  </a:cubicBezTo>
                  <a:cubicBezTo>
                    <a:pt x="332" y="2931"/>
                    <a:pt x="424" y="2983"/>
                    <a:pt x="525" y="2983"/>
                  </a:cubicBezTo>
                  <a:cubicBezTo>
                    <a:pt x="597" y="2983"/>
                    <a:pt x="673" y="2956"/>
                    <a:pt x="756" y="2898"/>
                  </a:cubicBezTo>
                  <a:lnTo>
                    <a:pt x="756" y="2739"/>
                  </a:lnTo>
                  <a:cubicBezTo>
                    <a:pt x="856" y="2440"/>
                    <a:pt x="458" y="2082"/>
                    <a:pt x="935" y="1843"/>
                  </a:cubicBezTo>
                  <a:cubicBezTo>
                    <a:pt x="955" y="1525"/>
                    <a:pt x="935" y="1227"/>
                    <a:pt x="756" y="948"/>
                  </a:cubicBezTo>
                  <a:cubicBezTo>
                    <a:pt x="597" y="650"/>
                    <a:pt x="776" y="252"/>
                    <a:pt x="458" y="13"/>
                  </a:cubicBezTo>
                  <a:cubicBezTo>
                    <a:pt x="417" y="5"/>
                    <a:pt x="379"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
            <p:cNvSpPr/>
            <p:nvPr/>
          </p:nvSpPr>
          <p:spPr>
            <a:xfrm>
              <a:off x="2218325" y="3598525"/>
              <a:ext cx="18925" cy="75575"/>
            </a:xfrm>
            <a:custGeom>
              <a:avLst/>
              <a:gdLst/>
              <a:ahLst/>
              <a:cxnLst/>
              <a:rect l="l" t="t" r="r" b="b"/>
              <a:pathLst>
                <a:path w="757" h="3023" extrusionOk="0">
                  <a:moveTo>
                    <a:pt x="447" y="0"/>
                  </a:moveTo>
                  <a:cubicBezTo>
                    <a:pt x="269" y="0"/>
                    <a:pt x="269" y="298"/>
                    <a:pt x="179" y="417"/>
                  </a:cubicBezTo>
                  <a:cubicBezTo>
                    <a:pt x="120" y="477"/>
                    <a:pt x="100" y="556"/>
                    <a:pt x="80" y="636"/>
                  </a:cubicBezTo>
                  <a:cubicBezTo>
                    <a:pt x="60" y="715"/>
                    <a:pt x="20" y="815"/>
                    <a:pt x="20" y="874"/>
                  </a:cubicBezTo>
                  <a:cubicBezTo>
                    <a:pt x="0" y="1332"/>
                    <a:pt x="60" y="1770"/>
                    <a:pt x="100" y="2227"/>
                  </a:cubicBezTo>
                  <a:cubicBezTo>
                    <a:pt x="239" y="2506"/>
                    <a:pt x="60" y="2943"/>
                    <a:pt x="557" y="3023"/>
                  </a:cubicBezTo>
                  <a:cubicBezTo>
                    <a:pt x="557" y="2347"/>
                    <a:pt x="736" y="1710"/>
                    <a:pt x="577" y="1034"/>
                  </a:cubicBezTo>
                  <a:lnTo>
                    <a:pt x="538" y="974"/>
                  </a:lnTo>
                  <a:cubicBezTo>
                    <a:pt x="498" y="934"/>
                    <a:pt x="498" y="914"/>
                    <a:pt x="557" y="855"/>
                  </a:cubicBezTo>
                  <a:cubicBezTo>
                    <a:pt x="557" y="775"/>
                    <a:pt x="557" y="735"/>
                    <a:pt x="577" y="676"/>
                  </a:cubicBezTo>
                  <a:cubicBezTo>
                    <a:pt x="736" y="477"/>
                    <a:pt x="756" y="258"/>
                    <a:pt x="697" y="119"/>
                  </a:cubicBezTo>
                  <a:cubicBezTo>
                    <a:pt x="587" y="34"/>
                    <a:pt x="507" y="0"/>
                    <a:pt x="4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
            <p:cNvSpPr/>
            <p:nvPr/>
          </p:nvSpPr>
          <p:spPr>
            <a:xfrm>
              <a:off x="2232750" y="3860700"/>
              <a:ext cx="12950" cy="54625"/>
            </a:xfrm>
            <a:custGeom>
              <a:avLst/>
              <a:gdLst/>
              <a:ahLst/>
              <a:cxnLst/>
              <a:rect l="l" t="t" r="r" b="b"/>
              <a:pathLst>
                <a:path w="518" h="2185" extrusionOk="0">
                  <a:moveTo>
                    <a:pt x="430" y="1"/>
                  </a:moveTo>
                  <a:cubicBezTo>
                    <a:pt x="403" y="1"/>
                    <a:pt x="378" y="6"/>
                    <a:pt x="358" y="16"/>
                  </a:cubicBezTo>
                  <a:cubicBezTo>
                    <a:pt x="259" y="35"/>
                    <a:pt x="179" y="95"/>
                    <a:pt x="120" y="135"/>
                  </a:cubicBezTo>
                  <a:cubicBezTo>
                    <a:pt x="80" y="214"/>
                    <a:pt x="60" y="294"/>
                    <a:pt x="20" y="354"/>
                  </a:cubicBezTo>
                  <a:cubicBezTo>
                    <a:pt x="0" y="533"/>
                    <a:pt x="20" y="692"/>
                    <a:pt x="80" y="851"/>
                  </a:cubicBezTo>
                  <a:cubicBezTo>
                    <a:pt x="199" y="1289"/>
                    <a:pt x="60" y="1726"/>
                    <a:pt x="299" y="2124"/>
                  </a:cubicBezTo>
                  <a:cubicBezTo>
                    <a:pt x="337" y="2163"/>
                    <a:pt x="384" y="2185"/>
                    <a:pt x="434" y="2185"/>
                  </a:cubicBezTo>
                  <a:cubicBezTo>
                    <a:pt x="461" y="2185"/>
                    <a:pt x="489" y="2178"/>
                    <a:pt x="518" y="2164"/>
                  </a:cubicBezTo>
                  <a:lnTo>
                    <a:pt x="518" y="16"/>
                  </a:lnTo>
                  <a:cubicBezTo>
                    <a:pt x="488" y="6"/>
                    <a:pt x="458" y="1"/>
                    <a:pt x="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
            <p:cNvSpPr/>
            <p:nvPr/>
          </p:nvSpPr>
          <p:spPr>
            <a:xfrm>
              <a:off x="2225775" y="3811850"/>
              <a:ext cx="11475" cy="31350"/>
            </a:xfrm>
            <a:custGeom>
              <a:avLst/>
              <a:gdLst/>
              <a:ahLst/>
              <a:cxnLst/>
              <a:rect l="l" t="t" r="r" b="b"/>
              <a:pathLst>
                <a:path w="459" h="1254" extrusionOk="0">
                  <a:moveTo>
                    <a:pt x="259" y="0"/>
                  </a:moveTo>
                  <a:cubicBezTo>
                    <a:pt x="1" y="438"/>
                    <a:pt x="1" y="816"/>
                    <a:pt x="259" y="1253"/>
                  </a:cubicBezTo>
                  <a:cubicBezTo>
                    <a:pt x="399" y="1174"/>
                    <a:pt x="299" y="995"/>
                    <a:pt x="438" y="895"/>
                  </a:cubicBezTo>
                  <a:cubicBezTo>
                    <a:pt x="458" y="597"/>
                    <a:pt x="458" y="279"/>
                    <a:pt x="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
            <p:cNvSpPr/>
            <p:nvPr/>
          </p:nvSpPr>
          <p:spPr>
            <a:xfrm>
              <a:off x="2225275" y="3725375"/>
              <a:ext cx="15450" cy="23825"/>
            </a:xfrm>
            <a:custGeom>
              <a:avLst/>
              <a:gdLst/>
              <a:ahLst/>
              <a:cxnLst/>
              <a:rect l="l" t="t" r="r" b="b"/>
              <a:pathLst>
                <a:path w="618" h="953" extrusionOk="0">
                  <a:moveTo>
                    <a:pt x="215" y="0"/>
                  </a:moveTo>
                  <a:cubicBezTo>
                    <a:pt x="156" y="0"/>
                    <a:pt x="110" y="32"/>
                    <a:pt x="100" y="137"/>
                  </a:cubicBezTo>
                  <a:cubicBezTo>
                    <a:pt x="80" y="396"/>
                    <a:pt x="1" y="734"/>
                    <a:pt x="279" y="953"/>
                  </a:cubicBezTo>
                  <a:cubicBezTo>
                    <a:pt x="618" y="734"/>
                    <a:pt x="220" y="336"/>
                    <a:pt x="419" y="57"/>
                  </a:cubicBezTo>
                  <a:cubicBezTo>
                    <a:pt x="357" y="37"/>
                    <a:pt x="279"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
            <p:cNvSpPr/>
            <p:nvPr/>
          </p:nvSpPr>
          <p:spPr>
            <a:xfrm>
              <a:off x="2231750" y="3592525"/>
              <a:ext cx="9975" cy="22900"/>
            </a:xfrm>
            <a:custGeom>
              <a:avLst/>
              <a:gdLst/>
              <a:ahLst/>
              <a:cxnLst/>
              <a:rect l="l" t="t" r="r" b="b"/>
              <a:pathLst>
                <a:path w="399" h="916" extrusionOk="0">
                  <a:moveTo>
                    <a:pt x="100" y="0"/>
                  </a:moveTo>
                  <a:cubicBezTo>
                    <a:pt x="20" y="0"/>
                    <a:pt x="1" y="100"/>
                    <a:pt x="20" y="199"/>
                  </a:cubicBezTo>
                  <a:cubicBezTo>
                    <a:pt x="40" y="458"/>
                    <a:pt x="40" y="677"/>
                    <a:pt x="40" y="916"/>
                  </a:cubicBezTo>
                  <a:cubicBezTo>
                    <a:pt x="160" y="916"/>
                    <a:pt x="299" y="896"/>
                    <a:pt x="398" y="896"/>
                  </a:cubicBezTo>
                  <a:cubicBezTo>
                    <a:pt x="359" y="717"/>
                    <a:pt x="359" y="557"/>
                    <a:pt x="359" y="378"/>
                  </a:cubicBezTo>
                  <a:cubicBezTo>
                    <a:pt x="239" y="279"/>
                    <a:pt x="319" y="2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
            <p:cNvSpPr/>
            <p:nvPr/>
          </p:nvSpPr>
          <p:spPr>
            <a:xfrm>
              <a:off x="2218825" y="3651200"/>
              <a:ext cx="13950" cy="29075"/>
            </a:xfrm>
            <a:custGeom>
              <a:avLst/>
              <a:gdLst/>
              <a:ahLst/>
              <a:cxnLst/>
              <a:rect l="l" t="t" r="r" b="b"/>
              <a:pathLst>
                <a:path w="558" h="1163" extrusionOk="0">
                  <a:moveTo>
                    <a:pt x="219" y="1"/>
                  </a:moveTo>
                  <a:cubicBezTo>
                    <a:pt x="140" y="21"/>
                    <a:pt x="80" y="100"/>
                    <a:pt x="60" y="160"/>
                  </a:cubicBezTo>
                  <a:cubicBezTo>
                    <a:pt x="0" y="319"/>
                    <a:pt x="0" y="498"/>
                    <a:pt x="0" y="657"/>
                  </a:cubicBezTo>
                  <a:cubicBezTo>
                    <a:pt x="40" y="856"/>
                    <a:pt x="60" y="1015"/>
                    <a:pt x="219" y="1135"/>
                  </a:cubicBezTo>
                  <a:cubicBezTo>
                    <a:pt x="257" y="1154"/>
                    <a:pt x="296" y="1163"/>
                    <a:pt x="333" y="1163"/>
                  </a:cubicBezTo>
                  <a:cubicBezTo>
                    <a:pt x="413" y="1163"/>
                    <a:pt x="490" y="1123"/>
                    <a:pt x="557" y="1055"/>
                  </a:cubicBezTo>
                  <a:cubicBezTo>
                    <a:pt x="557" y="1015"/>
                    <a:pt x="537" y="936"/>
                    <a:pt x="537" y="896"/>
                  </a:cubicBezTo>
                  <a:cubicBezTo>
                    <a:pt x="219" y="657"/>
                    <a:pt x="498" y="220"/>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
            <p:cNvSpPr/>
            <p:nvPr/>
          </p:nvSpPr>
          <p:spPr>
            <a:xfrm>
              <a:off x="2223300" y="3680350"/>
              <a:ext cx="13950" cy="24600"/>
            </a:xfrm>
            <a:custGeom>
              <a:avLst/>
              <a:gdLst/>
              <a:ahLst/>
              <a:cxnLst/>
              <a:rect l="l" t="t" r="r" b="b"/>
              <a:pathLst>
                <a:path w="558" h="984" extrusionOk="0">
                  <a:moveTo>
                    <a:pt x="196" y="1"/>
                  </a:moveTo>
                  <a:cubicBezTo>
                    <a:pt x="136" y="1"/>
                    <a:pt x="74" y="26"/>
                    <a:pt x="0" y="68"/>
                  </a:cubicBezTo>
                  <a:cubicBezTo>
                    <a:pt x="259" y="347"/>
                    <a:pt x="40" y="764"/>
                    <a:pt x="358" y="983"/>
                  </a:cubicBezTo>
                  <a:cubicBezTo>
                    <a:pt x="557" y="665"/>
                    <a:pt x="299" y="367"/>
                    <a:pt x="358" y="68"/>
                  </a:cubicBezTo>
                  <a:cubicBezTo>
                    <a:pt x="302" y="21"/>
                    <a:pt x="250"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
            <p:cNvSpPr/>
            <p:nvPr/>
          </p:nvSpPr>
          <p:spPr>
            <a:xfrm>
              <a:off x="2229750" y="3834225"/>
              <a:ext cx="9975" cy="31350"/>
            </a:xfrm>
            <a:custGeom>
              <a:avLst/>
              <a:gdLst/>
              <a:ahLst/>
              <a:cxnLst/>
              <a:rect l="l" t="t" r="r" b="b"/>
              <a:pathLst>
                <a:path w="399" h="1254" extrusionOk="0">
                  <a:moveTo>
                    <a:pt x="279" y="0"/>
                  </a:moveTo>
                  <a:cubicBezTo>
                    <a:pt x="120" y="80"/>
                    <a:pt x="100" y="239"/>
                    <a:pt x="100" y="358"/>
                  </a:cubicBezTo>
                  <a:cubicBezTo>
                    <a:pt x="100" y="398"/>
                    <a:pt x="100" y="458"/>
                    <a:pt x="61" y="518"/>
                  </a:cubicBezTo>
                  <a:cubicBezTo>
                    <a:pt x="21" y="577"/>
                    <a:pt x="21" y="657"/>
                    <a:pt x="61" y="697"/>
                  </a:cubicBezTo>
                  <a:cubicBezTo>
                    <a:pt x="100" y="756"/>
                    <a:pt x="100" y="816"/>
                    <a:pt x="100" y="876"/>
                  </a:cubicBezTo>
                  <a:cubicBezTo>
                    <a:pt x="1" y="1094"/>
                    <a:pt x="1" y="1254"/>
                    <a:pt x="299" y="1254"/>
                  </a:cubicBezTo>
                  <a:lnTo>
                    <a:pt x="319" y="1254"/>
                  </a:lnTo>
                  <a:cubicBezTo>
                    <a:pt x="399" y="1055"/>
                    <a:pt x="399" y="876"/>
                    <a:pt x="319" y="697"/>
                  </a:cubicBezTo>
                  <a:cubicBezTo>
                    <a:pt x="299" y="478"/>
                    <a:pt x="299" y="239"/>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
            <p:cNvSpPr/>
            <p:nvPr/>
          </p:nvSpPr>
          <p:spPr>
            <a:xfrm>
              <a:off x="2214850" y="3748675"/>
              <a:ext cx="17925" cy="17925"/>
            </a:xfrm>
            <a:custGeom>
              <a:avLst/>
              <a:gdLst/>
              <a:ahLst/>
              <a:cxnLst/>
              <a:rect l="l" t="t" r="r" b="b"/>
              <a:pathLst>
                <a:path w="717" h="717" extrusionOk="0">
                  <a:moveTo>
                    <a:pt x="219" y="1"/>
                  </a:moveTo>
                  <a:cubicBezTo>
                    <a:pt x="120" y="41"/>
                    <a:pt x="80" y="120"/>
                    <a:pt x="40" y="200"/>
                  </a:cubicBezTo>
                  <a:cubicBezTo>
                    <a:pt x="0" y="399"/>
                    <a:pt x="20" y="598"/>
                    <a:pt x="199" y="717"/>
                  </a:cubicBezTo>
                  <a:cubicBezTo>
                    <a:pt x="338" y="637"/>
                    <a:pt x="338" y="419"/>
                    <a:pt x="537" y="379"/>
                  </a:cubicBezTo>
                  <a:cubicBezTo>
                    <a:pt x="597" y="299"/>
                    <a:pt x="677" y="239"/>
                    <a:pt x="716" y="180"/>
                  </a:cubicBezTo>
                  <a:lnTo>
                    <a:pt x="716" y="180"/>
                  </a:lnTo>
                  <a:cubicBezTo>
                    <a:pt x="699" y="182"/>
                    <a:pt x="682" y="182"/>
                    <a:pt x="666" y="182"/>
                  </a:cubicBezTo>
                  <a:cubicBezTo>
                    <a:pt x="493" y="182"/>
                    <a:pt x="364" y="92"/>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
            <p:cNvSpPr/>
            <p:nvPr/>
          </p:nvSpPr>
          <p:spPr>
            <a:xfrm>
              <a:off x="2237725" y="3851625"/>
              <a:ext cx="4000" cy="13950"/>
            </a:xfrm>
            <a:custGeom>
              <a:avLst/>
              <a:gdLst/>
              <a:ahLst/>
              <a:cxnLst/>
              <a:rect l="l" t="t" r="r" b="b"/>
              <a:pathLst>
                <a:path w="160" h="558" extrusionOk="0">
                  <a:moveTo>
                    <a:pt x="0" y="1"/>
                  </a:moveTo>
                  <a:lnTo>
                    <a:pt x="0" y="558"/>
                  </a:lnTo>
                  <a:cubicBezTo>
                    <a:pt x="60" y="478"/>
                    <a:pt x="100" y="438"/>
                    <a:pt x="159" y="359"/>
                  </a:cubicBezTo>
                  <a:cubicBezTo>
                    <a:pt x="159" y="219"/>
                    <a:pt x="120" y="8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
            <p:cNvSpPr/>
            <p:nvPr/>
          </p:nvSpPr>
          <p:spPr>
            <a:xfrm>
              <a:off x="2226775" y="3780025"/>
              <a:ext cx="7475" cy="13925"/>
            </a:xfrm>
            <a:custGeom>
              <a:avLst/>
              <a:gdLst/>
              <a:ahLst/>
              <a:cxnLst/>
              <a:rect l="l" t="t" r="r" b="b"/>
              <a:pathLst>
                <a:path w="299" h="557" extrusionOk="0">
                  <a:moveTo>
                    <a:pt x="219" y="0"/>
                  </a:moveTo>
                  <a:cubicBezTo>
                    <a:pt x="1" y="219"/>
                    <a:pt x="1" y="378"/>
                    <a:pt x="219" y="557"/>
                  </a:cubicBezTo>
                  <a:cubicBezTo>
                    <a:pt x="299" y="477"/>
                    <a:pt x="299" y="438"/>
                    <a:pt x="239" y="358"/>
                  </a:cubicBezTo>
                  <a:cubicBezTo>
                    <a:pt x="239" y="239"/>
                    <a:pt x="219" y="139"/>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
            <p:cNvSpPr/>
            <p:nvPr/>
          </p:nvSpPr>
          <p:spPr>
            <a:xfrm>
              <a:off x="2221800" y="3678550"/>
              <a:ext cx="10975" cy="4025"/>
            </a:xfrm>
            <a:custGeom>
              <a:avLst/>
              <a:gdLst/>
              <a:ahLst/>
              <a:cxnLst/>
              <a:rect l="l" t="t" r="r" b="b"/>
              <a:pathLst>
                <a:path w="439" h="161" extrusionOk="0">
                  <a:moveTo>
                    <a:pt x="418" y="1"/>
                  </a:moveTo>
                  <a:cubicBezTo>
                    <a:pt x="299" y="1"/>
                    <a:pt x="200" y="21"/>
                    <a:pt x="60" y="21"/>
                  </a:cubicBezTo>
                  <a:cubicBezTo>
                    <a:pt x="1" y="41"/>
                    <a:pt x="1" y="100"/>
                    <a:pt x="40" y="160"/>
                  </a:cubicBezTo>
                  <a:lnTo>
                    <a:pt x="60" y="140"/>
                  </a:lnTo>
                  <a:lnTo>
                    <a:pt x="418" y="140"/>
                  </a:lnTo>
                  <a:cubicBezTo>
                    <a:pt x="438" y="80"/>
                    <a:pt x="438" y="2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
            <p:cNvSpPr/>
            <p:nvPr/>
          </p:nvSpPr>
          <p:spPr>
            <a:xfrm>
              <a:off x="2230250" y="3619875"/>
              <a:ext cx="2525" cy="4000"/>
            </a:xfrm>
            <a:custGeom>
              <a:avLst/>
              <a:gdLst/>
              <a:ahLst/>
              <a:cxnLst/>
              <a:rect l="l" t="t" r="r" b="b"/>
              <a:pathLst>
                <a:path w="101" h="160" extrusionOk="0">
                  <a:moveTo>
                    <a:pt x="80" y="1"/>
                  </a:moveTo>
                  <a:cubicBezTo>
                    <a:pt x="80" y="1"/>
                    <a:pt x="21" y="20"/>
                    <a:pt x="21" y="60"/>
                  </a:cubicBezTo>
                  <a:cubicBezTo>
                    <a:pt x="1" y="100"/>
                    <a:pt x="21" y="160"/>
                    <a:pt x="100" y="160"/>
                  </a:cubicBezTo>
                  <a:cubicBezTo>
                    <a:pt x="100" y="100"/>
                    <a:pt x="100" y="20"/>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
            <p:cNvSpPr/>
            <p:nvPr/>
          </p:nvSpPr>
          <p:spPr>
            <a:xfrm>
              <a:off x="2232250" y="3788975"/>
              <a:ext cx="1475" cy="4975"/>
            </a:xfrm>
            <a:custGeom>
              <a:avLst/>
              <a:gdLst/>
              <a:ahLst/>
              <a:cxnLst/>
              <a:rect l="l" t="t" r="r" b="b"/>
              <a:pathLst>
                <a:path w="59" h="199" extrusionOk="0">
                  <a:moveTo>
                    <a:pt x="0" y="0"/>
                  </a:moveTo>
                  <a:lnTo>
                    <a:pt x="0" y="199"/>
                  </a:lnTo>
                  <a:cubicBezTo>
                    <a:pt x="17" y="183"/>
                    <a:pt x="59" y="154"/>
                    <a:pt x="53" y="154"/>
                  </a:cubicBezTo>
                  <a:cubicBezTo>
                    <a:pt x="52" y="154"/>
                    <a:pt x="48" y="155"/>
                    <a:pt x="40" y="159"/>
                  </a:cubicBezTo>
                  <a:cubicBezTo>
                    <a:pt x="40" y="100"/>
                    <a:pt x="20" y="6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
            <p:cNvSpPr/>
            <p:nvPr/>
          </p:nvSpPr>
          <p:spPr>
            <a:xfrm>
              <a:off x="2229750" y="3958050"/>
              <a:ext cx="32850" cy="148725"/>
            </a:xfrm>
            <a:custGeom>
              <a:avLst/>
              <a:gdLst/>
              <a:ahLst/>
              <a:cxnLst/>
              <a:rect l="l" t="t" r="r" b="b"/>
              <a:pathLst>
                <a:path w="1314" h="5949" extrusionOk="0">
                  <a:moveTo>
                    <a:pt x="936" y="1"/>
                  </a:moveTo>
                  <a:cubicBezTo>
                    <a:pt x="777" y="1"/>
                    <a:pt x="677" y="180"/>
                    <a:pt x="458" y="200"/>
                  </a:cubicBezTo>
                  <a:cubicBezTo>
                    <a:pt x="385" y="200"/>
                    <a:pt x="304" y="169"/>
                    <a:pt x="220" y="169"/>
                  </a:cubicBezTo>
                  <a:cubicBezTo>
                    <a:pt x="168" y="169"/>
                    <a:pt x="114" y="181"/>
                    <a:pt x="61" y="219"/>
                  </a:cubicBezTo>
                  <a:cubicBezTo>
                    <a:pt x="1" y="398"/>
                    <a:pt x="1" y="578"/>
                    <a:pt x="100" y="757"/>
                  </a:cubicBezTo>
                  <a:cubicBezTo>
                    <a:pt x="240" y="1035"/>
                    <a:pt x="419" y="1333"/>
                    <a:pt x="359" y="1711"/>
                  </a:cubicBezTo>
                  <a:cubicBezTo>
                    <a:pt x="339" y="1831"/>
                    <a:pt x="359" y="1970"/>
                    <a:pt x="419" y="2069"/>
                  </a:cubicBezTo>
                  <a:lnTo>
                    <a:pt x="498" y="2288"/>
                  </a:lnTo>
                  <a:cubicBezTo>
                    <a:pt x="538" y="2646"/>
                    <a:pt x="558" y="2985"/>
                    <a:pt x="558" y="3323"/>
                  </a:cubicBezTo>
                  <a:lnTo>
                    <a:pt x="558" y="3581"/>
                  </a:lnTo>
                  <a:lnTo>
                    <a:pt x="558" y="3820"/>
                  </a:lnTo>
                  <a:cubicBezTo>
                    <a:pt x="598" y="4198"/>
                    <a:pt x="598" y="4576"/>
                    <a:pt x="797" y="4894"/>
                  </a:cubicBezTo>
                  <a:cubicBezTo>
                    <a:pt x="836" y="5252"/>
                    <a:pt x="916" y="5590"/>
                    <a:pt x="956" y="5949"/>
                  </a:cubicBezTo>
                  <a:cubicBezTo>
                    <a:pt x="1135" y="5869"/>
                    <a:pt x="1274" y="5770"/>
                    <a:pt x="1314" y="5571"/>
                  </a:cubicBezTo>
                  <a:cubicBezTo>
                    <a:pt x="1015" y="4874"/>
                    <a:pt x="1214" y="4118"/>
                    <a:pt x="1195" y="3402"/>
                  </a:cubicBezTo>
                  <a:cubicBezTo>
                    <a:pt x="1055" y="3303"/>
                    <a:pt x="1055" y="3183"/>
                    <a:pt x="1135" y="3064"/>
                  </a:cubicBezTo>
                  <a:lnTo>
                    <a:pt x="1135" y="2686"/>
                  </a:lnTo>
                  <a:cubicBezTo>
                    <a:pt x="1035" y="2388"/>
                    <a:pt x="1035" y="2109"/>
                    <a:pt x="1135" y="1811"/>
                  </a:cubicBezTo>
                  <a:cubicBezTo>
                    <a:pt x="1135" y="1691"/>
                    <a:pt x="1115" y="1572"/>
                    <a:pt x="1115" y="1433"/>
                  </a:cubicBezTo>
                  <a:cubicBezTo>
                    <a:pt x="836" y="995"/>
                    <a:pt x="1075" y="478"/>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
            <p:cNvSpPr/>
            <p:nvPr/>
          </p:nvSpPr>
          <p:spPr>
            <a:xfrm>
              <a:off x="2562975" y="3753650"/>
              <a:ext cx="97975" cy="13450"/>
            </a:xfrm>
            <a:custGeom>
              <a:avLst/>
              <a:gdLst/>
              <a:ahLst/>
              <a:cxnLst/>
              <a:rect l="l" t="t" r="r" b="b"/>
              <a:pathLst>
                <a:path w="3919" h="538" extrusionOk="0">
                  <a:moveTo>
                    <a:pt x="3919" y="1"/>
                  </a:moveTo>
                  <a:lnTo>
                    <a:pt x="3919" y="1"/>
                  </a:lnTo>
                  <a:cubicBezTo>
                    <a:pt x="3698" y="37"/>
                    <a:pt x="3444" y="142"/>
                    <a:pt x="3202" y="142"/>
                  </a:cubicBezTo>
                  <a:cubicBezTo>
                    <a:pt x="3183" y="142"/>
                    <a:pt x="3163" y="141"/>
                    <a:pt x="3143" y="140"/>
                  </a:cubicBezTo>
                  <a:cubicBezTo>
                    <a:pt x="2947" y="125"/>
                    <a:pt x="2749" y="119"/>
                    <a:pt x="2550" y="119"/>
                  </a:cubicBezTo>
                  <a:cubicBezTo>
                    <a:pt x="1901" y="119"/>
                    <a:pt x="1242" y="181"/>
                    <a:pt x="593" y="181"/>
                  </a:cubicBezTo>
                  <a:cubicBezTo>
                    <a:pt x="394" y="181"/>
                    <a:pt x="197" y="175"/>
                    <a:pt x="0" y="160"/>
                  </a:cubicBezTo>
                  <a:lnTo>
                    <a:pt x="0" y="538"/>
                  </a:lnTo>
                  <a:cubicBezTo>
                    <a:pt x="994" y="370"/>
                    <a:pt x="1987" y="331"/>
                    <a:pt x="2990" y="331"/>
                  </a:cubicBezTo>
                  <a:cubicBezTo>
                    <a:pt x="3292" y="331"/>
                    <a:pt x="3595" y="334"/>
                    <a:pt x="3899" y="339"/>
                  </a:cubicBezTo>
                  <a:cubicBezTo>
                    <a:pt x="3919" y="239"/>
                    <a:pt x="3919" y="120"/>
                    <a:pt x="39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
            <p:cNvSpPr/>
            <p:nvPr/>
          </p:nvSpPr>
          <p:spPr>
            <a:xfrm>
              <a:off x="2659950" y="3637775"/>
              <a:ext cx="7475" cy="63200"/>
            </a:xfrm>
            <a:custGeom>
              <a:avLst/>
              <a:gdLst/>
              <a:ahLst/>
              <a:cxnLst/>
              <a:rect l="l" t="t" r="r" b="b"/>
              <a:pathLst>
                <a:path w="299" h="2528" extrusionOk="0">
                  <a:moveTo>
                    <a:pt x="40" y="1"/>
                  </a:moveTo>
                  <a:lnTo>
                    <a:pt x="40" y="896"/>
                  </a:lnTo>
                  <a:cubicBezTo>
                    <a:pt x="20" y="896"/>
                    <a:pt x="20" y="896"/>
                    <a:pt x="0" y="956"/>
                  </a:cubicBezTo>
                  <a:cubicBezTo>
                    <a:pt x="0" y="995"/>
                    <a:pt x="0" y="1015"/>
                    <a:pt x="40" y="1075"/>
                  </a:cubicBezTo>
                  <a:cubicBezTo>
                    <a:pt x="40" y="1135"/>
                    <a:pt x="20" y="1194"/>
                    <a:pt x="20" y="1254"/>
                  </a:cubicBezTo>
                  <a:cubicBezTo>
                    <a:pt x="20" y="1672"/>
                    <a:pt x="40" y="2089"/>
                    <a:pt x="40" y="2527"/>
                  </a:cubicBezTo>
                  <a:cubicBezTo>
                    <a:pt x="299" y="1672"/>
                    <a:pt x="179" y="836"/>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
            <p:cNvSpPr/>
            <p:nvPr/>
          </p:nvSpPr>
          <p:spPr>
            <a:xfrm>
              <a:off x="2252650" y="4003800"/>
              <a:ext cx="7975" cy="21925"/>
            </a:xfrm>
            <a:custGeom>
              <a:avLst/>
              <a:gdLst/>
              <a:ahLst/>
              <a:cxnLst/>
              <a:rect l="l" t="t" r="r" b="b"/>
              <a:pathLst>
                <a:path w="319" h="877" extrusionOk="0">
                  <a:moveTo>
                    <a:pt x="219" y="1"/>
                  </a:moveTo>
                  <a:cubicBezTo>
                    <a:pt x="0" y="319"/>
                    <a:pt x="0" y="578"/>
                    <a:pt x="219" y="876"/>
                  </a:cubicBezTo>
                  <a:cubicBezTo>
                    <a:pt x="318" y="578"/>
                    <a:pt x="298" y="279"/>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
            <p:cNvSpPr/>
            <p:nvPr/>
          </p:nvSpPr>
          <p:spPr>
            <a:xfrm>
              <a:off x="2254125" y="4034650"/>
              <a:ext cx="5500" cy="8475"/>
            </a:xfrm>
            <a:custGeom>
              <a:avLst/>
              <a:gdLst/>
              <a:ahLst/>
              <a:cxnLst/>
              <a:rect l="l" t="t" r="r" b="b"/>
              <a:pathLst>
                <a:path w="220" h="339" extrusionOk="0">
                  <a:moveTo>
                    <a:pt x="160" y="0"/>
                  </a:moveTo>
                  <a:cubicBezTo>
                    <a:pt x="1" y="139"/>
                    <a:pt x="21" y="279"/>
                    <a:pt x="220" y="338"/>
                  </a:cubicBezTo>
                  <a:cubicBezTo>
                    <a:pt x="220" y="239"/>
                    <a:pt x="200" y="119"/>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
            <p:cNvSpPr/>
            <p:nvPr/>
          </p:nvSpPr>
          <p:spPr>
            <a:xfrm>
              <a:off x="2223300" y="3463225"/>
              <a:ext cx="20900" cy="71125"/>
            </a:xfrm>
            <a:custGeom>
              <a:avLst/>
              <a:gdLst/>
              <a:ahLst/>
              <a:cxnLst/>
              <a:rect l="l" t="t" r="r" b="b"/>
              <a:pathLst>
                <a:path w="836" h="2845" extrusionOk="0">
                  <a:moveTo>
                    <a:pt x="597" y="0"/>
                  </a:moveTo>
                  <a:cubicBezTo>
                    <a:pt x="0" y="279"/>
                    <a:pt x="378" y="915"/>
                    <a:pt x="80" y="1293"/>
                  </a:cubicBezTo>
                  <a:cubicBezTo>
                    <a:pt x="40" y="1472"/>
                    <a:pt x="0" y="1671"/>
                    <a:pt x="40" y="1870"/>
                  </a:cubicBezTo>
                  <a:cubicBezTo>
                    <a:pt x="0" y="1970"/>
                    <a:pt x="40" y="2089"/>
                    <a:pt x="60" y="2189"/>
                  </a:cubicBezTo>
                  <a:cubicBezTo>
                    <a:pt x="100" y="2308"/>
                    <a:pt x="140" y="2447"/>
                    <a:pt x="140" y="2586"/>
                  </a:cubicBezTo>
                  <a:cubicBezTo>
                    <a:pt x="140" y="2606"/>
                    <a:pt x="159" y="2666"/>
                    <a:pt x="159" y="2686"/>
                  </a:cubicBezTo>
                  <a:cubicBezTo>
                    <a:pt x="179" y="2765"/>
                    <a:pt x="219" y="2805"/>
                    <a:pt x="299" y="2845"/>
                  </a:cubicBezTo>
                  <a:lnTo>
                    <a:pt x="398" y="2845"/>
                  </a:lnTo>
                  <a:cubicBezTo>
                    <a:pt x="836" y="2765"/>
                    <a:pt x="756" y="2447"/>
                    <a:pt x="736" y="2169"/>
                  </a:cubicBezTo>
                  <a:cubicBezTo>
                    <a:pt x="657" y="1612"/>
                    <a:pt x="697" y="1075"/>
                    <a:pt x="736" y="518"/>
                  </a:cubicBezTo>
                  <a:cubicBezTo>
                    <a:pt x="736" y="339"/>
                    <a:pt x="697" y="199"/>
                    <a:pt x="697" y="20"/>
                  </a:cubicBezTo>
                  <a:cubicBezTo>
                    <a:pt x="657" y="20"/>
                    <a:pt x="597" y="0"/>
                    <a:pt x="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
            <p:cNvSpPr/>
            <p:nvPr/>
          </p:nvSpPr>
          <p:spPr>
            <a:xfrm>
              <a:off x="2222800" y="3392600"/>
              <a:ext cx="14950" cy="102475"/>
            </a:xfrm>
            <a:custGeom>
              <a:avLst/>
              <a:gdLst/>
              <a:ahLst/>
              <a:cxnLst/>
              <a:rect l="l" t="t" r="r" b="b"/>
              <a:pathLst>
                <a:path w="598" h="4099" extrusionOk="0">
                  <a:moveTo>
                    <a:pt x="179" y="1"/>
                  </a:moveTo>
                  <a:lnTo>
                    <a:pt x="179" y="2646"/>
                  </a:lnTo>
                  <a:cubicBezTo>
                    <a:pt x="100" y="2746"/>
                    <a:pt x="60" y="2825"/>
                    <a:pt x="20" y="2945"/>
                  </a:cubicBezTo>
                  <a:cubicBezTo>
                    <a:pt x="0" y="3024"/>
                    <a:pt x="0" y="3104"/>
                    <a:pt x="0" y="3183"/>
                  </a:cubicBezTo>
                  <a:lnTo>
                    <a:pt x="0" y="3402"/>
                  </a:lnTo>
                  <a:cubicBezTo>
                    <a:pt x="0" y="3541"/>
                    <a:pt x="0" y="3681"/>
                    <a:pt x="20" y="3820"/>
                  </a:cubicBezTo>
                  <a:cubicBezTo>
                    <a:pt x="60" y="3900"/>
                    <a:pt x="80" y="3939"/>
                    <a:pt x="100" y="4019"/>
                  </a:cubicBezTo>
                  <a:lnTo>
                    <a:pt x="179" y="4098"/>
                  </a:lnTo>
                  <a:cubicBezTo>
                    <a:pt x="597" y="3760"/>
                    <a:pt x="319" y="3203"/>
                    <a:pt x="577" y="2825"/>
                  </a:cubicBezTo>
                  <a:cubicBezTo>
                    <a:pt x="577" y="2726"/>
                    <a:pt x="557" y="2607"/>
                    <a:pt x="557" y="2447"/>
                  </a:cubicBezTo>
                  <a:cubicBezTo>
                    <a:pt x="458" y="2149"/>
                    <a:pt x="458" y="1851"/>
                    <a:pt x="557" y="1552"/>
                  </a:cubicBezTo>
                  <a:cubicBezTo>
                    <a:pt x="518" y="1512"/>
                    <a:pt x="518" y="1433"/>
                    <a:pt x="518" y="1393"/>
                  </a:cubicBezTo>
                  <a:cubicBezTo>
                    <a:pt x="378" y="1314"/>
                    <a:pt x="378" y="1194"/>
                    <a:pt x="398" y="1035"/>
                  </a:cubicBezTo>
                  <a:cubicBezTo>
                    <a:pt x="319" y="697"/>
                    <a:pt x="458" y="319"/>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
            <p:cNvSpPr/>
            <p:nvPr/>
          </p:nvSpPr>
          <p:spPr>
            <a:xfrm>
              <a:off x="2230250" y="3431900"/>
              <a:ext cx="5500" cy="22900"/>
            </a:xfrm>
            <a:custGeom>
              <a:avLst/>
              <a:gdLst/>
              <a:ahLst/>
              <a:cxnLst/>
              <a:rect l="l" t="t" r="r" b="b"/>
              <a:pathLst>
                <a:path w="220" h="916" extrusionOk="0">
                  <a:moveTo>
                    <a:pt x="220" y="0"/>
                  </a:moveTo>
                  <a:cubicBezTo>
                    <a:pt x="1" y="318"/>
                    <a:pt x="21" y="597"/>
                    <a:pt x="220" y="915"/>
                  </a:cubicBez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
            <p:cNvSpPr/>
            <p:nvPr/>
          </p:nvSpPr>
          <p:spPr>
            <a:xfrm>
              <a:off x="2215825" y="3544775"/>
              <a:ext cx="26900" cy="66675"/>
            </a:xfrm>
            <a:custGeom>
              <a:avLst/>
              <a:gdLst/>
              <a:ahLst/>
              <a:cxnLst/>
              <a:rect l="l" t="t" r="r" b="b"/>
              <a:pathLst>
                <a:path w="1076" h="2667" extrusionOk="0">
                  <a:moveTo>
                    <a:pt x="339" y="1"/>
                  </a:moveTo>
                  <a:cubicBezTo>
                    <a:pt x="260" y="41"/>
                    <a:pt x="200" y="100"/>
                    <a:pt x="160" y="180"/>
                  </a:cubicBezTo>
                  <a:cubicBezTo>
                    <a:pt x="1" y="737"/>
                    <a:pt x="279" y="1334"/>
                    <a:pt x="160" y="1930"/>
                  </a:cubicBezTo>
                  <a:cubicBezTo>
                    <a:pt x="359" y="2129"/>
                    <a:pt x="100" y="2467"/>
                    <a:pt x="339" y="2666"/>
                  </a:cubicBezTo>
                  <a:cubicBezTo>
                    <a:pt x="558" y="2527"/>
                    <a:pt x="458" y="2209"/>
                    <a:pt x="677" y="2109"/>
                  </a:cubicBezTo>
                  <a:cubicBezTo>
                    <a:pt x="721" y="2074"/>
                    <a:pt x="755" y="2059"/>
                    <a:pt x="783" y="2059"/>
                  </a:cubicBezTo>
                  <a:cubicBezTo>
                    <a:pt x="895" y="2059"/>
                    <a:pt x="908" y="2288"/>
                    <a:pt x="1035" y="2288"/>
                  </a:cubicBezTo>
                  <a:cubicBezTo>
                    <a:pt x="1035" y="2209"/>
                    <a:pt x="1055" y="2089"/>
                    <a:pt x="1055" y="2050"/>
                  </a:cubicBezTo>
                  <a:cubicBezTo>
                    <a:pt x="478" y="1373"/>
                    <a:pt x="677" y="677"/>
                    <a:pt x="1075" y="1"/>
                  </a:cubicBezTo>
                  <a:lnTo>
                    <a:pt x="697" y="1"/>
                  </a:lnTo>
                  <a:cubicBezTo>
                    <a:pt x="657" y="21"/>
                    <a:pt x="628" y="31"/>
                    <a:pt x="598" y="31"/>
                  </a:cubicBezTo>
                  <a:cubicBezTo>
                    <a:pt x="568" y="31"/>
                    <a:pt x="538" y="21"/>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
            <p:cNvSpPr/>
            <p:nvPr/>
          </p:nvSpPr>
          <p:spPr>
            <a:xfrm>
              <a:off x="2250650" y="3546800"/>
              <a:ext cx="4500" cy="59175"/>
            </a:xfrm>
            <a:custGeom>
              <a:avLst/>
              <a:gdLst/>
              <a:ahLst/>
              <a:cxnLst/>
              <a:rect l="l" t="t" r="r" b="b"/>
              <a:pathLst>
                <a:path w="180" h="2367" extrusionOk="0">
                  <a:moveTo>
                    <a:pt x="92" y="0"/>
                  </a:moveTo>
                  <a:cubicBezTo>
                    <a:pt x="63" y="0"/>
                    <a:pt x="35" y="33"/>
                    <a:pt x="0" y="79"/>
                  </a:cubicBezTo>
                  <a:lnTo>
                    <a:pt x="0" y="2367"/>
                  </a:lnTo>
                  <a:cubicBezTo>
                    <a:pt x="179" y="2227"/>
                    <a:pt x="160" y="2008"/>
                    <a:pt x="160" y="1810"/>
                  </a:cubicBezTo>
                  <a:lnTo>
                    <a:pt x="160" y="59"/>
                  </a:lnTo>
                  <a:cubicBezTo>
                    <a:pt x="135" y="17"/>
                    <a:pt x="113" y="0"/>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
            <p:cNvSpPr/>
            <p:nvPr/>
          </p:nvSpPr>
          <p:spPr>
            <a:xfrm>
              <a:off x="2241700" y="3538325"/>
              <a:ext cx="12950" cy="9950"/>
            </a:xfrm>
            <a:custGeom>
              <a:avLst/>
              <a:gdLst/>
              <a:ahLst/>
              <a:cxnLst/>
              <a:rect l="l" t="t" r="r" b="b"/>
              <a:pathLst>
                <a:path w="518" h="398" extrusionOk="0">
                  <a:moveTo>
                    <a:pt x="498" y="40"/>
                  </a:moveTo>
                  <a:cubicBezTo>
                    <a:pt x="319" y="60"/>
                    <a:pt x="100" y="0"/>
                    <a:pt x="0" y="219"/>
                  </a:cubicBezTo>
                  <a:cubicBezTo>
                    <a:pt x="140" y="219"/>
                    <a:pt x="259" y="259"/>
                    <a:pt x="339" y="398"/>
                  </a:cubicBezTo>
                  <a:lnTo>
                    <a:pt x="518" y="398"/>
                  </a:lnTo>
                  <a:cubicBezTo>
                    <a:pt x="518" y="279"/>
                    <a:pt x="518" y="159"/>
                    <a:pt x="498" y="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
            <p:cNvSpPr/>
            <p:nvPr/>
          </p:nvSpPr>
          <p:spPr>
            <a:xfrm>
              <a:off x="2509250" y="3891900"/>
              <a:ext cx="5000" cy="13450"/>
            </a:xfrm>
            <a:custGeom>
              <a:avLst/>
              <a:gdLst/>
              <a:ahLst/>
              <a:cxnLst/>
              <a:rect l="l" t="t" r="r" b="b"/>
              <a:pathLst>
                <a:path w="200" h="538" extrusionOk="0">
                  <a:moveTo>
                    <a:pt x="1" y="1"/>
                  </a:moveTo>
                  <a:lnTo>
                    <a:pt x="1" y="538"/>
                  </a:lnTo>
                  <a:cubicBezTo>
                    <a:pt x="200" y="359"/>
                    <a:pt x="200" y="18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
            <p:cNvSpPr/>
            <p:nvPr/>
          </p:nvSpPr>
          <p:spPr>
            <a:xfrm>
              <a:off x="2208375" y="3257825"/>
              <a:ext cx="23900" cy="282000"/>
            </a:xfrm>
            <a:custGeom>
              <a:avLst/>
              <a:gdLst/>
              <a:ahLst/>
              <a:cxnLst/>
              <a:rect l="l" t="t" r="r" b="b"/>
              <a:pathLst>
                <a:path w="956" h="11280" extrusionOk="0">
                  <a:moveTo>
                    <a:pt x="418" y="1"/>
                  </a:moveTo>
                  <a:lnTo>
                    <a:pt x="379" y="40"/>
                  </a:lnTo>
                  <a:cubicBezTo>
                    <a:pt x="219" y="100"/>
                    <a:pt x="199" y="279"/>
                    <a:pt x="180" y="438"/>
                  </a:cubicBezTo>
                  <a:lnTo>
                    <a:pt x="180" y="4158"/>
                  </a:lnTo>
                  <a:cubicBezTo>
                    <a:pt x="1" y="4516"/>
                    <a:pt x="1" y="4854"/>
                    <a:pt x="199" y="5213"/>
                  </a:cubicBezTo>
                  <a:cubicBezTo>
                    <a:pt x="219" y="6346"/>
                    <a:pt x="319" y="7520"/>
                    <a:pt x="279" y="8654"/>
                  </a:cubicBezTo>
                  <a:cubicBezTo>
                    <a:pt x="219" y="9529"/>
                    <a:pt x="299" y="10405"/>
                    <a:pt x="379" y="11280"/>
                  </a:cubicBezTo>
                  <a:cubicBezTo>
                    <a:pt x="597" y="11280"/>
                    <a:pt x="796" y="11280"/>
                    <a:pt x="955" y="11081"/>
                  </a:cubicBezTo>
                  <a:cubicBezTo>
                    <a:pt x="876" y="11021"/>
                    <a:pt x="796" y="10942"/>
                    <a:pt x="776" y="10882"/>
                  </a:cubicBezTo>
                  <a:lnTo>
                    <a:pt x="796" y="10882"/>
                  </a:lnTo>
                  <a:cubicBezTo>
                    <a:pt x="657" y="10783"/>
                    <a:pt x="776" y="10663"/>
                    <a:pt x="796" y="10524"/>
                  </a:cubicBezTo>
                  <a:cubicBezTo>
                    <a:pt x="776" y="10405"/>
                    <a:pt x="776" y="10305"/>
                    <a:pt x="756" y="10186"/>
                  </a:cubicBezTo>
                  <a:cubicBezTo>
                    <a:pt x="637" y="9987"/>
                    <a:pt x="697" y="9768"/>
                    <a:pt x="677" y="9569"/>
                  </a:cubicBezTo>
                  <a:cubicBezTo>
                    <a:pt x="677" y="9450"/>
                    <a:pt x="697" y="9370"/>
                    <a:pt x="756" y="9271"/>
                  </a:cubicBezTo>
                  <a:lnTo>
                    <a:pt x="756" y="8793"/>
                  </a:lnTo>
                  <a:cubicBezTo>
                    <a:pt x="697" y="8714"/>
                    <a:pt x="697" y="8614"/>
                    <a:pt x="756" y="8535"/>
                  </a:cubicBezTo>
                  <a:lnTo>
                    <a:pt x="756" y="8435"/>
                  </a:lnTo>
                  <a:cubicBezTo>
                    <a:pt x="677" y="8316"/>
                    <a:pt x="697" y="8177"/>
                    <a:pt x="597" y="8057"/>
                  </a:cubicBezTo>
                  <a:cubicBezTo>
                    <a:pt x="558" y="6167"/>
                    <a:pt x="697" y="4278"/>
                    <a:pt x="577" y="2388"/>
                  </a:cubicBezTo>
                  <a:cubicBezTo>
                    <a:pt x="558" y="1990"/>
                    <a:pt x="398" y="1592"/>
                    <a:pt x="558" y="1174"/>
                  </a:cubicBezTo>
                  <a:cubicBezTo>
                    <a:pt x="458" y="975"/>
                    <a:pt x="498" y="776"/>
                    <a:pt x="458" y="578"/>
                  </a:cubicBezTo>
                  <a:lnTo>
                    <a:pt x="458" y="379"/>
                  </a:lnTo>
                  <a:cubicBezTo>
                    <a:pt x="478" y="259"/>
                    <a:pt x="478" y="140"/>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
            <p:cNvSpPr/>
            <p:nvPr/>
          </p:nvSpPr>
          <p:spPr>
            <a:xfrm>
              <a:off x="2219325" y="3543775"/>
              <a:ext cx="4000" cy="4500"/>
            </a:xfrm>
            <a:custGeom>
              <a:avLst/>
              <a:gdLst/>
              <a:ahLst/>
              <a:cxnLst/>
              <a:rect l="l" t="t" r="r" b="b"/>
              <a:pathLst>
                <a:path w="160" h="180" extrusionOk="0">
                  <a:moveTo>
                    <a:pt x="0" y="1"/>
                  </a:moveTo>
                  <a:lnTo>
                    <a:pt x="0" y="180"/>
                  </a:lnTo>
                  <a:cubicBezTo>
                    <a:pt x="60" y="140"/>
                    <a:pt x="120" y="6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
            <p:cNvSpPr/>
            <p:nvPr/>
          </p:nvSpPr>
          <p:spPr>
            <a:xfrm>
              <a:off x="2227775" y="3543775"/>
              <a:ext cx="5000" cy="1900"/>
            </a:xfrm>
            <a:custGeom>
              <a:avLst/>
              <a:gdLst/>
              <a:ahLst/>
              <a:cxnLst/>
              <a:rect l="l" t="t" r="r" b="b"/>
              <a:pathLst>
                <a:path w="200" h="76" extrusionOk="0">
                  <a:moveTo>
                    <a:pt x="0" y="1"/>
                  </a:moveTo>
                  <a:cubicBezTo>
                    <a:pt x="40" y="51"/>
                    <a:pt x="70" y="76"/>
                    <a:pt x="100" y="76"/>
                  </a:cubicBezTo>
                  <a:cubicBezTo>
                    <a:pt x="130" y="76"/>
                    <a:pt x="160" y="5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
            <p:cNvSpPr/>
            <p:nvPr/>
          </p:nvSpPr>
          <p:spPr>
            <a:xfrm>
              <a:off x="2003475" y="3788975"/>
              <a:ext cx="27875" cy="243200"/>
            </a:xfrm>
            <a:custGeom>
              <a:avLst/>
              <a:gdLst/>
              <a:ahLst/>
              <a:cxnLst/>
              <a:rect l="l" t="t" r="r" b="b"/>
              <a:pathLst>
                <a:path w="1115" h="9728" extrusionOk="0">
                  <a:moveTo>
                    <a:pt x="598" y="0"/>
                  </a:moveTo>
                  <a:cubicBezTo>
                    <a:pt x="399" y="60"/>
                    <a:pt x="220" y="100"/>
                    <a:pt x="41" y="199"/>
                  </a:cubicBezTo>
                  <a:cubicBezTo>
                    <a:pt x="1" y="1870"/>
                    <a:pt x="41" y="3541"/>
                    <a:pt x="239" y="5192"/>
                  </a:cubicBezTo>
                  <a:cubicBezTo>
                    <a:pt x="438" y="5928"/>
                    <a:pt x="200" y="6684"/>
                    <a:pt x="379" y="7420"/>
                  </a:cubicBezTo>
                  <a:cubicBezTo>
                    <a:pt x="399" y="7480"/>
                    <a:pt x="399" y="7579"/>
                    <a:pt x="399" y="7679"/>
                  </a:cubicBezTo>
                  <a:cubicBezTo>
                    <a:pt x="498" y="7758"/>
                    <a:pt x="538" y="7818"/>
                    <a:pt x="419" y="7858"/>
                  </a:cubicBezTo>
                  <a:cubicBezTo>
                    <a:pt x="299" y="8136"/>
                    <a:pt x="319" y="8375"/>
                    <a:pt x="399" y="8653"/>
                  </a:cubicBezTo>
                  <a:cubicBezTo>
                    <a:pt x="399" y="8753"/>
                    <a:pt x="419" y="8852"/>
                    <a:pt x="419" y="8952"/>
                  </a:cubicBezTo>
                  <a:cubicBezTo>
                    <a:pt x="598" y="9151"/>
                    <a:pt x="438" y="9409"/>
                    <a:pt x="518" y="9628"/>
                  </a:cubicBezTo>
                  <a:cubicBezTo>
                    <a:pt x="558" y="9708"/>
                    <a:pt x="637" y="9728"/>
                    <a:pt x="717" y="9728"/>
                  </a:cubicBezTo>
                  <a:cubicBezTo>
                    <a:pt x="836" y="9668"/>
                    <a:pt x="856" y="9549"/>
                    <a:pt x="956" y="9469"/>
                  </a:cubicBezTo>
                  <a:cubicBezTo>
                    <a:pt x="1015" y="9429"/>
                    <a:pt x="1015" y="9409"/>
                    <a:pt x="995" y="9350"/>
                  </a:cubicBezTo>
                  <a:cubicBezTo>
                    <a:pt x="1015" y="9270"/>
                    <a:pt x="1015" y="9171"/>
                    <a:pt x="956" y="9111"/>
                  </a:cubicBezTo>
                  <a:cubicBezTo>
                    <a:pt x="936" y="9111"/>
                    <a:pt x="936" y="9071"/>
                    <a:pt x="916" y="9051"/>
                  </a:cubicBezTo>
                  <a:cubicBezTo>
                    <a:pt x="896" y="9031"/>
                    <a:pt x="916" y="8972"/>
                    <a:pt x="956" y="8952"/>
                  </a:cubicBezTo>
                  <a:cubicBezTo>
                    <a:pt x="995" y="8554"/>
                    <a:pt x="1115" y="8176"/>
                    <a:pt x="956" y="7818"/>
                  </a:cubicBezTo>
                  <a:lnTo>
                    <a:pt x="956" y="7738"/>
                  </a:lnTo>
                  <a:cubicBezTo>
                    <a:pt x="1035" y="7480"/>
                    <a:pt x="995" y="7221"/>
                    <a:pt x="936" y="6963"/>
                  </a:cubicBezTo>
                  <a:cubicBezTo>
                    <a:pt x="717" y="6227"/>
                    <a:pt x="836" y="5451"/>
                    <a:pt x="896" y="4675"/>
                  </a:cubicBezTo>
                  <a:cubicBezTo>
                    <a:pt x="876" y="4297"/>
                    <a:pt x="717" y="3959"/>
                    <a:pt x="976" y="3601"/>
                  </a:cubicBezTo>
                  <a:cubicBezTo>
                    <a:pt x="936" y="3262"/>
                    <a:pt x="777" y="2904"/>
                    <a:pt x="836" y="2546"/>
                  </a:cubicBezTo>
                  <a:cubicBezTo>
                    <a:pt x="896" y="2387"/>
                    <a:pt x="876" y="2268"/>
                    <a:pt x="737" y="2168"/>
                  </a:cubicBezTo>
                  <a:cubicBezTo>
                    <a:pt x="717" y="1452"/>
                    <a:pt x="896" y="696"/>
                    <a:pt x="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
            <p:cNvSpPr/>
            <p:nvPr/>
          </p:nvSpPr>
          <p:spPr>
            <a:xfrm>
              <a:off x="2126325" y="3771550"/>
              <a:ext cx="69150" cy="148425"/>
            </a:xfrm>
            <a:custGeom>
              <a:avLst/>
              <a:gdLst/>
              <a:ahLst/>
              <a:cxnLst/>
              <a:rect l="l" t="t" r="r" b="b"/>
              <a:pathLst>
                <a:path w="2766" h="5937" extrusionOk="0">
                  <a:moveTo>
                    <a:pt x="140" y="1"/>
                  </a:moveTo>
                  <a:cubicBezTo>
                    <a:pt x="0" y="1911"/>
                    <a:pt x="398" y="3800"/>
                    <a:pt x="358" y="5730"/>
                  </a:cubicBezTo>
                  <a:cubicBezTo>
                    <a:pt x="403" y="5805"/>
                    <a:pt x="449" y="5937"/>
                    <a:pt x="554" y="5937"/>
                  </a:cubicBezTo>
                  <a:cubicBezTo>
                    <a:pt x="588" y="5937"/>
                    <a:pt x="628" y="5923"/>
                    <a:pt x="677" y="5889"/>
                  </a:cubicBezTo>
                  <a:cubicBezTo>
                    <a:pt x="930" y="5758"/>
                    <a:pt x="1200" y="5735"/>
                    <a:pt x="1483" y="5735"/>
                  </a:cubicBezTo>
                  <a:cubicBezTo>
                    <a:pt x="1640" y="5735"/>
                    <a:pt x="1800" y="5742"/>
                    <a:pt x="1963" y="5742"/>
                  </a:cubicBezTo>
                  <a:cubicBezTo>
                    <a:pt x="2224" y="5742"/>
                    <a:pt x="2492" y="5724"/>
                    <a:pt x="2765" y="5630"/>
                  </a:cubicBezTo>
                  <a:cubicBezTo>
                    <a:pt x="2348" y="5542"/>
                    <a:pt x="1986" y="5526"/>
                    <a:pt x="1645" y="5526"/>
                  </a:cubicBezTo>
                  <a:cubicBezTo>
                    <a:pt x="1451" y="5526"/>
                    <a:pt x="1263" y="5531"/>
                    <a:pt x="1074" y="5531"/>
                  </a:cubicBezTo>
                  <a:cubicBezTo>
                    <a:pt x="1046" y="5531"/>
                    <a:pt x="1017" y="5531"/>
                    <a:pt x="987" y="5531"/>
                  </a:cubicBezTo>
                  <a:cubicBezTo>
                    <a:pt x="753" y="5531"/>
                    <a:pt x="517" y="5516"/>
                    <a:pt x="517" y="5233"/>
                  </a:cubicBezTo>
                  <a:cubicBezTo>
                    <a:pt x="517" y="4636"/>
                    <a:pt x="279" y="3999"/>
                    <a:pt x="657" y="3442"/>
                  </a:cubicBezTo>
                  <a:cubicBezTo>
                    <a:pt x="697" y="3383"/>
                    <a:pt x="716" y="3343"/>
                    <a:pt x="716" y="3263"/>
                  </a:cubicBezTo>
                  <a:cubicBezTo>
                    <a:pt x="617" y="3144"/>
                    <a:pt x="657" y="3064"/>
                    <a:pt x="756" y="2965"/>
                  </a:cubicBezTo>
                  <a:cubicBezTo>
                    <a:pt x="776" y="2806"/>
                    <a:pt x="716" y="2686"/>
                    <a:pt x="597" y="2607"/>
                  </a:cubicBezTo>
                  <a:cubicBezTo>
                    <a:pt x="338" y="2567"/>
                    <a:pt x="557" y="2487"/>
                    <a:pt x="577" y="2448"/>
                  </a:cubicBezTo>
                  <a:cubicBezTo>
                    <a:pt x="597" y="2328"/>
                    <a:pt x="597" y="2249"/>
                    <a:pt x="537" y="2149"/>
                  </a:cubicBezTo>
                  <a:cubicBezTo>
                    <a:pt x="259" y="1433"/>
                    <a:pt x="398" y="677"/>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
            <p:cNvSpPr/>
            <p:nvPr/>
          </p:nvSpPr>
          <p:spPr>
            <a:xfrm>
              <a:off x="1998500" y="3694475"/>
              <a:ext cx="20925" cy="96000"/>
            </a:xfrm>
            <a:custGeom>
              <a:avLst/>
              <a:gdLst/>
              <a:ahLst/>
              <a:cxnLst/>
              <a:rect l="l" t="t" r="r" b="b"/>
              <a:pathLst>
                <a:path w="837" h="3840" extrusionOk="0">
                  <a:moveTo>
                    <a:pt x="618" y="0"/>
                  </a:moveTo>
                  <a:cubicBezTo>
                    <a:pt x="438" y="120"/>
                    <a:pt x="299" y="299"/>
                    <a:pt x="100" y="398"/>
                  </a:cubicBezTo>
                  <a:cubicBezTo>
                    <a:pt x="140" y="1532"/>
                    <a:pt x="1" y="2686"/>
                    <a:pt x="220" y="3840"/>
                  </a:cubicBezTo>
                  <a:cubicBezTo>
                    <a:pt x="478" y="3800"/>
                    <a:pt x="618" y="3601"/>
                    <a:pt x="777" y="3422"/>
                  </a:cubicBezTo>
                  <a:lnTo>
                    <a:pt x="777" y="219"/>
                  </a:lnTo>
                  <a:cubicBezTo>
                    <a:pt x="836" y="80"/>
                    <a:pt x="777" y="0"/>
                    <a:pt x="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
            <p:cNvSpPr/>
            <p:nvPr/>
          </p:nvSpPr>
          <p:spPr>
            <a:xfrm>
              <a:off x="2224800" y="3878475"/>
              <a:ext cx="20400" cy="80600"/>
            </a:xfrm>
            <a:custGeom>
              <a:avLst/>
              <a:gdLst/>
              <a:ahLst/>
              <a:cxnLst/>
              <a:rect l="l" t="t" r="r" b="b"/>
              <a:pathLst>
                <a:path w="816" h="3224" extrusionOk="0">
                  <a:moveTo>
                    <a:pt x="497" y="1"/>
                  </a:moveTo>
                  <a:lnTo>
                    <a:pt x="418" y="80"/>
                  </a:lnTo>
                  <a:cubicBezTo>
                    <a:pt x="418" y="239"/>
                    <a:pt x="378" y="419"/>
                    <a:pt x="438" y="598"/>
                  </a:cubicBezTo>
                  <a:cubicBezTo>
                    <a:pt x="449" y="596"/>
                    <a:pt x="458" y="595"/>
                    <a:pt x="466" y="595"/>
                  </a:cubicBezTo>
                  <a:cubicBezTo>
                    <a:pt x="520" y="595"/>
                    <a:pt x="487" y="631"/>
                    <a:pt x="456" y="631"/>
                  </a:cubicBezTo>
                  <a:cubicBezTo>
                    <a:pt x="437" y="631"/>
                    <a:pt x="418" y="619"/>
                    <a:pt x="418" y="578"/>
                  </a:cubicBezTo>
                  <a:cubicBezTo>
                    <a:pt x="347" y="454"/>
                    <a:pt x="481" y="187"/>
                    <a:pt x="244" y="187"/>
                  </a:cubicBezTo>
                  <a:cubicBezTo>
                    <a:pt x="215" y="187"/>
                    <a:pt x="180" y="191"/>
                    <a:pt x="139" y="200"/>
                  </a:cubicBezTo>
                  <a:cubicBezTo>
                    <a:pt x="0" y="438"/>
                    <a:pt x="40" y="697"/>
                    <a:pt x="119" y="936"/>
                  </a:cubicBezTo>
                  <a:cubicBezTo>
                    <a:pt x="80" y="1712"/>
                    <a:pt x="20" y="2487"/>
                    <a:pt x="298" y="3223"/>
                  </a:cubicBezTo>
                  <a:lnTo>
                    <a:pt x="418" y="3223"/>
                  </a:lnTo>
                  <a:cubicBezTo>
                    <a:pt x="597" y="3184"/>
                    <a:pt x="716" y="3104"/>
                    <a:pt x="776" y="2905"/>
                  </a:cubicBezTo>
                  <a:cubicBezTo>
                    <a:pt x="637" y="2448"/>
                    <a:pt x="796" y="1950"/>
                    <a:pt x="696" y="1453"/>
                  </a:cubicBezTo>
                  <a:cubicBezTo>
                    <a:pt x="577" y="976"/>
                    <a:pt x="816" y="458"/>
                    <a:pt x="4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
            <p:cNvSpPr/>
            <p:nvPr/>
          </p:nvSpPr>
          <p:spPr>
            <a:xfrm>
              <a:off x="2008950" y="3667625"/>
              <a:ext cx="74625" cy="32350"/>
            </a:xfrm>
            <a:custGeom>
              <a:avLst/>
              <a:gdLst/>
              <a:ahLst/>
              <a:cxnLst/>
              <a:rect l="l" t="t" r="r" b="b"/>
              <a:pathLst>
                <a:path w="2985" h="1294" extrusionOk="0">
                  <a:moveTo>
                    <a:pt x="398" y="0"/>
                  </a:moveTo>
                  <a:cubicBezTo>
                    <a:pt x="359" y="40"/>
                    <a:pt x="299" y="40"/>
                    <a:pt x="259" y="60"/>
                  </a:cubicBezTo>
                  <a:lnTo>
                    <a:pt x="160" y="60"/>
                  </a:lnTo>
                  <a:cubicBezTo>
                    <a:pt x="60" y="199"/>
                    <a:pt x="1" y="358"/>
                    <a:pt x="1" y="537"/>
                  </a:cubicBezTo>
                  <a:cubicBezTo>
                    <a:pt x="1" y="657"/>
                    <a:pt x="1" y="776"/>
                    <a:pt x="60" y="895"/>
                  </a:cubicBezTo>
                  <a:cubicBezTo>
                    <a:pt x="80" y="975"/>
                    <a:pt x="120" y="1055"/>
                    <a:pt x="200" y="1094"/>
                  </a:cubicBezTo>
                  <a:cubicBezTo>
                    <a:pt x="259" y="1174"/>
                    <a:pt x="299" y="1234"/>
                    <a:pt x="359" y="1293"/>
                  </a:cubicBezTo>
                  <a:cubicBezTo>
                    <a:pt x="1125" y="1275"/>
                    <a:pt x="1874" y="1090"/>
                    <a:pt x="2745" y="1090"/>
                  </a:cubicBezTo>
                  <a:cubicBezTo>
                    <a:pt x="2824" y="1090"/>
                    <a:pt x="2904" y="1091"/>
                    <a:pt x="2985" y="1094"/>
                  </a:cubicBezTo>
                  <a:cubicBezTo>
                    <a:pt x="2683" y="841"/>
                    <a:pt x="2404" y="763"/>
                    <a:pt x="2133" y="763"/>
                  </a:cubicBezTo>
                  <a:cubicBezTo>
                    <a:pt x="1957" y="763"/>
                    <a:pt x="1785" y="797"/>
                    <a:pt x="1612" y="836"/>
                  </a:cubicBezTo>
                  <a:cubicBezTo>
                    <a:pt x="1314" y="895"/>
                    <a:pt x="1055" y="895"/>
                    <a:pt x="757" y="895"/>
                  </a:cubicBezTo>
                  <a:cubicBezTo>
                    <a:pt x="703" y="895"/>
                    <a:pt x="649" y="901"/>
                    <a:pt x="600" y="901"/>
                  </a:cubicBezTo>
                  <a:cubicBezTo>
                    <a:pt x="484" y="901"/>
                    <a:pt x="392" y="872"/>
                    <a:pt x="379" y="677"/>
                  </a:cubicBezTo>
                  <a:cubicBezTo>
                    <a:pt x="359" y="438"/>
                    <a:pt x="458" y="279"/>
                    <a:pt x="697" y="259"/>
                  </a:cubicBezTo>
                  <a:cubicBezTo>
                    <a:pt x="816" y="239"/>
                    <a:pt x="995" y="279"/>
                    <a:pt x="1095" y="100"/>
                  </a:cubicBezTo>
                  <a:cubicBezTo>
                    <a:pt x="856" y="80"/>
                    <a:pt x="617" y="40"/>
                    <a:pt x="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
            <p:cNvSpPr/>
            <p:nvPr/>
          </p:nvSpPr>
          <p:spPr>
            <a:xfrm>
              <a:off x="2041775" y="3950900"/>
              <a:ext cx="38325" cy="65850"/>
            </a:xfrm>
            <a:custGeom>
              <a:avLst/>
              <a:gdLst/>
              <a:ahLst/>
              <a:cxnLst/>
              <a:rect l="l" t="t" r="r" b="b"/>
              <a:pathLst>
                <a:path w="1533" h="2634" extrusionOk="0">
                  <a:moveTo>
                    <a:pt x="946" y="1"/>
                  </a:moveTo>
                  <a:cubicBezTo>
                    <a:pt x="550" y="1"/>
                    <a:pt x="256" y="275"/>
                    <a:pt x="160" y="824"/>
                  </a:cubicBezTo>
                  <a:cubicBezTo>
                    <a:pt x="60" y="1440"/>
                    <a:pt x="1" y="2057"/>
                    <a:pt x="299" y="2614"/>
                  </a:cubicBezTo>
                  <a:cubicBezTo>
                    <a:pt x="339" y="2628"/>
                    <a:pt x="374" y="2634"/>
                    <a:pt x="404" y="2634"/>
                  </a:cubicBezTo>
                  <a:cubicBezTo>
                    <a:pt x="507" y="2634"/>
                    <a:pt x="544" y="2558"/>
                    <a:pt x="498" y="2435"/>
                  </a:cubicBezTo>
                  <a:cubicBezTo>
                    <a:pt x="498" y="1977"/>
                    <a:pt x="458" y="1500"/>
                    <a:pt x="498" y="1043"/>
                  </a:cubicBezTo>
                  <a:cubicBezTo>
                    <a:pt x="543" y="624"/>
                    <a:pt x="689" y="452"/>
                    <a:pt x="1004" y="452"/>
                  </a:cubicBezTo>
                  <a:cubicBezTo>
                    <a:pt x="1108" y="452"/>
                    <a:pt x="1230" y="471"/>
                    <a:pt x="1373" y="505"/>
                  </a:cubicBezTo>
                  <a:cubicBezTo>
                    <a:pt x="1532" y="446"/>
                    <a:pt x="1473" y="267"/>
                    <a:pt x="1532" y="167"/>
                  </a:cubicBezTo>
                  <a:cubicBezTo>
                    <a:pt x="1322" y="56"/>
                    <a:pt x="1124" y="1"/>
                    <a:pt x="9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
            <p:cNvSpPr/>
            <p:nvPr/>
          </p:nvSpPr>
          <p:spPr>
            <a:xfrm>
              <a:off x="2018400" y="3877975"/>
              <a:ext cx="81575" cy="32850"/>
            </a:xfrm>
            <a:custGeom>
              <a:avLst/>
              <a:gdLst/>
              <a:ahLst/>
              <a:cxnLst/>
              <a:rect l="l" t="t" r="r" b="b"/>
              <a:pathLst>
                <a:path w="3263" h="1314" extrusionOk="0">
                  <a:moveTo>
                    <a:pt x="319" y="1"/>
                  </a:moveTo>
                  <a:cubicBezTo>
                    <a:pt x="1" y="319"/>
                    <a:pt x="219" y="697"/>
                    <a:pt x="199" y="1035"/>
                  </a:cubicBezTo>
                  <a:cubicBezTo>
                    <a:pt x="219" y="1135"/>
                    <a:pt x="239" y="1234"/>
                    <a:pt x="379" y="1314"/>
                  </a:cubicBezTo>
                  <a:cubicBezTo>
                    <a:pt x="1890" y="1314"/>
                    <a:pt x="2786" y="1155"/>
                    <a:pt x="3263" y="816"/>
                  </a:cubicBezTo>
                  <a:cubicBezTo>
                    <a:pt x="3138" y="797"/>
                    <a:pt x="3014" y="789"/>
                    <a:pt x="2892" y="789"/>
                  </a:cubicBezTo>
                  <a:cubicBezTo>
                    <a:pt x="2341" y="789"/>
                    <a:pt x="1814" y="949"/>
                    <a:pt x="1271" y="949"/>
                  </a:cubicBezTo>
                  <a:cubicBezTo>
                    <a:pt x="1186" y="949"/>
                    <a:pt x="1101" y="945"/>
                    <a:pt x="1015" y="936"/>
                  </a:cubicBezTo>
                  <a:cubicBezTo>
                    <a:pt x="418" y="896"/>
                    <a:pt x="418" y="916"/>
                    <a:pt x="339" y="220"/>
                  </a:cubicBezTo>
                  <a:cubicBezTo>
                    <a:pt x="418" y="120"/>
                    <a:pt x="418" y="4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
            <p:cNvSpPr/>
            <p:nvPr/>
          </p:nvSpPr>
          <p:spPr>
            <a:xfrm>
              <a:off x="1986575" y="4088850"/>
              <a:ext cx="107450" cy="28125"/>
            </a:xfrm>
            <a:custGeom>
              <a:avLst/>
              <a:gdLst/>
              <a:ahLst/>
              <a:cxnLst/>
              <a:rect l="l" t="t" r="r" b="b"/>
              <a:pathLst>
                <a:path w="4298" h="1125" extrusionOk="0">
                  <a:moveTo>
                    <a:pt x="1811" y="0"/>
                  </a:moveTo>
                  <a:cubicBezTo>
                    <a:pt x="1572" y="120"/>
                    <a:pt x="1791" y="398"/>
                    <a:pt x="1612" y="538"/>
                  </a:cubicBezTo>
                  <a:cubicBezTo>
                    <a:pt x="1517" y="726"/>
                    <a:pt x="1477" y="897"/>
                    <a:pt x="1235" y="897"/>
                  </a:cubicBezTo>
                  <a:cubicBezTo>
                    <a:pt x="1222" y="897"/>
                    <a:pt x="1208" y="897"/>
                    <a:pt x="1194" y="896"/>
                  </a:cubicBezTo>
                  <a:cubicBezTo>
                    <a:pt x="1061" y="882"/>
                    <a:pt x="929" y="878"/>
                    <a:pt x="796" y="878"/>
                  </a:cubicBezTo>
                  <a:cubicBezTo>
                    <a:pt x="531" y="878"/>
                    <a:pt x="266" y="896"/>
                    <a:pt x="0" y="896"/>
                  </a:cubicBezTo>
                  <a:cubicBezTo>
                    <a:pt x="160" y="1035"/>
                    <a:pt x="339" y="1060"/>
                    <a:pt x="525" y="1060"/>
                  </a:cubicBezTo>
                  <a:cubicBezTo>
                    <a:pt x="629" y="1060"/>
                    <a:pt x="735" y="1052"/>
                    <a:pt x="841" y="1052"/>
                  </a:cubicBezTo>
                  <a:cubicBezTo>
                    <a:pt x="926" y="1052"/>
                    <a:pt x="1011" y="1057"/>
                    <a:pt x="1095" y="1075"/>
                  </a:cubicBezTo>
                  <a:lnTo>
                    <a:pt x="1413" y="1075"/>
                  </a:lnTo>
                  <a:cubicBezTo>
                    <a:pt x="1487" y="1102"/>
                    <a:pt x="1552" y="1117"/>
                    <a:pt x="1613" y="1117"/>
                  </a:cubicBezTo>
                  <a:cubicBezTo>
                    <a:pt x="1683" y="1117"/>
                    <a:pt x="1747" y="1097"/>
                    <a:pt x="1811" y="1055"/>
                  </a:cubicBezTo>
                  <a:lnTo>
                    <a:pt x="2149" y="1055"/>
                  </a:lnTo>
                  <a:cubicBezTo>
                    <a:pt x="2209" y="1104"/>
                    <a:pt x="2273" y="1124"/>
                    <a:pt x="2340" y="1124"/>
                  </a:cubicBezTo>
                  <a:cubicBezTo>
                    <a:pt x="2407" y="1124"/>
                    <a:pt x="2477" y="1104"/>
                    <a:pt x="2547" y="1075"/>
                  </a:cubicBezTo>
                  <a:lnTo>
                    <a:pt x="2666" y="1075"/>
                  </a:lnTo>
                  <a:cubicBezTo>
                    <a:pt x="2778" y="1044"/>
                    <a:pt x="2895" y="1035"/>
                    <a:pt x="3014" y="1035"/>
                  </a:cubicBezTo>
                  <a:cubicBezTo>
                    <a:pt x="3224" y="1035"/>
                    <a:pt x="3441" y="1065"/>
                    <a:pt x="3654" y="1065"/>
                  </a:cubicBezTo>
                  <a:cubicBezTo>
                    <a:pt x="3878" y="1065"/>
                    <a:pt x="4097" y="1032"/>
                    <a:pt x="4297" y="896"/>
                  </a:cubicBezTo>
                  <a:lnTo>
                    <a:pt x="4297" y="896"/>
                  </a:lnTo>
                  <a:cubicBezTo>
                    <a:pt x="4118" y="906"/>
                    <a:pt x="3934" y="906"/>
                    <a:pt x="3748" y="906"/>
                  </a:cubicBezTo>
                  <a:cubicBezTo>
                    <a:pt x="3561" y="906"/>
                    <a:pt x="3372" y="906"/>
                    <a:pt x="3183" y="915"/>
                  </a:cubicBezTo>
                  <a:cubicBezTo>
                    <a:pt x="3030" y="918"/>
                    <a:pt x="2898" y="921"/>
                    <a:pt x="2785" y="921"/>
                  </a:cubicBezTo>
                  <a:cubicBezTo>
                    <a:pt x="2103" y="921"/>
                    <a:pt x="2066" y="819"/>
                    <a:pt x="1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
            <p:cNvSpPr/>
            <p:nvPr/>
          </p:nvSpPr>
          <p:spPr>
            <a:xfrm>
              <a:off x="2162125" y="3951950"/>
              <a:ext cx="34850" cy="73300"/>
            </a:xfrm>
            <a:custGeom>
              <a:avLst/>
              <a:gdLst/>
              <a:ahLst/>
              <a:cxnLst/>
              <a:rect l="l" t="t" r="r" b="b"/>
              <a:pathLst>
                <a:path w="1394" h="2932" extrusionOk="0">
                  <a:moveTo>
                    <a:pt x="762" y="0"/>
                  </a:moveTo>
                  <a:cubicBezTo>
                    <a:pt x="559" y="0"/>
                    <a:pt x="435" y="168"/>
                    <a:pt x="299" y="543"/>
                  </a:cubicBezTo>
                  <a:cubicBezTo>
                    <a:pt x="1" y="1339"/>
                    <a:pt x="40" y="2134"/>
                    <a:pt x="319" y="2930"/>
                  </a:cubicBezTo>
                  <a:cubicBezTo>
                    <a:pt x="334" y="2931"/>
                    <a:pt x="349" y="2932"/>
                    <a:pt x="362" y="2932"/>
                  </a:cubicBezTo>
                  <a:cubicBezTo>
                    <a:pt x="615" y="2932"/>
                    <a:pt x="592" y="2761"/>
                    <a:pt x="498" y="2572"/>
                  </a:cubicBezTo>
                  <a:cubicBezTo>
                    <a:pt x="259" y="1975"/>
                    <a:pt x="239" y="1379"/>
                    <a:pt x="518" y="782"/>
                  </a:cubicBezTo>
                  <a:cubicBezTo>
                    <a:pt x="622" y="589"/>
                    <a:pt x="737" y="384"/>
                    <a:pt x="946" y="384"/>
                  </a:cubicBezTo>
                  <a:cubicBezTo>
                    <a:pt x="1017" y="384"/>
                    <a:pt x="1098" y="408"/>
                    <a:pt x="1194" y="463"/>
                  </a:cubicBezTo>
                  <a:cubicBezTo>
                    <a:pt x="1313" y="444"/>
                    <a:pt x="1353" y="364"/>
                    <a:pt x="1393" y="265"/>
                  </a:cubicBezTo>
                  <a:cubicBezTo>
                    <a:pt x="1112" y="94"/>
                    <a:pt x="915"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
            <p:cNvSpPr/>
            <p:nvPr/>
          </p:nvSpPr>
          <p:spPr>
            <a:xfrm>
              <a:off x="2021375" y="3850975"/>
              <a:ext cx="52250" cy="32000"/>
            </a:xfrm>
            <a:custGeom>
              <a:avLst/>
              <a:gdLst/>
              <a:ahLst/>
              <a:cxnLst/>
              <a:rect l="l" t="t" r="r" b="b"/>
              <a:pathLst>
                <a:path w="2090" h="1280" extrusionOk="0">
                  <a:moveTo>
                    <a:pt x="163" y="0"/>
                  </a:moveTo>
                  <a:cubicBezTo>
                    <a:pt x="140" y="0"/>
                    <a:pt x="113" y="10"/>
                    <a:pt x="80" y="27"/>
                  </a:cubicBezTo>
                  <a:cubicBezTo>
                    <a:pt x="1" y="385"/>
                    <a:pt x="21" y="723"/>
                    <a:pt x="200" y="1061"/>
                  </a:cubicBezTo>
                  <a:cubicBezTo>
                    <a:pt x="200" y="1121"/>
                    <a:pt x="220" y="1200"/>
                    <a:pt x="220" y="1280"/>
                  </a:cubicBezTo>
                  <a:cubicBezTo>
                    <a:pt x="488" y="1128"/>
                    <a:pt x="763" y="1106"/>
                    <a:pt x="1045" y="1106"/>
                  </a:cubicBezTo>
                  <a:cubicBezTo>
                    <a:pt x="1158" y="1106"/>
                    <a:pt x="1272" y="1110"/>
                    <a:pt x="1387" y="1110"/>
                  </a:cubicBezTo>
                  <a:cubicBezTo>
                    <a:pt x="1474" y="1110"/>
                    <a:pt x="1563" y="1108"/>
                    <a:pt x="1652" y="1101"/>
                  </a:cubicBezTo>
                  <a:cubicBezTo>
                    <a:pt x="1700" y="1101"/>
                    <a:pt x="1758" y="1110"/>
                    <a:pt x="1815" y="1110"/>
                  </a:cubicBezTo>
                  <a:cubicBezTo>
                    <a:pt x="1946" y="1110"/>
                    <a:pt x="2076" y="1062"/>
                    <a:pt x="2090" y="743"/>
                  </a:cubicBezTo>
                  <a:cubicBezTo>
                    <a:pt x="1824" y="743"/>
                    <a:pt x="1550" y="734"/>
                    <a:pt x="1279" y="734"/>
                  </a:cubicBezTo>
                  <a:cubicBezTo>
                    <a:pt x="1144" y="734"/>
                    <a:pt x="1009" y="736"/>
                    <a:pt x="876" y="743"/>
                  </a:cubicBezTo>
                  <a:cubicBezTo>
                    <a:pt x="839" y="745"/>
                    <a:pt x="803" y="747"/>
                    <a:pt x="769" y="747"/>
                  </a:cubicBezTo>
                  <a:cubicBezTo>
                    <a:pt x="301" y="747"/>
                    <a:pt x="185" y="493"/>
                    <a:pt x="260" y="66"/>
                  </a:cubicBezTo>
                  <a:cubicBezTo>
                    <a:pt x="225" y="20"/>
                    <a:pt x="196" y="0"/>
                    <a:pt x="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
            <p:cNvSpPr/>
            <p:nvPr/>
          </p:nvSpPr>
          <p:spPr>
            <a:xfrm>
              <a:off x="2191975" y="3958550"/>
              <a:ext cx="24875" cy="54225"/>
            </a:xfrm>
            <a:custGeom>
              <a:avLst/>
              <a:gdLst/>
              <a:ahLst/>
              <a:cxnLst/>
              <a:rect l="l" t="t" r="r" b="b"/>
              <a:pathLst>
                <a:path w="995" h="2169" extrusionOk="0">
                  <a:moveTo>
                    <a:pt x="199" y="1"/>
                  </a:moveTo>
                  <a:lnTo>
                    <a:pt x="0" y="199"/>
                  </a:lnTo>
                  <a:cubicBezTo>
                    <a:pt x="497" y="737"/>
                    <a:pt x="557" y="1353"/>
                    <a:pt x="358" y="2169"/>
                  </a:cubicBezTo>
                  <a:cubicBezTo>
                    <a:pt x="995" y="1353"/>
                    <a:pt x="915" y="776"/>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
            <p:cNvSpPr/>
            <p:nvPr/>
          </p:nvSpPr>
          <p:spPr>
            <a:xfrm>
              <a:off x="2040275" y="3834475"/>
              <a:ext cx="58225" cy="12200"/>
            </a:xfrm>
            <a:custGeom>
              <a:avLst/>
              <a:gdLst/>
              <a:ahLst/>
              <a:cxnLst/>
              <a:rect l="l" t="t" r="r" b="b"/>
              <a:pathLst>
                <a:path w="2329" h="488" extrusionOk="0">
                  <a:moveTo>
                    <a:pt x="1946" y="1"/>
                  </a:moveTo>
                  <a:cubicBezTo>
                    <a:pt x="1279" y="1"/>
                    <a:pt x="619" y="91"/>
                    <a:pt x="1" y="309"/>
                  </a:cubicBezTo>
                  <a:cubicBezTo>
                    <a:pt x="61" y="468"/>
                    <a:pt x="259" y="388"/>
                    <a:pt x="359" y="488"/>
                  </a:cubicBezTo>
                  <a:cubicBezTo>
                    <a:pt x="1035" y="448"/>
                    <a:pt x="1732" y="408"/>
                    <a:pt x="2328" y="10"/>
                  </a:cubicBezTo>
                  <a:cubicBezTo>
                    <a:pt x="2201" y="4"/>
                    <a:pt x="2073" y="1"/>
                    <a:pt x="19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
            <p:cNvSpPr/>
            <p:nvPr/>
          </p:nvSpPr>
          <p:spPr>
            <a:xfrm>
              <a:off x="2235225" y="4034250"/>
              <a:ext cx="14450" cy="46175"/>
            </a:xfrm>
            <a:custGeom>
              <a:avLst/>
              <a:gdLst/>
              <a:ahLst/>
              <a:cxnLst/>
              <a:rect l="l" t="t" r="r" b="b"/>
              <a:pathLst>
                <a:path w="578" h="1847" extrusionOk="0">
                  <a:moveTo>
                    <a:pt x="240" y="0"/>
                  </a:moveTo>
                  <a:cubicBezTo>
                    <a:pt x="192" y="0"/>
                    <a:pt x="139" y="11"/>
                    <a:pt x="80" y="36"/>
                  </a:cubicBezTo>
                  <a:cubicBezTo>
                    <a:pt x="1" y="394"/>
                    <a:pt x="21" y="732"/>
                    <a:pt x="100" y="1090"/>
                  </a:cubicBezTo>
                  <a:cubicBezTo>
                    <a:pt x="180" y="1389"/>
                    <a:pt x="180" y="1727"/>
                    <a:pt x="578" y="1846"/>
                  </a:cubicBezTo>
                  <a:lnTo>
                    <a:pt x="578" y="613"/>
                  </a:lnTo>
                  <a:cubicBezTo>
                    <a:pt x="399" y="513"/>
                    <a:pt x="478" y="434"/>
                    <a:pt x="578" y="374"/>
                  </a:cubicBezTo>
                  <a:lnTo>
                    <a:pt x="578" y="255"/>
                  </a:lnTo>
                  <a:cubicBezTo>
                    <a:pt x="488" y="105"/>
                    <a:pt x="387"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
            <p:cNvSpPr/>
            <p:nvPr/>
          </p:nvSpPr>
          <p:spPr>
            <a:xfrm>
              <a:off x="2015425" y="4050075"/>
              <a:ext cx="17425" cy="51725"/>
            </a:xfrm>
            <a:custGeom>
              <a:avLst/>
              <a:gdLst/>
              <a:ahLst/>
              <a:cxnLst/>
              <a:rect l="l" t="t" r="r" b="b"/>
              <a:pathLst>
                <a:path w="697" h="2069" extrusionOk="0">
                  <a:moveTo>
                    <a:pt x="299" y="0"/>
                  </a:moveTo>
                  <a:cubicBezTo>
                    <a:pt x="256" y="0"/>
                    <a:pt x="210" y="7"/>
                    <a:pt x="159" y="20"/>
                  </a:cubicBezTo>
                  <a:cubicBezTo>
                    <a:pt x="100" y="79"/>
                    <a:pt x="40" y="139"/>
                    <a:pt x="40" y="238"/>
                  </a:cubicBezTo>
                  <a:cubicBezTo>
                    <a:pt x="40" y="497"/>
                    <a:pt x="0" y="776"/>
                    <a:pt x="100" y="1054"/>
                  </a:cubicBezTo>
                  <a:cubicBezTo>
                    <a:pt x="120" y="1154"/>
                    <a:pt x="120" y="1253"/>
                    <a:pt x="139" y="1352"/>
                  </a:cubicBezTo>
                  <a:cubicBezTo>
                    <a:pt x="219" y="1472"/>
                    <a:pt x="318" y="1591"/>
                    <a:pt x="398" y="1711"/>
                  </a:cubicBezTo>
                  <a:cubicBezTo>
                    <a:pt x="398" y="1790"/>
                    <a:pt x="418" y="1870"/>
                    <a:pt x="438" y="1949"/>
                  </a:cubicBezTo>
                  <a:cubicBezTo>
                    <a:pt x="418" y="1989"/>
                    <a:pt x="438" y="2009"/>
                    <a:pt x="458" y="2069"/>
                  </a:cubicBezTo>
                  <a:cubicBezTo>
                    <a:pt x="696" y="1949"/>
                    <a:pt x="617" y="1711"/>
                    <a:pt x="657" y="1512"/>
                  </a:cubicBezTo>
                  <a:cubicBezTo>
                    <a:pt x="637" y="1392"/>
                    <a:pt x="637" y="1293"/>
                    <a:pt x="637" y="1134"/>
                  </a:cubicBezTo>
                  <a:cubicBezTo>
                    <a:pt x="498" y="815"/>
                    <a:pt x="637" y="437"/>
                    <a:pt x="537" y="99"/>
                  </a:cubicBezTo>
                  <a:cubicBezTo>
                    <a:pt x="469" y="31"/>
                    <a:pt x="392" y="0"/>
                    <a:pt x="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
            <p:cNvSpPr/>
            <p:nvPr/>
          </p:nvSpPr>
          <p:spPr>
            <a:xfrm>
              <a:off x="2224300" y="3856100"/>
              <a:ext cx="13450" cy="46275"/>
            </a:xfrm>
            <a:custGeom>
              <a:avLst/>
              <a:gdLst/>
              <a:ahLst/>
              <a:cxnLst/>
              <a:rect l="l" t="t" r="r" b="b"/>
              <a:pathLst>
                <a:path w="538" h="1851" extrusionOk="0">
                  <a:moveTo>
                    <a:pt x="20" y="1"/>
                  </a:moveTo>
                  <a:cubicBezTo>
                    <a:pt x="20" y="498"/>
                    <a:pt x="0" y="975"/>
                    <a:pt x="0" y="1433"/>
                  </a:cubicBezTo>
                  <a:cubicBezTo>
                    <a:pt x="40" y="1572"/>
                    <a:pt x="100" y="1711"/>
                    <a:pt x="139" y="1851"/>
                  </a:cubicBezTo>
                  <a:cubicBezTo>
                    <a:pt x="219" y="1592"/>
                    <a:pt x="60" y="1294"/>
                    <a:pt x="318" y="1095"/>
                  </a:cubicBezTo>
                  <a:cubicBezTo>
                    <a:pt x="398" y="1055"/>
                    <a:pt x="438" y="995"/>
                    <a:pt x="497" y="916"/>
                  </a:cubicBezTo>
                  <a:lnTo>
                    <a:pt x="537" y="896"/>
                  </a:lnTo>
                  <a:lnTo>
                    <a:pt x="537" y="379"/>
                  </a:lnTo>
                  <a:cubicBezTo>
                    <a:pt x="358" y="299"/>
                    <a:pt x="358" y="160"/>
                    <a:pt x="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
            <p:cNvSpPr/>
            <p:nvPr/>
          </p:nvSpPr>
          <p:spPr>
            <a:xfrm>
              <a:off x="2230250" y="3975400"/>
              <a:ext cx="22900" cy="47825"/>
            </a:xfrm>
            <a:custGeom>
              <a:avLst/>
              <a:gdLst/>
              <a:ahLst/>
              <a:cxnLst/>
              <a:rect l="l" t="t" r="r" b="b"/>
              <a:pathLst>
                <a:path w="916" h="1913" extrusionOk="0">
                  <a:moveTo>
                    <a:pt x="302" y="1"/>
                  </a:moveTo>
                  <a:cubicBezTo>
                    <a:pt x="264" y="1"/>
                    <a:pt x="220" y="9"/>
                    <a:pt x="180" y="23"/>
                  </a:cubicBezTo>
                  <a:cubicBezTo>
                    <a:pt x="160" y="23"/>
                    <a:pt x="120" y="63"/>
                    <a:pt x="100" y="63"/>
                  </a:cubicBezTo>
                  <a:cubicBezTo>
                    <a:pt x="120" y="679"/>
                    <a:pt x="1" y="1296"/>
                    <a:pt x="220" y="1913"/>
                  </a:cubicBezTo>
                  <a:cubicBezTo>
                    <a:pt x="498" y="1714"/>
                    <a:pt x="399" y="1415"/>
                    <a:pt x="419" y="1137"/>
                  </a:cubicBezTo>
                  <a:cubicBezTo>
                    <a:pt x="916" y="799"/>
                    <a:pt x="259" y="500"/>
                    <a:pt x="379" y="142"/>
                  </a:cubicBezTo>
                  <a:cubicBezTo>
                    <a:pt x="432" y="36"/>
                    <a:pt x="379" y="1"/>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
            <p:cNvSpPr/>
            <p:nvPr/>
          </p:nvSpPr>
          <p:spPr>
            <a:xfrm>
              <a:off x="2234225" y="4003300"/>
              <a:ext cx="15950" cy="36825"/>
            </a:xfrm>
            <a:custGeom>
              <a:avLst/>
              <a:gdLst/>
              <a:ahLst/>
              <a:cxnLst/>
              <a:rect l="l" t="t" r="r" b="b"/>
              <a:pathLst>
                <a:path w="638" h="1473" extrusionOk="0">
                  <a:moveTo>
                    <a:pt x="260" y="1"/>
                  </a:moveTo>
                  <a:cubicBezTo>
                    <a:pt x="1" y="200"/>
                    <a:pt x="140" y="518"/>
                    <a:pt x="61" y="777"/>
                  </a:cubicBezTo>
                  <a:cubicBezTo>
                    <a:pt x="100" y="956"/>
                    <a:pt x="120" y="1095"/>
                    <a:pt x="120" y="1254"/>
                  </a:cubicBezTo>
                  <a:cubicBezTo>
                    <a:pt x="279" y="1314"/>
                    <a:pt x="439" y="1393"/>
                    <a:pt x="618" y="1473"/>
                  </a:cubicBezTo>
                  <a:cubicBezTo>
                    <a:pt x="598" y="1115"/>
                    <a:pt x="638" y="717"/>
                    <a:pt x="498" y="379"/>
                  </a:cubicBezTo>
                  <a:cubicBezTo>
                    <a:pt x="299" y="359"/>
                    <a:pt x="399" y="279"/>
                    <a:pt x="439" y="200"/>
                  </a:cubicBezTo>
                  <a:cubicBezTo>
                    <a:pt x="399" y="120"/>
                    <a:pt x="319" y="80"/>
                    <a:pt x="2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
            <p:cNvSpPr/>
            <p:nvPr/>
          </p:nvSpPr>
          <p:spPr>
            <a:xfrm>
              <a:off x="2134775" y="3913800"/>
              <a:ext cx="12450" cy="54850"/>
            </a:xfrm>
            <a:custGeom>
              <a:avLst/>
              <a:gdLst/>
              <a:ahLst/>
              <a:cxnLst/>
              <a:rect l="l" t="t" r="r" b="b"/>
              <a:pathLst>
                <a:path w="498" h="2194" extrusionOk="0">
                  <a:moveTo>
                    <a:pt x="0" y="0"/>
                  </a:moveTo>
                  <a:lnTo>
                    <a:pt x="0" y="0"/>
                  </a:lnTo>
                  <a:cubicBezTo>
                    <a:pt x="60" y="736"/>
                    <a:pt x="100" y="1472"/>
                    <a:pt x="319" y="2149"/>
                  </a:cubicBezTo>
                  <a:cubicBezTo>
                    <a:pt x="339" y="2178"/>
                    <a:pt x="368" y="2193"/>
                    <a:pt x="401" y="2193"/>
                  </a:cubicBezTo>
                  <a:cubicBezTo>
                    <a:pt x="433" y="2193"/>
                    <a:pt x="468" y="2178"/>
                    <a:pt x="498" y="2149"/>
                  </a:cubicBezTo>
                  <a:cubicBezTo>
                    <a:pt x="359" y="1492"/>
                    <a:pt x="299" y="856"/>
                    <a:pt x="319" y="179"/>
                  </a:cubicBezTo>
                  <a:cubicBezTo>
                    <a:pt x="219" y="120"/>
                    <a:pt x="100" y="6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
            <p:cNvSpPr/>
            <p:nvPr/>
          </p:nvSpPr>
          <p:spPr>
            <a:xfrm>
              <a:off x="2020400" y="3903850"/>
              <a:ext cx="7975" cy="59200"/>
            </a:xfrm>
            <a:custGeom>
              <a:avLst/>
              <a:gdLst/>
              <a:ahLst/>
              <a:cxnLst/>
              <a:rect l="l" t="t" r="r" b="b"/>
              <a:pathLst>
                <a:path w="319" h="2368" extrusionOk="0">
                  <a:moveTo>
                    <a:pt x="119" y="0"/>
                  </a:moveTo>
                  <a:lnTo>
                    <a:pt x="119" y="0"/>
                  </a:lnTo>
                  <a:cubicBezTo>
                    <a:pt x="0" y="736"/>
                    <a:pt x="159" y="1472"/>
                    <a:pt x="40" y="2189"/>
                  </a:cubicBezTo>
                  <a:cubicBezTo>
                    <a:pt x="20" y="2328"/>
                    <a:pt x="159" y="2348"/>
                    <a:pt x="299" y="2368"/>
                  </a:cubicBezTo>
                  <a:cubicBezTo>
                    <a:pt x="318" y="1671"/>
                    <a:pt x="199" y="955"/>
                    <a:pt x="299" y="259"/>
                  </a:cubicBezTo>
                  <a:cubicBezTo>
                    <a:pt x="219" y="179"/>
                    <a:pt x="159" y="80"/>
                    <a:pt x="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
            <p:cNvSpPr/>
            <p:nvPr/>
          </p:nvSpPr>
          <p:spPr>
            <a:xfrm>
              <a:off x="2136275" y="3824275"/>
              <a:ext cx="19400" cy="36350"/>
            </a:xfrm>
            <a:custGeom>
              <a:avLst/>
              <a:gdLst/>
              <a:ahLst/>
              <a:cxnLst/>
              <a:rect l="l" t="t" r="r" b="b"/>
              <a:pathLst>
                <a:path w="776" h="1454" extrusionOk="0">
                  <a:moveTo>
                    <a:pt x="139" y="0"/>
                  </a:moveTo>
                  <a:cubicBezTo>
                    <a:pt x="100" y="140"/>
                    <a:pt x="80" y="279"/>
                    <a:pt x="60" y="398"/>
                  </a:cubicBezTo>
                  <a:cubicBezTo>
                    <a:pt x="0" y="458"/>
                    <a:pt x="40" y="498"/>
                    <a:pt x="80" y="557"/>
                  </a:cubicBezTo>
                  <a:cubicBezTo>
                    <a:pt x="259" y="657"/>
                    <a:pt x="259" y="796"/>
                    <a:pt x="239" y="955"/>
                  </a:cubicBezTo>
                  <a:cubicBezTo>
                    <a:pt x="259" y="995"/>
                    <a:pt x="259" y="1035"/>
                    <a:pt x="279" y="1055"/>
                  </a:cubicBezTo>
                  <a:lnTo>
                    <a:pt x="279" y="1274"/>
                  </a:lnTo>
                  <a:cubicBezTo>
                    <a:pt x="259" y="1333"/>
                    <a:pt x="279" y="1373"/>
                    <a:pt x="338" y="1433"/>
                  </a:cubicBezTo>
                  <a:cubicBezTo>
                    <a:pt x="359" y="1447"/>
                    <a:pt x="381" y="1453"/>
                    <a:pt x="403" y="1453"/>
                  </a:cubicBezTo>
                  <a:cubicBezTo>
                    <a:pt x="443" y="1453"/>
                    <a:pt x="486" y="1431"/>
                    <a:pt x="537" y="1393"/>
                  </a:cubicBezTo>
                  <a:cubicBezTo>
                    <a:pt x="657" y="1214"/>
                    <a:pt x="696" y="1055"/>
                    <a:pt x="756" y="856"/>
                  </a:cubicBezTo>
                  <a:cubicBezTo>
                    <a:pt x="776" y="717"/>
                    <a:pt x="736" y="637"/>
                    <a:pt x="657" y="538"/>
                  </a:cubicBezTo>
                  <a:cubicBezTo>
                    <a:pt x="577" y="359"/>
                    <a:pt x="537" y="180"/>
                    <a:pt x="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
            <p:cNvSpPr/>
            <p:nvPr/>
          </p:nvSpPr>
          <p:spPr>
            <a:xfrm>
              <a:off x="2049225" y="4011775"/>
              <a:ext cx="33850" cy="13550"/>
            </a:xfrm>
            <a:custGeom>
              <a:avLst/>
              <a:gdLst/>
              <a:ahLst/>
              <a:cxnLst/>
              <a:rect l="l" t="t" r="r" b="b"/>
              <a:pathLst>
                <a:path w="1354" h="542" extrusionOk="0">
                  <a:moveTo>
                    <a:pt x="200" y="0"/>
                  </a:moveTo>
                  <a:lnTo>
                    <a:pt x="1" y="179"/>
                  </a:lnTo>
                  <a:cubicBezTo>
                    <a:pt x="216" y="416"/>
                    <a:pt x="443" y="542"/>
                    <a:pt x="687" y="542"/>
                  </a:cubicBezTo>
                  <a:cubicBezTo>
                    <a:pt x="895" y="542"/>
                    <a:pt x="1116" y="451"/>
                    <a:pt x="1354" y="259"/>
                  </a:cubicBezTo>
                  <a:cubicBezTo>
                    <a:pt x="936" y="119"/>
                    <a:pt x="538" y="259"/>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
            <p:cNvSpPr/>
            <p:nvPr/>
          </p:nvSpPr>
          <p:spPr>
            <a:xfrm>
              <a:off x="2165600" y="3859625"/>
              <a:ext cx="35350" cy="14400"/>
            </a:xfrm>
            <a:custGeom>
              <a:avLst/>
              <a:gdLst/>
              <a:ahLst/>
              <a:cxnLst/>
              <a:rect l="l" t="t" r="r" b="b"/>
              <a:pathLst>
                <a:path w="1414" h="576" extrusionOk="0">
                  <a:moveTo>
                    <a:pt x="831" y="1"/>
                  </a:moveTo>
                  <a:cubicBezTo>
                    <a:pt x="647" y="1"/>
                    <a:pt x="456" y="54"/>
                    <a:pt x="259" y="138"/>
                  </a:cubicBezTo>
                  <a:cubicBezTo>
                    <a:pt x="1" y="297"/>
                    <a:pt x="160" y="456"/>
                    <a:pt x="319" y="576"/>
                  </a:cubicBezTo>
                  <a:lnTo>
                    <a:pt x="1214" y="576"/>
                  </a:lnTo>
                  <a:cubicBezTo>
                    <a:pt x="1294" y="456"/>
                    <a:pt x="1354" y="357"/>
                    <a:pt x="1413" y="238"/>
                  </a:cubicBezTo>
                  <a:cubicBezTo>
                    <a:pt x="1234" y="69"/>
                    <a:pt x="1038" y="1"/>
                    <a:pt x="8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
            <p:cNvSpPr/>
            <p:nvPr/>
          </p:nvSpPr>
          <p:spPr>
            <a:xfrm>
              <a:off x="2140750" y="3968000"/>
              <a:ext cx="6475" cy="44275"/>
            </a:xfrm>
            <a:custGeom>
              <a:avLst/>
              <a:gdLst/>
              <a:ahLst/>
              <a:cxnLst/>
              <a:rect l="l" t="t" r="r" b="b"/>
              <a:pathLst>
                <a:path w="259" h="1771" extrusionOk="0">
                  <a:moveTo>
                    <a:pt x="80" y="0"/>
                  </a:moveTo>
                  <a:cubicBezTo>
                    <a:pt x="0" y="597"/>
                    <a:pt x="20" y="1194"/>
                    <a:pt x="259" y="1771"/>
                  </a:cubicBezTo>
                  <a:lnTo>
                    <a:pt x="2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
            <p:cNvSpPr/>
            <p:nvPr/>
          </p:nvSpPr>
          <p:spPr>
            <a:xfrm>
              <a:off x="2003475" y="3780025"/>
              <a:ext cx="14950" cy="16500"/>
            </a:xfrm>
            <a:custGeom>
              <a:avLst/>
              <a:gdLst/>
              <a:ahLst/>
              <a:cxnLst/>
              <a:rect l="l" t="t" r="r" b="b"/>
              <a:pathLst>
                <a:path w="598" h="660" extrusionOk="0">
                  <a:moveTo>
                    <a:pt x="598" y="0"/>
                  </a:moveTo>
                  <a:cubicBezTo>
                    <a:pt x="299" y="0"/>
                    <a:pt x="120" y="159"/>
                    <a:pt x="21" y="418"/>
                  </a:cubicBezTo>
                  <a:cubicBezTo>
                    <a:pt x="1" y="458"/>
                    <a:pt x="1" y="497"/>
                    <a:pt x="41" y="557"/>
                  </a:cubicBezTo>
                  <a:cubicBezTo>
                    <a:pt x="162" y="604"/>
                    <a:pt x="280" y="660"/>
                    <a:pt x="376" y="660"/>
                  </a:cubicBezTo>
                  <a:cubicBezTo>
                    <a:pt x="484" y="660"/>
                    <a:pt x="566" y="589"/>
                    <a:pt x="598" y="358"/>
                  </a:cubicBezTo>
                  <a:lnTo>
                    <a:pt x="5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
            <p:cNvSpPr/>
            <p:nvPr/>
          </p:nvSpPr>
          <p:spPr>
            <a:xfrm>
              <a:off x="2076100" y="3955075"/>
              <a:ext cx="11950" cy="30300"/>
            </a:xfrm>
            <a:custGeom>
              <a:avLst/>
              <a:gdLst/>
              <a:ahLst/>
              <a:cxnLst/>
              <a:rect l="l" t="t" r="r" b="b"/>
              <a:pathLst>
                <a:path w="478" h="1212" extrusionOk="0">
                  <a:moveTo>
                    <a:pt x="179" y="0"/>
                  </a:moveTo>
                  <a:cubicBezTo>
                    <a:pt x="20" y="60"/>
                    <a:pt x="20" y="219"/>
                    <a:pt x="0" y="338"/>
                  </a:cubicBezTo>
                  <a:cubicBezTo>
                    <a:pt x="159" y="617"/>
                    <a:pt x="179" y="895"/>
                    <a:pt x="219" y="1194"/>
                  </a:cubicBezTo>
                  <a:cubicBezTo>
                    <a:pt x="262" y="1205"/>
                    <a:pt x="300" y="1211"/>
                    <a:pt x="330" y="1211"/>
                  </a:cubicBezTo>
                  <a:cubicBezTo>
                    <a:pt x="411" y="1211"/>
                    <a:pt x="441" y="1165"/>
                    <a:pt x="398" y="1035"/>
                  </a:cubicBezTo>
                  <a:lnTo>
                    <a:pt x="398" y="895"/>
                  </a:lnTo>
                  <a:cubicBezTo>
                    <a:pt x="458" y="736"/>
                    <a:pt x="478" y="617"/>
                    <a:pt x="378" y="498"/>
                  </a:cubicBezTo>
                  <a:cubicBezTo>
                    <a:pt x="398" y="299"/>
                    <a:pt x="299" y="14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
            <p:cNvSpPr/>
            <p:nvPr/>
          </p:nvSpPr>
          <p:spPr>
            <a:xfrm>
              <a:off x="2143725" y="3859350"/>
              <a:ext cx="16425" cy="20025"/>
            </a:xfrm>
            <a:custGeom>
              <a:avLst/>
              <a:gdLst/>
              <a:ahLst/>
              <a:cxnLst/>
              <a:rect l="l" t="t" r="r" b="b"/>
              <a:pathLst>
                <a:path w="657" h="801" extrusionOk="0">
                  <a:moveTo>
                    <a:pt x="310" y="1"/>
                  </a:moveTo>
                  <a:cubicBezTo>
                    <a:pt x="266" y="1"/>
                    <a:pt x="217" y="15"/>
                    <a:pt x="160" y="50"/>
                  </a:cubicBezTo>
                  <a:lnTo>
                    <a:pt x="40" y="50"/>
                  </a:lnTo>
                  <a:cubicBezTo>
                    <a:pt x="1" y="268"/>
                    <a:pt x="1" y="527"/>
                    <a:pt x="180" y="726"/>
                  </a:cubicBezTo>
                  <a:cubicBezTo>
                    <a:pt x="228" y="780"/>
                    <a:pt x="262" y="800"/>
                    <a:pt x="287" y="800"/>
                  </a:cubicBezTo>
                  <a:cubicBezTo>
                    <a:pt x="352" y="800"/>
                    <a:pt x="350" y="655"/>
                    <a:pt x="378" y="627"/>
                  </a:cubicBezTo>
                  <a:cubicBezTo>
                    <a:pt x="478" y="487"/>
                    <a:pt x="657" y="388"/>
                    <a:pt x="577" y="189"/>
                  </a:cubicBezTo>
                  <a:cubicBezTo>
                    <a:pt x="492" y="90"/>
                    <a:pt x="418" y="1"/>
                    <a:pt x="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
            <p:cNvSpPr/>
            <p:nvPr/>
          </p:nvSpPr>
          <p:spPr>
            <a:xfrm>
              <a:off x="2152675" y="3862700"/>
              <a:ext cx="22400" cy="12325"/>
            </a:xfrm>
            <a:custGeom>
              <a:avLst/>
              <a:gdLst/>
              <a:ahLst/>
              <a:cxnLst/>
              <a:rect l="l" t="t" r="r" b="b"/>
              <a:pathLst>
                <a:path w="896" h="493" extrusionOk="0">
                  <a:moveTo>
                    <a:pt x="431" y="0"/>
                  </a:moveTo>
                  <a:cubicBezTo>
                    <a:pt x="339" y="0"/>
                    <a:pt x="249" y="45"/>
                    <a:pt x="160" y="134"/>
                  </a:cubicBezTo>
                  <a:cubicBezTo>
                    <a:pt x="100" y="234"/>
                    <a:pt x="40" y="353"/>
                    <a:pt x="1" y="493"/>
                  </a:cubicBezTo>
                  <a:cubicBezTo>
                    <a:pt x="279" y="453"/>
                    <a:pt x="577" y="453"/>
                    <a:pt x="896" y="453"/>
                  </a:cubicBezTo>
                  <a:cubicBezTo>
                    <a:pt x="836" y="353"/>
                    <a:pt x="757" y="234"/>
                    <a:pt x="717" y="134"/>
                  </a:cubicBezTo>
                  <a:cubicBezTo>
                    <a:pt x="617" y="45"/>
                    <a:pt x="523"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
            <p:cNvSpPr/>
            <p:nvPr/>
          </p:nvSpPr>
          <p:spPr>
            <a:xfrm>
              <a:off x="2022875" y="3842175"/>
              <a:ext cx="26375" cy="10475"/>
            </a:xfrm>
            <a:custGeom>
              <a:avLst/>
              <a:gdLst/>
              <a:ahLst/>
              <a:cxnLst/>
              <a:rect l="l" t="t" r="r" b="b"/>
              <a:pathLst>
                <a:path w="1055" h="419" extrusionOk="0">
                  <a:moveTo>
                    <a:pt x="697" y="1"/>
                  </a:moveTo>
                  <a:cubicBezTo>
                    <a:pt x="438" y="40"/>
                    <a:pt x="219" y="40"/>
                    <a:pt x="1" y="40"/>
                  </a:cubicBezTo>
                  <a:cubicBezTo>
                    <a:pt x="1" y="140"/>
                    <a:pt x="20" y="259"/>
                    <a:pt x="20" y="379"/>
                  </a:cubicBezTo>
                  <a:cubicBezTo>
                    <a:pt x="60" y="379"/>
                    <a:pt x="140" y="418"/>
                    <a:pt x="200" y="418"/>
                  </a:cubicBezTo>
                  <a:cubicBezTo>
                    <a:pt x="438" y="219"/>
                    <a:pt x="757" y="180"/>
                    <a:pt x="1055" y="180"/>
                  </a:cubicBezTo>
                  <a:cubicBezTo>
                    <a:pt x="955" y="40"/>
                    <a:pt x="836" y="40"/>
                    <a:pt x="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
            <p:cNvSpPr/>
            <p:nvPr/>
          </p:nvSpPr>
          <p:spPr>
            <a:xfrm>
              <a:off x="2021875" y="3984400"/>
              <a:ext cx="11475" cy="28375"/>
            </a:xfrm>
            <a:custGeom>
              <a:avLst/>
              <a:gdLst/>
              <a:ahLst/>
              <a:cxnLst/>
              <a:rect l="l" t="t" r="r" b="b"/>
              <a:pathLst>
                <a:path w="459" h="1135" extrusionOk="0">
                  <a:moveTo>
                    <a:pt x="240" y="1"/>
                  </a:moveTo>
                  <a:cubicBezTo>
                    <a:pt x="259" y="399"/>
                    <a:pt x="1" y="757"/>
                    <a:pt x="240" y="1135"/>
                  </a:cubicBezTo>
                  <a:cubicBezTo>
                    <a:pt x="458" y="757"/>
                    <a:pt x="359" y="399"/>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
            <p:cNvSpPr/>
            <p:nvPr/>
          </p:nvSpPr>
          <p:spPr>
            <a:xfrm>
              <a:off x="2023875" y="4047575"/>
              <a:ext cx="9475" cy="31850"/>
            </a:xfrm>
            <a:custGeom>
              <a:avLst/>
              <a:gdLst/>
              <a:ahLst/>
              <a:cxnLst/>
              <a:rect l="l" t="t" r="r" b="b"/>
              <a:pathLst>
                <a:path w="379" h="1274" extrusionOk="0">
                  <a:moveTo>
                    <a:pt x="160" y="0"/>
                  </a:moveTo>
                  <a:cubicBezTo>
                    <a:pt x="80" y="20"/>
                    <a:pt x="80" y="80"/>
                    <a:pt x="80" y="159"/>
                  </a:cubicBezTo>
                  <a:cubicBezTo>
                    <a:pt x="199" y="518"/>
                    <a:pt x="0" y="955"/>
                    <a:pt x="279" y="1273"/>
                  </a:cubicBezTo>
                  <a:cubicBezTo>
                    <a:pt x="279" y="856"/>
                    <a:pt x="378" y="398"/>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
            <p:cNvSpPr/>
            <p:nvPr/>
          </p:nvSpPr>
          <p:spPr>
            <a:xfrm>
              <a:off x="2170075" y="4016725"/>
              <a:ext cx="14950" cy="16400"/>
            </a:xfrm>
            <a:custGeom>
              <a:avLst/>
              <a:gdLst/>
              <a:ahLst/>
              <a:cxnLst/>
              <a:rect l="l" t="t" r="r" b="b"/>
              <a:pathLst>
                <a:path w="598" h="656" extrusionOk="0">
                  <a:moveTo>
                    <a:pt x="180" y="1"/>
                  </a:moveTo>
                  <a:cubicBezTo>
                    <a:pt x="140" y="140"/>
                    <a:pt x="140" y="260"/>
                    <a:pt x="1" y="339"/>
                  </a:cubicBezTo>
                  <a:cubicBezTo>
                    <a:pt x="68" y="490"/>
                    <a:pt x="149" y="656"/>
                    <a:pt x="281" y="656"/>
                  </a:cubicBezTo>
                  <a:cubicBezTo>
                    <a:pt x="305" y="656"/>
                    <a:pt x="331" y="650"/>
                    <a:pt x="359" y="638"/>
                  </a:cubicBezTo>
                  <a:cubicBezTo>
                    <a:pt x="598" y="518"/>
                    <a:pt x="399" y="339"/>
                    <a:pt x="339" y="200"/>
                  </a:cubicBezTo>
                  <a:cubicBezTo>
                    <a:pt x="299" y="120"/>
                    <a:pt x="220" y="6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
            <p:cNvSpPr/>
            <p:nvPr/>
          </p:nvSpPr>
          <p:spPr>
            <a:xfrm>
              <a:off x="2014425" y="4030650"/>
              <a:ext cx="13450" cy="21925"/>
            </a:xfrm>
            <a:custGeom>
              <a:avLst/>
              <a:gdLst/>
              <a:ahLst/>
              <a:cxnLst/>
              <a:rect l="l" t="t" r="r" b="b"/>
              <a:pathLst>
                <a:path w="538" h="877" extrusionOk="0">
                  <a:moveTo>
                    <a:pt x="179" y="1"/>
                  </a:moveTo>
                  <a:cubicBezTo>
                    <a:pt x="0" y="279"/>
                    <a:pt x="40" y="578"/>
                    <a:pt x="160" y="876"/>
                  </a:cubicBezTo>
                  <a:cubicBezTo>
                    <a:pt x="259" y="856"/>
                    <a:pt x="358" y="856"/>
                    <a:pt x="458" y="836"/>
                  </a:cubicBezTo>
                  <a:lnTo>
                    <a:pt x="538" y="677"/>
                  </a:lnTo>
                  <a:cubicBezTo>
                    <a:pt x="378" y="578"/>
                    <a:pt x="398" y="458"/>
                    <a:pt x="498" y="359"/>
                  </a:cubicBezTo>
                  <a:lnTo>
                    <a:pt x="498" y="180"/>
                  </a:lnTo>
                  <a:cubicBezTo>
                    <a:pt x="478" y="100"/>
                    <a:pt x="398" y="41"/>
                    <a:pt x="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
            <p:cNvSpPr/>
            <p:nvPr/>
          </p:nvSpPr>
          <p:spPr>
            <a:xfrm>
              <a:off x="2174550" y="4107050"/>
              <a:ext cx="19925" cy="7800"/>
            </a:xfrm>
            <a:custGeom>
              <a:avLst/>
              <a:gdLst/>
              <a:ahLst/>
              <a:cxnLst/>
              <a:rect l="l" t="t" r="r" b="b"/>
              <a:pathLst>
                <a:path w="797" h="312" extrusionOk="0">
                  <a:moveTo>
                    <a:pt x="279" y="0"/>
                  </a:moveTo>
                  <a:cubicBezTo>
                    <a:pt x="187" y="0"/>
                    <a:pt x="95" y="29"/>
                    <a:pt x="1" y="108"/>
                  </a:cubicBezTo>
                  <a:cubicBezTo>
                    <a:pt x="187" y="260"/>
                    <a:pt x="372" y="311"/>
                    <a:pt x="594" y="311"/>
                  </a:cubicBezTo>
                  <a:cubicBezTo>
                    <a:pt x="634" y="311"/>
                    <a:pt x="675" y="310"/>
                    <a:pt x="717" y="307"/>
                  </a:cubicBezTo>
                  <a:cubicBezTo>
                    <a:pt x="737" y="307"/>
                    <a:pt x="737" y="307"/>
                    <a:pt x="757" y="267"/>
                  </a:cubicBezTo>
                  <a:cubicBezTo>
                    <a:pt x="797" y="207"/>
                    <a:pt x="757" y="187"/>
                    <a:pt x="717" y="128"/>
                  </a:cubicBezTo>
                  <a:cubicBezTo>
                    <a:pt x="561" y="68"/>
                    <a:pt x="419"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
            <p:cNvSpPr/>
            <p:nvPr/>
          </p:nvSpPr>
          <p:spPr>
            <a:xfrm>
              <a:off x="2192475" y="4109950"/>
              <a:ext cx="26875" cy="4775"/>
            </a:xfrm>
            <a:custGeom>
              <a:avLst/>
              <a:gdLst/>
              <a:ahLst/>
              <a:cxnLst/>
              <a:rect l="l" t="t" r="r" b="b"/>
              <a:pathLst>
                <a:path w="1075" h="191" extrusionOk="0">
                  <a:moveTo>
                    <a:pt x="322" y="0"/>
                  </a:moveTo>
                  <a:cubicBezTo>
                    <a:pt x="217" y="0"/>
                    <a:pt x="109" y="6"/>
                    <a:pt x="0" y="12"/>
                  </a:cubicBezTo>
                  <a:lnTo>
                    <a:pt x="0" y="191"/>
                  </a:lnTo>
                  <a:lnTo>
                    <a:pt x="1074" y="191"/>
                  </a:lnTo>
                  <a:cubicBezTo>
                    <a:pt x="834" y="35"/>
                    <a:pt x="583" y="0"/>
                    <a:pt x="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
            <p:cNvSpPr/>
            <p:nvPr/>
          </p:nvSpPr>
          <p:spPr>
            <a:xfrm>
              <a:off x="2081075" y="3980925"/>
              <a:ext cx="12450" cy="15950"/>
            </a:xfrm>
            <a:custGeom>
              <a:avLst/>
              <a:gdLst/>
              <a:ahLst/>
              <a:cxnLst/>
              <a:rect l="l" t="t" r="r" b="b"/>
              <a:pathLst>
                <a:path w="498" h="638" extrusionOk="0">
                  <a:moveTo>
                    <a:pt x="179" y="1"/>
                  </a:moveTo>
                  <a:cubicBezTo>
                    <a:pt x="100" y="60"/>
                    <a:pt x="40" y="100"/>
                    <a:pt x="0" y="160"/>
                  </a:cubicBezTo>
                  <a:cubicBezTo>
                    <a:pt x="60" y="339"/>
                    <a:pt x="100" y="498"/>
                    <a:pt x="259" y="637"/>
                  </a:cubicBezTo>
                  <a:cubicBezTo>
                    <a:pt x="497" y="379"/>
                    <a:pt x="477" y="180"/>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
            <p:cNvSpPr/>
            <p:nvPr/>
          </p:nvSpPr>
          <p:spPr>
            <a:xfrm>
              <a:off x="2119850" y="3677575"/>
              <a:ext cx="8475" cy="28850"/>
            </a:xfrm>
            <a:custGeom>
              <a:avLst/>
              <a:gdLst/>
              <a:ahLst/>
              <a:cxnLst/>
              <a:rect l="l" t="t" r="r" b="b"/>
              <a:pathLst>
                <a:path w="339" h="1154" extrusionOk="0">
                  <a:moveTo>
                    <a:pt x="60" y="0"/>
                  </a:moveTo>
                  <a:lnTo>
                    <a:pt x="60" y="0"/>
                  </a:lnTo>
                  <a:cubicBezTo>
                    <a:pt x="21" y="398"/>
                    <a:pt x="1" y="796"/>
                    <a:pt x="200" y="1154"/>
                  </a:cubicBezTo>
                  <a:cubicBezTo>
                    <a:pt x="200" y="776"/>
                    <a:pt x="339" y="358"/>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
            <p:cNvSpPr/>
            <p:nvPr/>
          </p:nvSpPr>
          <p:spPr>
            <a:xfrm>
              <a:off x="2022875" y="3963025"/>
              <a:ext cx="8475" cy="19425"/>
            </a:xfrm>
            <a:custGeom>
              <a:avLst/>
              <a:gdLst/>
              <a:ahLst/>
              <a:cxnLst/>
              <a:rect l="l" t="t" r="r" b="b"/>
              <a:pathLst>
                <a:path w="339" h="777" extrusionOk="0">
                  <a:moveTo>
                    <a:pt x="160" y="1"/>
                  </a:moveTo>
                  <a:lnTo>
                    <a:pt x="160" y="1"/>
                  </a:lnTo>
                  <a:cubicBezTo>
                    <a:pt x="1" y="239"/>
                    <a:pt x="140" y="518"/>
                    <a:pt x="200" y="776"/>
                  </a:cubicBezTo>
                  <a:cubicBezTo>
                    <a:pt x="319" y="518"/>
                    <a:pt x="339" y="259"/>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
            <p:cNvSpPr/>
            <p:nvPr/>
          </p:nvSpPr>
          <p:spPr>
            <a:xfrm>
              <a:off x="2232250" y="3956550"/>
              <a:ext cx="11950" cy="10975"/>
            </a:xfrm>
            <a:custGeom>
              <a:avLst/>
              <a:gdLst/>
              <a:ahLst/>
              <a:cxnLst/>
              <a:rect l="l" t="t" r="r" b="b"/>
              <a:pathLst>
                <a:path w="478" h="439" extrusionOk="0">
                  <a:moveTo>
                    <a:pt x="259" y="1"/>
                  </a:moveTo>
                  <a:cubicBezTo>
                    <a:pt x="199" y="1"/>
                    <a:pt x="140" y="21"/>
                    <a:pt x="80" y="61"/>
                  </a:cubicBezTo>
                  <a:lnTo>
                    <a:pt x="20" y="81"/>
                  </a:lnTo>
                  <a:cubicBezTo>
                    <a:pt x="0" y="160"/>
                    <a:pt x="0" y="200"/>
                    <a:pt x="20" y="260"/>
                  </a:cubicBezTo>
                  <a:cubicBezTo>
                    <a:pt x="140" y="319"/>
                    <a:pt x="279" y="379"/>
                    <a:pt x="398" y="439"/>
                  </a:cubicBezTo>
                  <a:cubicBezTo>
                    <a:pt x="478" y="339"/>
                    <a:pt x="478" y="220"/>
                    <a:pt x="438" y="61"/>
                  </a:cubicBezTo>
                  <a:cubicBezTo>
                    <a:pt x="378" y="21"/>
                    <a:pt x="319" y="1"/>
                    <a:pt x="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
            <p:cNvSpPr/>
            <p:nvPr/>
          </p:nvSpPr>
          <p:spPr>
            <a:xfrm>
              <a:off x="2085550" y="3967500"/>
              <a:ext cx="4500" cy="9975"/>
            </a:xfrm>
            <a:custGeom>
              <a:avLst/>
              <a:gdLst/>
              <a:ahLst/>
              <a:cxnLst/>
              <a:rect l="l" t="t" r="r" b="b"/>
              <a:pathLst>
                <a:path w="180" h="399" extrusionOk="0">
                  <a:moveTo>
                    <a:pt x="0" y="1"/>
                  </a:moveTo>
                  <a:lnTo>
                    <a:pt x="0" y="1"/>
                  </a:lnTo>
                  <a:cubicBezTo>
                    <a:pt x="20" y="140"/>
                    <a:pt x="20" y="279"/>
                    <a:pt x="20" y="398"/>
                  </a:cubicBezTo>
                  <a:cubicBezTo>
                    <a:pt x="179" y="239"/>
                    <a:pt x="179" y="12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
            <p:cNvSpPr/>
            <p:nvPr/>
          </p:nvSpPr>
          <p:spPr>
            <a:xfrm>
              <a:off x="2021875" y="4025700"/>
              <a:ext cx="5000" cy="8975"/>
            </a:xfrm>
            <a:custGeom>
              <a:avLst/>
              <a:gdLst/>
              <a:ahLst/>
              <a:cxnLst/>
              <a:rect l="l" t="t" r="r" b="b"/>
              <a:pathLst>
                <a:path w="200" h="359" extrusionOk="0">
                  <a:moveTo>
                    <a:pt x="200" y="0"/>
                  </a:moveTo>
                  <a:lnTo>
                    <a:pt x="200" y="0"/>
                  </a:lnTo>
                  <a:cubicBezTo>
                    <a:pt x="140" y="60"/>
                    <a:pt x="80" y="119"/>
                    <a:pt x="1" y="179"/>
                  </a:cubicBezTo>
                  <a:lnTo>
                    <a:pt x="180" y="358"/>
                  </a:lnTo>
                  <a:cubicBezTo>
                    <a:pt x="200" y="259"/>
                    <a:pt x="200" y="119"/>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
            <p:cNvSpPr/>
            <p:nvPr/>
          </p:nvSpPr>
          <p:spPr>
            <a:xfrm>
              <a:off x="2021875" y="4039625"/>
              <a:ext cx="6500" cy="8475"/>
            </a:xfrm>
            <a:custGeom>
              <a:avLst/>
              <a:gdLst/>
              <a:ahLst/>
              <a:cxnLst/>
              <a:rect l="l" t="t" r="r" b="b"/>
              <a:pathLst>
                <a:path w="260" h="339" extrusionOk="0">
                  <a:moveTo>
                    <a:pt x="200" y="0"/>
                  </a:moveTo>
                  <a:cubicBezTo>
                    <a:pt x="41" y="119"/>
                    <a:pt x="1" y="219"/>
                    <a:pt x="200" y="338"/>
                  </a:cubicBezTo>
                  <a:cubicBezTo>
                    <a:pt x="259" y="219"/>
                    <a:pt x="259" y="99"/>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
            <p:cNvSpPr/>
            <p:nvPr/>
          </p:nvSpPr>
          <p:spPr>
            <a:xfrm>
              <a:off x="2023875" y="4012750"/>
              <a:ext cx="4500" cy="3525"/>
            </a:xfrm>
            <a:custGeom>
              <a:avLst/>
              <a:gdLst/>
              <a:ahLst/>
              <a:cxnLst/>
              <a:rect l="l" t="t" r="r" b="b"/>
              <a:pathLst>
                <a:path w="180" h="141" extrusionOk="0">
                  <a:moveTo>
                    <a:pt x="160" y="1"/>
                  </a:moveTo>
                  <a:cubicBezTo>
                    <a:pt x="0" y="60"/>
                    <a:pt x="0" y="100"/>
                    <a:pt x="160" y="140"/>
                  </a:cubicBezTo>
                  <a:cubicBezTo>
                    <a:pt x="179" y="100"/>
                    <a:pt x="179" y="60"/>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
            <p:cNvSpPr/>
            <p:nvPr/>
          </p:nvSpPr>
          <p:spPr>
            <a:xfrm>
              <a:off x="2026850" y="4016250"/>
              <a:ext cx="3500" cy="6475"/>
            </a:xfrm>
            <a:custGeom>
              <a:avLst/>
              <a:gdLst/>
              <a:ahLst/>
              <a:cxnLst/>
              <a:rect l="l" t="t" r="r" b="b"/>
              <a:pathLst>
                <a:path w="140" h="259" extrusionOk="0">
                  <a:moveTo>
                    <a:pt x="1" y="0"/>
                  </a:moveTo>
                  <a:lnTo>
                    <a:pt x="1" y="0"/>
                  </a:lnTo>
                  <a:cubicBezTo>
                    <a:pt x="41" y="80"/>
                    <a:pt x="41" y="179"/>
                    <a:pt x="41" y="259"/>
                  </a:cubicBezTo>
                  <a:cubicBezTo>
                    <a:pt x="140" y="179"/>
                    <a:pt x="140" y="8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
            <p:cNvSpPr/>
            <p:nvPr/>
          </p:nvSpPr>
          <p:spPr>
            <a:xfrm>
              <a:off x="2113875" y="3472175"/>
              <a:ext cx="68675" cy="48750"/>
            </a:xfrm>
            <a:custGeom>
              <a:avLst/>
              <a:gdLst/>
              <a:ahLst/>
              <a:cxnLst/>
              <a:rect l="l" t="t" r="r" b="b"/>
              <a:pathLst>
                <a:path w="2747" h="1950" extrusionOk="0">
                  <a:moveTo>
                    <a:pt x="100" y="0"/>
                  </a:moveTo>
                  <a:cubicBezTo>
                    <a:pt x="81" y="60"/>
                    <a:pt x="81" y="120"/>
                    <a:pt x="61" y="199"/>
                  </a:cubicBezTo>
                  <a:cubicBezTo>
                    <a:pt x="81" y="319"/>
                    <a:pt x="81" y="418"/>
                    <a:pt x="81" y="538"/>
                  </a:cubicBezTo>
                  <a:cubicBezTo>
                    <a:pt x="160" y="1035"/>
                    <a:pt x="1" y="1532"/>
                    <a:pt x="260" y="1950"/>
                  </a:cubicBezTo>
                  <a:cubicBezTo>
                    <a:pt x="260" y="1731"/>
                    <a:pt x="279" y="1492"/>
                    <a:pt x="279" y="1254"/>
                  </a:cubicBezTo>
                  <a:cubicBezTo>
                    <a:pt x="279" y="557"/>
                    <a:pt x="279" y="597"/>
                    <a:pt x="936" y="518"/>
                  </a:cubicBezTo>
                  <a:cubicBezTo>
                    <a:pt x="1533" y="438"/>
                    <a:pt x="2129" y="319"/>
                    <a:pt x="2746" y="239"/>
                  </a:cubicBezTo>
                  <a:cubicBezTo>
                    <a:pt x="2169" y="160"/>
                    <a:pt x="1592" y="160"/>
                    <a:pt x="1035" y="160"/>
                  </a:cubicBezTo>
                  <a:cubicBezTo>
                    <a:pt x="900" y="160"/>
                    <a:pt x="768" y="172"/>
                    <a:pt x="640" y="172"/>
                  </a:cubicBezTo>
                  <a:cubicBezTo>
                    <a:pt x="449" y="172"/>
                    <a:pt x="268" y="144"/>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
            <p:cNvSpPr/>
            <p:nvPr/>
          </p:nvSpPr>
          <p:spPr>
            <a:xfrm>
              <a:off x="2152675" y="3520225"/>
              <a:ext cx="49250" cy="13650"/>
            </a:xfrm>
            <a:custGeom>
              <a:avLst/>
              <a:gdLst/>
              <a:ahLst/>
              <a:cxnLst/>
              <a:rect l="l" t="t" r="r" b="b"/>
              <a:pathLst>
                <a:path w="1970" h="546" extrusionOk="0">
                  <a:moveTo>
                    <a:pt x="1825" y="1"/>
                  </a:moveTo>
                  <a:cubicBezTo>
                    <a:pt x="1333" y="1"/>
                    <a:pt x="876" y="234"/>
                    <a:pt x="384" y="234"/>
                  </a:cubicBezTo>
                  <a:cubicBezTo>
                    <a:pt x="336" y="234"/>
                    <a:pt x="288" y="232"/>
                    <a:pt x="239" y="227"/>
                  </a:cubicBezTo>
                  <a:cubicBezTo>
                    <a:pt x="80" y="227"/>
                    <a:pt x="20" y="406"/>
                    <a:pt x="1" y="545"/>
                  </a:cubicBezTo>
                  <a:cubicBezTo>
                    <a:pt x="617" y="287"/>
                    <a:pt x="1314" y="545"/>
                    <a:pt x="1930" y="227"/>
                  </a:cubicBezTo>
                  <a:cubicBezTo>
                    <a:pt x="1930" y="187"/>
                    <a:pt x="1930" y="107"/>
                    <a:pt x="1970" y="8"/>
                  </a:cubicBezTo>
                  <a:cubicBezTo>
                    <a:pt x="1921" y="3"/>
                    <a:pt x="1873" y="1"/>
                    <a:pt x="18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
            <p:cNvSpPr/>
            <p:nvPr/>
          </p:nvSpPr>
          <p:spPr>
            <a:xfrm>
              <a:off x="2130300" y="3654700"/>
              <a:ext cx="20425" cy="14925"/>
            </a:xfrm>
            <a:custGeom>
              <a:avLst/>
              <a:gdLst/>
              <a:ahLst/>
              <a:cxnLst/>
              <a:rect l="l" t="t" r="r" b="b"/>
              <a:pathLst>
                <a:path w="817" h="597" extrusionOk="0">
                  <a:moveTo>
                    <a:pt x="0" y="0"/>
                  </a:moveTo>
                  <a:lnTo>
                    <a:pt x="0" y="597"/>
                  </a:lnTo>
                  <a:cubicBezTo>
                    <a:pt x="152" y="391"/>
                    <a:pt x="331" y="327"/>
                    <a:pt x="533" y="327"/>
                  </a:cubicBezTo>
                  <a:cubicBezTo>
                    <a:pt x="623" y="327"/>
                    <a:pt x="718" y="340"/>
                    <a:pt x="816" y="358"/>
                  </a:cubicBezTo>
                  <a:cubicBezTo>
                    <a:pt x="597" y="119"/>
                    <a:pt x="219" y="25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
            <p:cNvSpPr/>
            <p:nvPr/>
          </p:nvSpPr>
          <p:spPr>
            <a:xfrm>
              <a:off x="2120850" y="3624350"/>
              <a:ext cx="10475" cy="30850"/>
            </a:xfrm>
            <a:custGeom>
              <a:avLst/>
              <a:gdLst/>
              <a:ahLst/>
              <a:cxnLst/>
              <a:rect l="l" t="t" r="r" b="b"/>
              <a:pathLst>
                <a:path w="419" h="1234" extrusionOk="0">
                  <a:moveTo>
                    <a:pt x="179" y="1"/>
                  </a:moveTo>
                  <a:lnTo>
                    <a:pt x="179" y="1"/>
                  </a:lnTo>
                  <a:cubicBezTo>
                    <a:pt x="219" y="398"/>
                    <a:pt x="0" y="876"/>
                    <a:pt x="378" y="1234"/>
                  </a:cubicBezTo>
                  <a:cubicBezTo>
                    <a:pt x="279" y="816"/>
                    <a:pt x="418" y="379"/>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
            <p:cNvSpPr/>
            <p:nvPr/>
          </p:nvSpPr>
          <p:spPr>
            <a:xfrm>
              <a:off x="2210875" y="3592525"/>
              <a:ext cx="15925" cy="108925"/>
            </a:xfrm>
            <a:custGeom>
              <a:avLst/>
              <a:gdLst/>
              <a:ahLst/>
              <a:cxnLst/>
              <a:rect l="l" t="t" r="r" b="b"/>
              <a:pathLst>
                <a:path w="637" h="4357" extrusionOk="0">
                  <a:moveTo>
                    <a:pt x="358" y="0"/>
                  </a:moveTo>
                  <a:cubicBezTo>
                    <a:pt x="293" y="130"/>
                    <a:pt x="426" y="431"/>
                    <a:pt x="231" y="431"/>
                  </a:cubicBezTo>
                  <a:cubicBezTo>
                    <a:pt x="186" y="431"/>
                    <a:pt x="125" y="415"/>
                    <a:pt x="40" y="378"/>
                  </a:cubicBezTo>
                  <a:lnTo>
                    <a:pt x="40" y="378"/>
                  </a:lnTo>
                  <a:cubicBezTo>
                    <a:pt x="0" y="1711"/>
                    <a:pt x="99" y="3044"/>
                    <a:pt x="298" y="4357"/>
                  </a:cubicBezTo>
                  <a:cubicBezTo>
                    <a:pt x="378" y="4098"/>
                    <a:pt x="239" y="3800"/>
                    <a:pt x="517" y="3581"/>
                  </a:cubicBezTo>
                  <a:cubicBezTo>
                    <a:pt x="517" y="3541"/>
                    <a:pt x="557" y="3482"/>
                    <a:pt x="557" y="3442"/>
                  </a:cubicBezTo>
                  <a:cubicBezTo>
                    <a:pt x="517" y="3263"/>
                    <a:pt x="517" y="3064"/>
                    <a:pt x="517" y="2885"/>
                  </a:cubicBezTo>
                  <a:cubicBezTo>
                    <a:pt x="378" y="2706"/>
                    <a:pt x="398" y="2547"/>
                    <a:pt x="477" y="2368"/>
                  </a:cubicBezTo>
                  <a:lnTo>
                    <a:pt x="557" y="2348"/>
                  </a:lnTo>
                  <a:cubicBezTo>
                    <a:pt x="637" y="1870"/>
                    <a:pt x="477" y="1393"/>
                    <a:pt x="497" y="916"/>
                  </a:cubicBezTo>
                  <a:cubicBezTo>
                    <a:pt x="458" y="856"/>
                    <a:pt x="338" y="816"/>
                    <a:pt x="458" y="717"/>
                  </a:cubicBezTo>
                  <a:lnTo>
                    <a:pt x="537" y="717"/>
                  </a:lnTo>
                  <a:cubicBezTo>
                    <a:pt x="458" y="498"/>
                    <a:pt x="557" y="199"/>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
            <p:cNvSpPr/>
            <p:nvPr/>
          </p:nvSpPr>
          <p:spPr>
            <a:xfrm>
              <a:off x="2173075" y="3525875"/>
              <a:ext cx="36325" cy="22400"/>
            </a:xfrm>
            <a:custGeom>
              <a:avLst/>
              <a:gdLst/>
              <a:ahLst/>
              <a:cxnLst/>
              <a:rect l="l" t="t" r="r" b="b"/>
              <a:pathLst>
                <a:path w="1453" h="896" extrusionOk="0">
                  <a:moveTo>
                    <a:pt x="1114" y="1"/>
                  </a:moveTo>
                  <a:lnTo>
                    <a:pt x="1114" y="1"/>
                  </a:lnTo>
                  <a:cubicBezTo>
                    <a:pt x="1174" y="359"/>
                    <a:pt x="995" y="538"/>
                    <a:pt x="677" y="657"/>
                  </a:cubicBezTo>
                  <a:cubicBezTo>
                    <a:pt x="478" y="717"/>
                    <a:pt x="219" y="637"/>
                    <a:pt x="0" y="896"/>
                  </a:cubicBezTo>
                  <a:lnTo>
                    <a:pt x="1293" y="896"/>
                  </a:lnTo>
                  <a:cubicBezTo>
                    <a:pt x="1273" y="598"/>
                    <a:pt x="1452" y="259"/>
                    <a:pt x="11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
            <p:cNvSpPr/>
            <p:nvPr/>
          </p:nvSpPr>
          <p:spPr>
            <a:xfrm>
              <a:off x="2205400" y="3361275"/>
              <a:ext cx="8975" cy="26375"/>
            </a:xfrm>
            <a:custGeom>
              <a:avLst/>
              <a:gdLst/>
              <a:ahLst/>
              <a:cxnLst/>
              <a:rect l="l" t="t" r="r" b="b"/>
              <a:pathLst>
                <a:path w="359" h="1055" extrusionOk="0">
                  <a:moveTo>
                    <a:pt x="318" y="0"/>
                  </a:moveTo>
                  <a:cubicBezTo>
                    <a:pt x="0" y="120"/>
                    <a:pt x="0" y="398"/>
                    <a:pt x="0" y="677"/>
                  </a:cubicBezTo>
                  <a:cubicBezTo>
                    <a:pt x="40" y="756"/>
                    <a:pt x="100" y="816"/>
                    <a:pt x="159" y="876"/>
                  </a:cubicBezTo>
                  <a:lnTo>
                    <a:pt x="159" y="1055"/>
                  </a:lnTo>
                  <a:lnTo>
                    <a:pt x="358" y="1055"/>
                  </a:lnTo>
                  <a:cubicBezTo>
                    <a:pt x="358" y="697"/>
                    <a:pt x="318" y="339"/>
                    <a:pt x="3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
            <p:cNvSpPr/>
            <p:nvPr/>
          </p:nvSpPr>
          <p:spPr>
            <a:xfrm>
              <a:off x="2186000" y="3560700"/>
              <a:ext cx="19925" cy="9975"/>
            </a:xfrm>
            <a:custGeom>
              <a:avLst/>
              <a:gdLst/>
              <a:ahLst/>
              <a:cxnLst/>
              <a:rect l="l" t="t" r="r" b="b"/>
              <a:pathLst>
                <a:path w="797" h="399" extrusionOk="0">
                  <a:moveTo>
                    <a:pt x="756" y="0"/>
                  </a:moveTo>
                  <a:cubicBezTo>
                    <a:pt x="538" y="80"/>
                    <a:pt x="279" y="140"/>
                    <a:pt x="60" y="199"/>
                  </a:cubicBezTo>
                  <a:cubicBezTo>
                    <a:pt x="60" y="199"/>
                    <a:pt x="40" y="239"/>
                    <a:pt x="40" y="279"/>
                  </a:cubicBezTo>
                  <a:cubicBezTo>
                    <a:pt x="0" y="339"/>
                    <a:pt x="40" y="358"/>
                    <a:pt x="80" y="398"/>
                  </a:cubicBezTo>
                  <a:cubicBezTo>
                    <a:pt x="339" y="378"/>
                    <a:pt x="557" y="378"/>
                    <a:pt x="796" y="378"/>
                  </a:cubicBezTo>
                  <a:cubicBezTo>
                    <a:pt x="776" y="259"/>
                    <a:pt x="776" y="14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
            <p:cNvSpPr/>
            <p:nvPr/>
          </p:nvSpPr>
          <p:spPr>
            <a:xfrm>
              <a:off x="2205400" y="3392600"/>
              <a:ext cx="2500" cy="3500"/>
            </a:xfrm>
            <a:custGeom>
              <a:avLst/>
              <a:gdLst/>
              <a:ahLst/>
              <a:cxnLst/>
              <a:rect l="l" t="t" r="r" b="b"/>
              <a:pathLst>
                <a:path w="100" h="140" extrusionOk="0">
                  <a:moveTo>
                    <a:pt x="0" y="1"/>
                  </a:moveTo>
                  <a:cubicBezTo>
                    <a:pt x="0" y="40"/>
                    <a:pt x="0" y="100"/>
                    <a:pt x="20" y="140"/>
                  </a:cubicBezTo>
                  <a:cubicBezTo>
                    <a:pt x="60" y="120"/>
                    <a:pt x="100" y="100"/>
                    <a:pt x="80" y="80"/>
                  </a:cubicBezTo>
                  <a:cubicBezTo>
                    <a:pt x="60" y="60"/>
                    <a:pt x="20" y="2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
            <p:cNvSpPr/>
            <p:nvPr/>
          </p:nvSpPr>
          <p:spPr>
            <a:xfrm>
              <a:off x="1861250" y="3472175"/>
              <a:ext cx="132800" cy="45275"/>
            </a:xfrm>
            <a:custGeom>
              <a:avLst/>
              <a:gdLst/>
              <a:ahLst/>
              <a:cxnLst/>
              <a:rect l="l" t="t" r="r" b="b"/>
              <a:pathLst>
                <a:path w="5312" h="1811" extrusionOk="0">
                  <a:moveTo>
                    <a:pt x="5033" y="0"/>
                  </a:moveTo>
                  <a:cubicBezTo>
                    <a:pt x="4824" y="249"/>
                    <a:pt x="4591" y="324"/>
                    <a:pt x="4347" y="324"/>
                  </a:cubicBezTo>
                  <a:cubicBezTo>
                    <a:pt x="4103" y="324"/>
                    <a:pt x="3850" y="249"/>
                    <a:pt x="3601" y="199"/>
                  </a:cubicBezTo>
                  <a:cubicBezTo>
                    <a:pt x="3270" y="199"/>
                    <a:pt x="2929" y="173"/>
                    <a:pt x="2592" y="173"/>
                  </a:cubicBezTo>
                  <a:cubicBezTo>
                    <a:pt x="2423" y="173"/>
                    <a:pt x="2255" y="179"/>
                    <a:pt x="2089" y="199"/>
                  </a:cubicBezTo>
                  <a:cubicBezTo>
                    <a:pt x="1987" y="208"/>
                    <a:pt x="1884" y="211"/>
                    <a:pt x="1780" y="211"/>
                  </a:cubicBezTo>
                  <a:cubicBezTo>
                    <a:pt x="1505" y="211"/>
                    <a:pt x="1226" y="189"/>
                    <a:pt x="951" y="189"/>
                  </a:cubicBezTo>
                  <a:cubicBezTo>
                    <a:pt x="625" y="189"/>
                    <a:pt x="304" y="220"/>
                    <a:pt x="0" y="358"/>
                  </a:cubicBezTo>
                  <a:cubicBezTo>
                    <a:pt x="37" y="462"/>
                    <a:pt x="107" y="483"/>
                    <a:pt x="185" y="483"/>
                  </a:cubicBezTo>
                  <a:cubicBezTo>
                    <a:pt x="240" y="483"/>
                    <a:pt x="298" y="473"/>
                    <a:pt x="353" y="473"/>
                  </a:cubicBezTo>
                  <a:cubicBezTo>
                    <a:pt x="431" y="473"/>
                    <a:pt x="501" y="494"/>
                    <a:pt x="538" y="597"/>
                  </a:cubicBezTo>
                  <a:cubicBezTo>
                    <a:pt x="723" y="721"/>
                    <a:pt x="918" y="759"/>
                    <a:pt x="1114" y="759"/>
                  </a:cubicBezTo>
                  <a:cubicBezTo>
                    <a:pt x="1296" y="759"/>
                    <a:pt x="1479" y="725"/>
                    <a:pt x="1652" y="697"/>
                  </a:cubicBezTo>
                  <a:cubicBezTo>
                    <a:pt x="2119" y="578"/>
                    <a:pt x="2593" y="553"/>
                    <a:pt x="3066" y="553"/>
                  </a:cubicBezTo>
                  <a:cubicBezTo>
                    <a:pt x="3399" y="553"/>
                    <a:pt x="3732" y="565"/>
                    <a:pt x="4060" y="565"/>
                  </a:cubicBezTo>
                  <a:cubicBezTo>
                    <a:pt x="4355" y="565"/>
                    <a:pt x="4648" y="555"/>
                    <a:pt x="4934" y="518"/>
                  </a:cubicBezTo>
                  <a:lnTo>
                    <a:pt x="4934" y="518"/>
                  </a:lnTo>
                  <a:cubicBezTo>
                    <a:pt x="5093" y="995"/>
                    <a:pt x="4894" y="1433"/>
                    <a:pt x="5173" y="1811"/>
                  </a:cubicBezTo>
                  <a:cubicBezTo>
                    <a:pt x="5312" y="1234"/>
                    <a:pt x="5093" y="657"/>
                    <a:pt x="5173" y="100"/>
                  </a:cubicBezTo>
                  <a:cubicBezTo>
                    <a:pt x="5173" y="20"/>
                    <a:pt x="5113" y="0"/>
                    <a:pt x="5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
            <p:cNvSpPr/>
            <p:nvPr/>
          </p:nvSpPr>
          <p:spPr>
            <a:xfrm>
              <a:off x="1988075" y="3427900"/>
              <a:ext cx="7975" cy="46775"/>
            </a:xfrm>
            <a:custGeom>
              <a:avLst/>
              <a:gdLst/>
              <a:ahLst/>
              <a:cxnLst/>
              <a:rect l="l" t="t" r="r" b="b"/>
              <a:pathLst>
                <a:path w="319" h="1871" extrusionOk="0">
                  <a:moveTo>
                    <a:pt x="0" y="1"/>
                  </a:moveTo>
                  <a:lnTo>
                    <a:pt x="0" y="1771"/>
                  </a:lnTo>
                  <a:cubicBezTo>
                    <a:pt x="40" y="1791"/>
                    <a:pt x="60" y="1811"/>
                    <a:pt x="119" y="1871"/>
                  </a:cubicBezTo>
                  <a:cubicBezTo>
                    <a:pt x="60" y="1234"/>
                    <a:pt x="318" y="598"/>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
            <p:cNvSpPr/>
            <p:nvPr/>
          </p:nvSpPr>
          <p:spPr>
            <a:xfrm>
              <a:off x="1991050" y="3391600"/>
              <a:ext cx="5500" cy="9475"/>
            </a:xfrm>
            <a:custGeom>
              <a:avLst/>
              <a:gdLst/>
              <a:ahLst/>
              <a:cxnLst/>
              <a:rect l="l" t="t" r="r" b="b"/>
              <a:pathLst>
                <a:path w="220" h="379" extrusionOk="0">
                  <a:moveTo>
                    <a:pt x="199" y="1"/>
                  </a:moveTo>
                  <a:cubicBezTo>
                    <a:pt x="0" y="160"/>
                    <a:pt x="20" y="279"/>
                    <a:pt x="219" y="379"/>
                  </a:cubicBezTo>
                  <a:cubicBezTo>
                    <a:pt x="199" y="259"/>
                    <a:pt x="199" y="140"/>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
            <p:cNvSpPr/>
            <p:nvPr/>
          </p:nvSpPr>
          <p:spPr>
            <a:xfrm>
              <a:off x="1986075" y="3418950"/>
              <a:ext cx="3500" cy="4500"/>
            </a:xfrm>
            <a:custGeom>
              <a:avLst/>
              <a:gdLst/>
              <a:ahLst/>
              <a:cxnLst/>
              <a:rect l="l" t="t" r="r" b="b"/>
              <a:pathLst>
                <a:path w="140" h="180" extrusionOk="0">
                  <a:moveTo>
                    <a:pt x="1" y="1"/>
                  </a:moveTo>
                  <a:cubicBezTo>
                    <a:pt x="1" y="80"/>
                    <a:pt x="1" y="120"/>
                    <a:pt x="20" y="180"/>
                  </a:cubicBezTo>
                  <a:cubicBezTo>
                    <a:pt x="140" y="100"/>
                    <a:pt x="140" y="6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
            <p:cNvSpPr/>
            <p:nvPr/>
          </p:nvSpPr>
          <p:spPr>
            <a:xfrm>
              <a:off x="1993050" y="3405525"/>
              <a:ext cx="4000" cy="4500"/>
            </a:xfrm>
            <a:custGeom>
              <a:avLst/>
              <a:gdLst/>
              <a:ahLst/>
              <a:cxnLst/>
              <a:rect l="l" t="t" r="r" b="b"/>
              <a:pathLst>
                <a:path w="160" h="180" extrusionOk="0">
                  <a:moveTo>
                    <a:pt x="139" y="1"/>
                  </a:moveTo>
                  <a:cubicBezTo>
                    <a:pt x="0" y="41"/>
                    <a:pt x="0" y="120"/>
                    <a:pt x="139" y="180"/>
                  </a:cubicBezTo>
                  <a:cubicBezTo>
                    <a:pt x="159" y="100"/>
                    <a:pt x="159" y="4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
            <p:cNvSpPr/>
            <p:nvPr/>
          </p:nvSpPr>
          <p:spPr>
            <a:xfrm>
              <a:off x="2013925" y="3093225"/>
              <a:ext cx="4500" cy="4500"/>
            </a:xfrm>
            <a:custGeom>
              <a:avLst/>
              <a:gdLst/>
              <a:ahLst/>
              <a:cxnLst/>
              <a:rect l="l" t="t" r="r" b="b"/>
              <a:pathLst>
                <a:path w="180" h="180" extrusionOk="0">
                  <a:moveTo>
                    <a:pt x="180" y="0"/>
                  </a:moveTo>
                  <a:cubicBezTo>
                    <a:pt x="100" y="60"/>
                    <a:pt x="60" y="100"/>
                    <a:pt x="1" y="179"/>
                  </a:cubicBezTo>
                  <a:lnTo>
                    <a:pt x="1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
            <p:cNvSpPr/>
            <p:nvPr/>
          </p:nvSpPr>
          <p:spPr>
            <a:xfrm>
              <a:off x="2125325" y="3671600"/>
              <a:ext cx="11950" cy="27875"/>
            </a:xfrm>
            <a:custGeom>
              <a:avLst/>
              <a:gdLst/>
              <a:ahLst/>
              <a:cxnLst/>
              <a:rect l="l" t="t" r="r" b="b"/>
              <a:pathLst>
                <a:path w="478" h="1115" extrusionOk="0">
                  <a:moveTo>
                    <a:pt x="199" y="0"/>
                  </a:moveTo>
                  <a:lnTo>
                    <a:pt x="199" y="0"/>
                  </a:lnTo>
                  <a:cubicBezTo>
                    <a:pt x="219" y="378"/>
                    <a:pt x="0" y="796"/>
                    <a:pt x="378" y="1114"/>
                  </a:cubicBezTo>
                  <a:cubicBezTo>
                    <a:pt x="339" y="935"/>
                    <a:pt x="339" y="776"/>
                    <a:pt x="339" y="597"/>
                  </a:cubicBezTo>
                  <a:cubicBezTo>
                    <a:pt x="438" y="498"/>
                    <a:pt x="478" y="339"/>
                    <a:pt x="378" y="199"/>
                  </a:cubicBezTo>
                  <a:cubicBezTo>
                    <a:pt x="319" y="120"/>
                    <a:pt x="239" y="8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
            <p:cNvSpPr/>
            <p:nvPr/>
          </p:nvSpPr>
          <p:spPr>
            <a:xfrm>
              <a:off x="2142225" y="3804875"/>
              <a:ext cx="6000" cy="14950"/>
            </a:xfrm>
            <a:custGeom>
              <a:avLst/>
              <a:gdLst/>
              <a:ahLst/>
              <a:cxnLst/>
              <a:rect l="l" t="t" r="r" b="b"/>
              <a:pathLst>
                <a:path w="240" h="598" extrusionOk="0">
                  <a:moveTo>
                    <a:pt x="61" y="1"/>
                  </a:moveTo>
                  <a:lnTo>
                    <a:pt x="61" y="1"/>
                  </a:lnTo>
                  <a:cubicBezTo>
                    <a:pt x="41" y="239"/>
                    <a:pt x="1" y="458"/>
                    <a:pt x="200" y="597"/>
                  </a:cubicBezTo>
                  <a:cubicBezTo>
                    <a:pt x="240" y="379"/>
                    <a:pt x="240" y="180"/>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
            <p:cNvSpPr/>
            <p:nvPr/>
          </p:nvSpPr>
          <p:spPr>
            <a:xfrm>
              <a:off x="2204900" y="3307025"/>
              <a:ext cx="5500" cy="19575"/>
            </a:xfrm>
            <a:custGeom>
              <a:avLst/>
              <a:gdLst/>
              <a:ahLst/>
              <a:cxnLst/>
              <a:rect l="l" t="t" r="r" b="b"/>
              <a:pathLst>
                <a:path w="220" h="783" extrusionOk="0">
                  <a:moveTo>
                    <a:pt x="124" y="1"/>
                  </a:moveTo>
                  <a:cubicBezTo>
                    <a:pt x="90" y="1"/>
                    <a:pt x="48" y="22"/>
                    <a:pt x="0" y="62"/>
                  </a:cubicBezTo>
                  <a:lnTo>
                    <a:pt x="0" y="161"/>
                  </a:lnTo>
                  <a:cubicBezTo>
                    <a:pt x="0" y="340"/>
                    <a:pt x="20" y="539"/>
                    <a:pt x="40" y="738"/>
                  </a:cubicBezTo>
                  <a:cubicBezTo>
                    <a:pt x="70" y="768"/>
                    <a:pt x="95" y="783"/>
                    <a:pt x="120" y="783"/>
                  </a:cubicBezTo>
                  <a:cubicBezTo>
                    <a:pt x="145" y="783"/>
                    <a:pt x="169" y="768"/>
                    <a:pt x="199" y="738"/>
                  </a:cubicBezTo>
                  <a:cubicBezTo>
                    <a:pt x="199" y="539"/>
                    <a:pt x="219" y="340"/>
                    <a:pt x="219" y="141"/>
                  </a:cubicBezTo>
                  <a:cubicBezTo>
                    <a:pt x="207" y="46"/>
                    <a:pt x="174" y="1"/>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
            <p:cNvSpPr/>
            <p:nvPr/>
          </p:nvSpPr>
          <p:spPr>
            <a:xfrm>
              <a:off x="2204900" y="3325475"/>
              <a:ext cx="6000" cy="9950"/>
            </a:xfrm>
            <a:custGeom>
              <a:avLst/>
              <a:gdLst/>
              <a:ahLst/>
              <a:cxnLst/>
              <a:rect l="l" t="t" r="r" b="b"/>
              <a:pathLst>
                <a:path w="240" h="398" extrusionOk="0">
                  <a:moveTo>
                    <a:pt x="20" y="0"/>
                  </a:moveTo>
                  <a:cubicBezTo>
                    <a:pt x="40" y="139"/>
                    <a:pt x="0" y="298"/>
                    <a:pt x="120" y="398"/>
                  </a:cubicBezTo>
                  <a:cubicBezTo>
                    <a:pt x="239" y="259"/>
                    <a:pt x="199" y="139"/>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
            <p:cNvSpPr/>
            <p:nvPr/>
          </p:nvSpPr>
          <p:spPr>
            <a:xfrm>
              <a:off x="2206875" y="3378675"/>
              <a:ext cx="3525" cy="5000"/>
            </a:xfrm>
            <a:custGeom>
              <a:avLst/>
              <a:gdLst/>
              <a:ahLst/>
              <a:cxnLst/>
              <a:rect l="l" t="t" r="r" b="b"/>
              <a:pathLst>
                <a:path w="141" h="200" extrusionOk="0">
                  <a:moveTo>
                    <a:pt x="1" y="1"/>
                  </a:moveTo>
                  <a:cubicBezTo>
                    <a:pt x="21" y="60"/>
                    <a:pt x="61" y="120"/>
                    <a:pt x="140" y="200"/>
                  </a:cubicBezTo>
                  <a:cubicBezTo>
                    <a:pt x="100" y="120"/>
                    <a:pt x="41" y="8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
            <p:cNvSpPr/>
            <p:nvPr/>
          </p:nvSpPr>
          <p:spPr>
            <a:xfrm>
              <a:off x="2102450" y="3177750"/>
              <a:ext cx="71150" cy="31925"/>
            </a:xfrm>
            <a:custGeom>
              <a:avLst/>
              <a:gdLst/>
              <a:ahLst/>
              <a:cxnLst/>
              <a:rect l="l" t="t" r="r" b="b"/>
              <a:pathLst>
                <a:path w="2846" h="1277" extrusionOk="0">
                  <a:moveTo>
                    <a:pt x="20" y="1"/>
                  </a:moveTo>
                  <a:lnTo>
                    <a:pt x="20" y="558"/>
                  </a:lnTo>
                  <a:cubicBezTo>
                    <a:pt x="0" y="797"/>
                    <a:pt x="239" y="896"/>
                    <a:pt x="358" y="1075"/>
                  </a:cubicBezTo>
                  <a:cubicBezTo>
                    <a:pt x="662" y="1212"/>
                    <a:pt x="1012" y="1276"/>
                    <a:pt x="1357" y="1276"/>
                  </a:cubicBezTo>
                  <a:cubicBezTo>
                    <a:pt x="1963" y="1276"/>
                    <a:pt x="2554" y="1079"/>
                    <a:pt x="2845" y="737"/>
                  </a:cubicBezTo>
                  <a:cubicBezTo>
                    <a:pt x="2686" y="697"/>
                    <a:pt x="2527" y="697"/>
                    <a:pt x="2348" y="697"/>
                  </a:cubicBezTo>
                  <a:cubicBezTo>
                    <a:pt x="2109" y="458"/>
                    <a:pt x="1711" y="637"/>
                    <a:pt x="1433" y="359"/>
                  </a:cubicBezTo>
                  <a:cubicBezTo>
                    <a:pt x="1313" y="359"/>
                    <a:pt x="1187" y="338"/>
                    <a:pt x="1066" y="338"/>
                  </a:cubicBezTo>
                  <a:cubicBezTo>
                    <a:pt x="986" y="338"/>
                    <a:pt x="908" y="347"/>
                    <a:pt x="836" y="379"/>
                  </a:cubicBezTo>
                  <a:cubicBezTo>
                    <a:pt x="737" y="424"/>
                    <a:pt x="651" y="444"/>
                    <a:pt x="575" y="444"/>
                  </a:cubicBezTo>
                  <a:cubicBezTo>
                    <a:pt x="316" y="444"/>
                    <a:pt x="174" y="216"/>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
            <p:cNvSpPr/>
            <p:nvPr/>
          </p:nvSpPr>
          <p:spPr>
            <a:xfrm>
              <a:off x="2107925" y="3410500"/>
              <a:ext cx="7975" cy="7975"/>
            </a:xfrm>
            <a:custGeom>
              <a:avLst/>
              <a:gdLst/>
              <a:ahLst/>
              <a:cxnLst/>
              <a:rect l="l" t="t" r="r" b="b"/>
              <a:pathLst>
                <a:path w="319" h="319" extrusionOk="0">
                  <a:moveTo>
                    <a:pt x="299" y="1"/>
                  </a:moveTo>
                  <a:cubicBezTo>
                    <a:pt x="80" y="1"/>
                    <a:pt x="0" y="120"/>
                    <a:pt x="0" y="319"/>
                  </a:cubicBezTo>
                  <a:lnTo>
                    <a:pt x="139" y="319"/>
                  </a:lnTo>
                  <a:lnTo>
                    <a:pt x="319" y="140"/>
                  </a:lnTo>
                  <a:cubicBezTo>
                    <a:pt x="319" y="100"/>
                    <a:pt x="319" y="41"/>
                    <a:pt x="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
            <p:cNvSpPr/>
            <p:nvPr/>
          </p:nvSpPr>
          <p:spPr>
            <a:xfrm>
              <a:off x="2108025" y="3399075"/>
              <a:ext cx="2900" cy="3675"/>
            </a:xfrm>
            <a:custGeom>
              <a:avLst/>
              <a:gdLst/>
              <a:ahLst/>
              <a:cxnLst/>
              <a:rect l="l" t="t" r="r" b="b"/>
              <a:pathLst>
                <a:path w="116" h="147" extrusionOk="0">
                  <a:moveTo>
                    <a:pt x="76" y="0"/>
                  </a:moveTo>
                  <a:cubicBezTo>
                    <a:pt x="36" y="40"/>
                    <a:pt x="16" y="40"/>
                    <a:pt x="16" y="60"/>
                  </a:cubicBezTo>
                  <a:cubicBezTo>
                    <a:pt x="1" y="121"/>
                    <a:pt x="21" y="147"/>
                    <a:pt x="57" y="147"/>
                  </a:cubicBezTo>
                  <a:cubicBezTo>
                    <a:pt x="69" y="147"/>
                    <a:pt x="82" y="144"/>
                    <a:pt x="96" y="139"/>
                  </a:cubicBezTo>
                  <a:cubicBezTo>
                    <a:pt x="116" y="139"/>
                    <a:pt x="116" y="80"/>
                    <a:pt x="116" y="60"/>
                  </a:cubicBezTo>
                  <a:cubicBezTo>
                    <a:pt x="96" y="40"/>
                    <a:pt x="96" y="0"/>
                    <a:pt x="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
            <p:cNvSpPr/>
            <p:nvPr/>
          </p:nvSpPr>
          <p:spPr>
            <a:xfrm>
              <a:off x="2108425" y="3233275"/>
              <a:ext cx="66650" cy="11675"/>
            </a:xfrm>
            <a:custGeom>
              <a:avLst/>
              <a:gdLst/>
              <a:ahLst/>
              <a:cxnLst/>
              <a:rect l="l" t="t" r="r" b="b"/>
              <a:pathLst>
                <a:path w="2666" h="467" extrusionOk="0">
                  <a:moveTo>
                    <a:pt x="584" y="0"/>
                  </a:moveTo>
                  <a:cubicBezTo>
                    <a:pt x="392" y="0"/>
                    <a:pt x="203" y="40"/>
                    <a:pt x="20" y="127"/>
                  </a:cubicBezTo>
                  <a:cubicBezTo>
                    <a:pt x="20" y="227"/>
                    <a:pt x="0" y="346"/>
                    <a:pt x="0" y="446"/>
                  </a:cubicBezTo>
                  <a:lnTo>
                    <a:pt x="1850" y="446"/>
                  </a:lnTo>
                  <a:cubicBezTo>
                    <a:pt x="1968" y="446"/>
                    <a:pt x="2093" y="466"/>
                    <a:pt x="2220" y="466"/>
                  </a:cubicBezTo>
                  <a:cubicBezTo>
                    <a:pt x="2372" y="466"/>
                    <a:pt x="2525" y="437"/>
                    <a:pt x="2666" y="306"/>
                  </a:cubicBezTo>
                  <a:cubicBezTo>
                    <a:pt x="2578" y="288"/>
                    <a:pt x="2489" y="282"/>
                    <a:pt x="2399" y="282"/>
                  </a:cubicBezTo>
                  <a:cubicBezTo>
                    <a:pt x="2212" y="282"/>
                    <a:pt x="2022" y="308"/>
                    <a:pt x="1835" y="308"/>
                  </a:cubicBezTo>
                  <a:cubicBezTo>
                    <a:pt x="1622" y="308"/>
                    <a:pt x="1412" y="274"/>
                    <a:pt x="1214" y="127"/>
                  </a:cubicBezTo>
                  <a:cubicBezTo>
                    <a:pt x="999" y="45"/>
                    <a:pt x="789" y="0"/>
                    <a:pt x="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
            <p:cNvSpPr/>
            <p:nvPr/>
          </p:nvSpPr>
          <p:spPr>
            <a:xfrm>
              <a:off x="2108425" y="3231475"/>
              <a:ext cx="39300" cy="6000"/>
            </a:xfrm>
            <a:custGeom>
              <a:avLst/>
              <a:gdLst/>
              <a:ahLst/>
              <a:cxnLst/>
              <a:rect l="l" t="t" r="r" b="b"/>
              <a:pathLst>
                <a:path w="1572" h="240" extrusionOk="0">
                  <a:moveTo>
                    <a:pt x="0" y="0"/>
                  </a:moveTo>
                  <a:lnTo>
                    <a:pt x="0" y="219"/>
                  </a:lnTo>
                  <a:cubicBezTo>
                    <a:pt x="418" y="199"/>
                    <a:pt x="816" y="199"/>
                    <a:pt x="1214" y="199"/>
                  </a:cubicBezTo>
                  <a:cubicBezTo>
                    <a:pt x="1313" y="140"/>
                    <a:pt x="1512" y="239"/>
                    <a:pt x="1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
            <p:cNvSpPr/>
            <p:nvPr/>
          </p:nvSpPr>
          <p:spPr>
            <a:xfrm>
              <a:off x="1998500" y="3668625"/>
              <a:ext cx="15950" cy="38450"/>
            </a:xfrm>
            <a:custGeom>
              <a:avLst/>
              <a:gdLst/>
              <a:ahLst/>
              <a:cxnLst/>
              <a:rect l="l" t="t" r="r" b="b"/>
              <a:pathLst>
                <a:path w="638" h="1538" extrusionOk="0">
                  <a:moveTo>
                    <a:pt x="578" y="0"/>
                  </a:moveTo>
                  <a:cubicBezTo>
                    <a:pt x="399" y="60"/>
                    <a:pt x="240" y="119"/>
                    <a:pt x="80" y="199"/>
                  </a:cubicBezTo>
                  <a:cubicBezTo>
                    <a:pt x="1" y="298"/>
                    <a:pt x="21" y="418"/>
                    <a:pt x="80" y="537"/>
                  </a:cubicBezTo>
                  <a:cubicBezTo>
                    <a:pt x="100" y="537"/>
                    <a:pt x="100" y="537"/>
                    <a:pt x="120" y="597"/>
                  </a:cubicBezTo>
                  <a:cubicBezTo>
                    <a:pt x="140" y="637"/>
                    <a:pt x="140" y="657"/>
                    <a:pt x="100" y="716"/>
                  </a:cubicBezTo>
                  <a:cubicBezTo>
                    <a:pt x="41" y="955"/>
                    <a:pt x="21" y="1194"/>
                    <a:pt x="100" y="1432"/>
                  </a:cubicBezTo>
                  <a:cubicBezTo>
                    <a:pt x="257" y="1496"/>
                    <a:pt x="357" y="1538"/>
                    <a:pt x="426" y="1538"/>
                  </a:cubicBezTo>
                  <a:cubicBezTo>
                    <a:pt x="548" y="1538"/>
                    <a:pt x="566" y="1405"/>
                    <a:pt x="618" y="1034"/>
                  </a:cubicBezTo>
                  <a:cubicBezTo>
                    <a:pt x="637" y="975"/>
                    <a:pt x="618" y="935"/>
                    <a:pt x="598" y="895"/>
                  </a:cubicBezTo>
                  <a:cubicBezTo>
                    <a:pt x="498" y="796"/>
                    <a:pt x="498" y="657"/>
                    <a:pt x="578" y="537"/>
                  </a:cubicBezTo>
                  <a:cubicBezTo>
                    <a:pt x="598" y="358"/>
                    <a:pt x="637" y="159"/>
                    <a:pt x="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
            <p:cNvSpPr/>
            <p:nvPr/>
          </p:nvSpPr>
          <p:spPr>
            <a:xfrm>
              <a:off x="2194450" y="3182225"/>
              <a:ext cx="13275" cy="39350"/>
            </a:xfrm>
            <a:custGeom>
              <a:avLst/>
              <a:gdLst/>
              <a:ahLst/>
              <a:cxnLst/>
              <a:rect l="l" t="t" r="r" b="b"/>
              <a:pathLst>
                <a:path w="531" h="1574" extrusionOk="0">
                  <a:moveTo>
                    <a:pt x="359" y="1"/>
                  </a:moveTo>
                  <a:cubicBezTo>
                    <a:pt x="1" y="200"/>
                    <a:pt x="100" y="578"/>
                    <a:pt x="160" y="817"/>
                  </a:cubicBezTo>
                  <a:cubicBezTo>
                    <a:pt x="259" y="1115"/>
                    <a:pt x="100" y="1314"/>
                    <a:pt x="120" y="1572"/>
                  </a:cubicBezTo>
                  <a:cubicBezTo>
                    <a:pt x="132" y="1573"/>
                    <a:pt x="144" y="1573"/>
                    <a:pt x="156" y="1573"/>
                  </a:cubicBezTo>
                  <a:cubicBezTo>
                    <a:pt x="531" y="1573"/>
                    <a:pt x="419" y="1267"/>
                    <a:pt x="438" y="1035"/>
                  </a:cubicBezTo>
                  <a:cubicBezTo>
                    <a:pt x="438" y="697"/>
                    <a:pt x="458" y="339"/>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
            <p:cNvSpPr/>
            <p:nvPr/>
          </p:nvSpPr>
          <p:spPr>
            <a:xfrm>
              <a:off x="2202400" y="3240925"/>
              <a:ext cx="7500" cy="16425"/>
            </a:xfrm>
            <a:custGeom>
              <a:avLst/>
              <a:gdLst/>
              <a:ahLst/>
              <a:cxnLst/>
              <a:rect l="l" t="t" r="r" b="b"/>
              <a:pathLst>
                <a:path w="300" h="657" extrusionOk="0">
                  <a:moveTo>
                    <a:pt x="299" y="0"/>
                  </a:moveTo>
                  <a:cubicBezTo>
                    <a:pt x="1" y="120"/>
                    <a:pt x="1" y="219"/>
                    <a:pt x="299" y="657"/>
                  </a:cubicBezTo>
                  <a:lnTo>
                    <a:pt x="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
            <p:cNvSpPr/>
            <p:nvPr/>
          </p:nvSpPr>
          <p:spPr>
            <a:xfrm>
              <a:off x="2471950" y="3097700"/>
              <a:ext cx="6000" cy="5000"/>
            </a:xfrm>
            <a:custGeom>
              <a:avLst/>
              <a:gdLst/>
              <a:ahLst/>
              <a:cxnLst/>
              <a:rect l="l" t="t" r="r" b="b"/>
              <a:pathLst>
                <a:path w="240" h="200" extrusionOk="0">
                  <a:moveTo>
                    <a:pt x="1" y="0"/>
                  </a:moveTo>
                  <a:cubicBezTo>
                    <a:pt x="80" y="80"/>
                    <a:pt x="160" y="120"/>
                    <a:pt x="239" y="199"/>
                  </a:cubicBezTo>
                  <a:cubicBezTo>
                    <a:pt x="180" y="100"/>
                    <a:pt x="100" y="2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
            <p:cNvSpPr/>
            <p:nvPr/>
          </p:nvSpPr>
          <p:spPr>
            <a:xfrm>
              <a:off x="2458525" y="3092600"/>
              <a:ext cx="5500" cy="4125"/>
            </a:xfrm>
            <a:custGeom>
              <a:avLst/>
              <a:gdLst/>
              <a:ahLst/>
              <a:cxnLst/>
              <a:rect l="l" t="t" r="r" b="b"/>
              <a:pathLst>
                <a:path w="220" h="165" extrusionOk="0">
                  <a:moveTo>
                    <a:pt x="20" y="0"/>
                  </a:moveTo>
                  <a:cubicBezTo>
                    <a:pt x="11" y="0"/>
                    <a:pt x="1" y="5"/>
                    <a:pt x="1" y="25"/>
                  </a:cubicBezTo>
                  <a:cubicBezTo>
                    <a:pt x="1" y="85"/>
                    <a:pt x="1" y="105"/>
                    <a:pt x="40" y="125"/>
                  </a:cubicBezTo>
                  <a:cubicBezTo>
                    <a:pt x="100" y="164"/>
                    <a:pt x="180" y="164"/>
                    <a:pt x="219" y="164"/>
                  </a:cubicBezTo>
                  <a:cubicBezTo>
                    <a:pt x="180" y="105"/>
                    <a:pt x="100" y="65"/>
                    <a:pt x="40" y="5"/>
                  </a:cubicBezTo>
                  <a:cubicBezTo>
                    <a:pt x="40" y="5"/>
                    <a:pt x="30"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
            <p:cNvSpPr/>
            <p:nvPr/>
          </p:nvSpPr>
          <p:spPr>
            <a:xfrm>
              <a:off x="2454050" y="3092725"/>
              <a:ext cx="5500" cy="4100"/>
            </a:xfrm>
            <a:custGeom>
              <a:avLst/>
              <a:gdLst/>
              <a:ahLst/>
              <a:cxnLst/>
              <a:rect l="l" t="t" r="r" b="b"/>
              <a:pathLst>
                <a:path w="220" h="164" extrusionOk="0">
                  <a:moveTo>
                    <a:pt x="219" y="0"/>
                  </a:moveTo>
                  <a:cubicBezTo>
                    <a:pt x="160" y="20"/>
                    <a:pt x="100" y="20"/>
                    <a:pt x="1" y="20"/>
                  </a:cubicBezTo>
                  <a:cubicBezTo>
                    <a:pt x="53" y="107"/>
                    <a:pt x="105" y="163"/>
                    <a:pt x="183" y="163"/>
                  </a:cubicBezTo>
                  <a:cubicBezTo>
                    <a:pt x="194" y="163"/>
                    <a:pt x="207" y="162"/>
                    <a:pt x="219" y="159"/>
                  </a:cubicBezTo>
                  <a:lnTo>
                    <a:pt x="2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
            <p:cNvSpPr/>
            <p:nvPr/>
          </p:nvSpPr>
          <p:spPr>
            <a:xfrm>
              <a:off x="2129800" y="3084750"/>
              <a:ext cx="32850" cy="57725"/>
            </a:xfrm>
            <a:custGeom>
              <a:avLst/>
              <a:gdLst/>
              <a:ahLst/>
              <a:cxnLst/>
              <a:rect l="l" t="t" r="r" b="b"/>
              <a:pathLst>
                <a:path w="1314" h="2309" extrusionOk="0">
                  <a:moveTo>
                    <a:pt x="518" y="1"/>
                  </a:moveTo>
                  <a:cubicBezTo>
                    <a:pt x="259" y="120"/>
                    <a:pt x="140" y="339"/>
                    <a:pt x="100" y="618"/>
                  </a:cubicBezTo>
                  <a:cubicBezTo>
                    <a:pt x="20" y="996"/>
                    <a:pt x="199" y="1393"/>
                    <a:pt x="1" y="1771"/>
                  </a:cubicBezTo>
                  <a:cubicBezTo>
                    <a:pt x="1" y="2110"/>
                    <a:pt x="160" y="2289"/>
                    <a:pt x="518" y="2309"/>
                  </a:cubicBezTo>
                  <a:cubicBezTo>
                    <a:pt x="796" y="2169"/>
                    <a:pt x="896" y="1891"/>
                    <a:pt x="995" y="1672"/>
                  </a:cubicBezTo>
                  <a:cubicBezTo>
                    <a:pt x="1313" y="1314"/>
                    <a:pt x="1055" y="916"/>
                    <a:pt x="1035" y="538"/>
                  </a:cubicBezTo>
                  <a:cubicBezTo>
                    <a:pt x="935" y="299"/>
                    <a:pt x="756" y="120"/>
                    <a:pt x="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
            <p:cNvSpPr/>
            <p:nvPr/>
          </p:nvSpPr>
          <p:spPr>
            <a:xfrm>
              <a:off x="2138250" y="3186500"/>
              <a:ext cx="34350" cy="9275"/>
            </a:xfrm>
            <a:custGeom>
              <a:avLst/>
              <a:gdLst/>
              <a:ahLst/>
              <a:cxnLst/>
              <a:rect l="l" t="t" r="r" b="b"/>
              <a:pathLst>
                <a:path w="1374" h="371" extrusionOk="0">
                  <a:moveTo>
                    <a:pt x="583" y="0"/>
                  </a:moveTo>
                  <a:cubicBezTo>
                    <a:pt x="390" y="0"/>
                    <a:pt x="200" y="9"/>
                    <a:pt x="1" y="9"/>
                  </a:cubicBezTo>
                  <a:cubicBezTo>
                    <a:pt x="141" y="304"/>
                    <a:pt x="370" y="371"/>
                    <a:pt x="612" y="371"/>
                  </a:cubicBezTo>
                  <a:cubicBezTo>
                    <a:pt x="713" y="371"/>
                    <a:pt x="816" y="359"/>
                    <a:pt x="916" y="347"/>
                  </a:cubicBezTo>
                  <a:cubicBezTo>
                    <a:pt x="916" y="248"/>
                    <a:pt x="1373" y="49"/>
                    <a:pt x="876" y="9"/>
                  </a:cubicBezTo>
                  <a:cubicBezTo>
                    <a:pt x="777" y="2"/>
                    <a:pt x="679" y="0"/>
                    <a:pt x="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
            <p:cNvSpPr/>
            <p:nvPr/>
          </p:nvSpPr>
          <p:spPr>
            <a:xfrm>
              <a:off x="2151675" y="3098200"/>
              <a:ext cx="14950" cy="31350"/>
            </a:xfrm>
            <a:custGeom>
              <a:avLst/>
              <a:gdLst/>
              <a:ahLst/>
              <a:cxnLst/>
              <a:rect l="l" t="t" r="r" b="b"/>
              <a:pathLst>
                <a:path w="598" h="1254" extrusionOk="0">
                  <a:moveTo>
                    <a:pt x="200" y="0"/>
                  </a:moveTo>
                  <a:cubicBezTo>
                    <a:pt x="80" y="60"/>
                    <a:pt x="1" y="179"/>
                    <a:pt x="80" y="279"/>
                  </a:cubicBezTo>
                  <a:cubicBezTo>
                    <a:pt x="259" y="557"/>
                    <a:pt x="140" y="796"/>
                    <a:pt x="41" y="1074"/>
                  </a:cubicBezTo>
                  <a:cubicBezTo>
                    <a:pt x="80" y="1154"/>
                    <a:pt x="120" y="1253"/>
                    <a:pt x="259" y="1253"/>
                  </a:cubicBezTo>
                  <a:cubicBezTo>
                    <a:pt x="598" y="915"/>
                    <a:pt x="498" y="557"/>
                    <a:pt x="379" y="179"/>
                  </a:cubicBezTo>
                  <a:cubicBezTo>
                    <a:pt x="339" y="139"/>
                    <a:pt x="259" y="8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
            <p:cNvSpPr/>
            <p:nvPr/>
          </p:nvSpPr>
          <p:spPr>
            <a:xfrm>
              <a:off x="2129800" y="3096700"/>
              <a:ext cx="7975" cy="32350"/>
            </a:xfrm>
            <a:custGeom>
              <a:avLst/>
              <a:gdLst/>
              <a:ahLst/>
              <a:cxnLst/>
              <a:rect l="l" t="t" r="r" b="b"/>
              <a:pathLst>
                <a:path w="319" h="1294" extrusionOk="0">
                  <a:moveTo>
                    <a:pt x="60" y="0"/>
                  </a:moveTo>
                  <a:lnTo>
                    <a:pt x="1" y="60"/>
                  </a:lnTo>
                  <a:lnTo>
                    <a:pt x="1" y="1293"/>
                  </a:lnTo>
                  <a:cubicBezTo>
                    <a:pt x="319" y="915"/>
                    <a:pt x="120" y="458"/>
                    <a:pt x="160" y="40"/>
                  </a:cubicBezTo>
                  <a:cubicBezTo>
                    <a:pt x="140" y="20"/>
                    <a:pt x="120"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
            <p:cNvSpPr/>
            <p:nvPr/>
          </p:nvSpPr>
          <p:spPr>
            <a:xfrm>
              <a:off x="2142725" y="3125050"/>
              <a:ext cx="14950" cy="17450"/>
            </a:xfrm>
            <a:custGeom>
              <a:avLst/>
              <a:gdLst/>
              <a:ahLst/>
              <a:cxnLst/>
              <a:rect l="l" t="t" r="r" b="b"/>
              <a:pathLst>
                <a:path w="598" h="698" extrusionOk="0">
                  <a:moveTo>
                    <a:pt x="399" y="0"/>
                  </a:moveTo>
                  <a:cubicBezTo>
                    <a:pt x="279" y="219"/>
                    <a:pt x="140" y="458"/>
                    <a:pt x="1" y="697"/>
                  </a:cubicBezTo>
                  <a:cubicBezTo>
                    <a:pt x="17" y="697"/>
                    <a:pt x="32" y="698"/>
                    <a:pt x="47" y="698"/>
                  </a:cubicBezTo>
                  <a:cubicBezTo>
                    <a:pt x="392" y="698"/>
                    <a:pt x="540" y="484"/>
                    <a:pt x="598" y="179"/>
                  </a:cubicBezTo>
                  <a:cubicBezTo>
                    <a:pt x="518" y="120"/>
                    <a:pt x="478" y="60"/>
                    <a:pt x="3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
            <p:cNvSpPr/>
            <p:nvPr/>
          </p:nvSpPr>
          <p:spPr>
            <a:xfrm>
              <a:off x="2131300" y="3083275"/>
              <a:ext cx="11950" cy="13950"/>
            </a:xfrm>
            <a:custGeom>
              <a:avLst/>
              <a:gdLst/>
              <a:ahLst/>
              <a:cxnLst/>
              <a:rect l="l" t="t" r="r" b="b"/>
              <a:pathLst>
                <a:path w="478" h="558" extrusionOk="0">
                  <a:moveTo>
                    <a:pt x="139" y="0"/>
                  </a:moveTo>
                  <a:cubicBezTo>
                    <a:pt x="0" y="199"/>
                    <a:pt x="0" y="378"/>
                    <a:pt x="139" y="557"/>
                  </a:cubicBezTo>
                  <a:cubicBezTo>
                    <a:pt x="299" y="438"/>
                    <a:pt x="378" y="239"/>
                    <a:pt x="478" y="40"/>
                  </a:cubicBezTo>
                  <a:cubicBezTo>
                    <a:pt x="358" y="40"/>
                    <a:pt x="239" y="40"/>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
            <p:cNvSpPr/>
            <p:nvPr/>
          </p:nvSpPr>
          <p:spPr>
            <a:xfrm>
              <a:off x="2128800" y="3084275"/>
              <a:ext cx="6000" cy="13450"/>
            </a:xfrm>
            <a:custGeom>
              <a:avLst/>
              <a:gdLst/>
              <a:ahLst/>
              <a:cxnLst/>
              <a:rect l="l" t="t" r="r" b="b"/>
              <a:pathLst>
                <a:path w="240" h="538" extrusionOk="0">
                  <a:moveTo>
                    <a:pt x="239" y="0"/>
                  </a:moveTo>
                  <a:cubicBezTo>
                    <a:pt x="1" y="119"/>
                    <a:pt x="41" y="338"/>
                    <a:pt x="60" y="537"/>
                  </a:cubicBezTo>
                  <a:lnTo>
                    <a:pt x="239" y="537"/>
                  </a:lnTo>
                  <a:lnTo>
                    <a:pt x="2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
            <p:cNvSpPr/>
            <p:nvPr/>
          </p:nvSpPr>
          <p:spPr>
            <a:xfrm>
              <a:off x="2156150" y="3097700"/>
              <a:ext cx="4500" cy="4500"/>
            </a:xfrm>
            <a:custGeom>
              <a:avLst/>
              <a:gdLst/>
              <a:ahLst/>
              <a:cxnLst/>
              <a:rect l="l" t="t" r="r" b="b"/>
              <a:pathLst>
                <a:path w="180" h="180" extrusionOk="0">
                  <a:moveTo>
                    <a:pt x="180" y="179"/>
                  </a:move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
            <p:cNvSpPr/>
            <p:nvPr/>
          </p:nvSpPr>
          <p:spPr>
            <a:xfrm>
              <a:off x="2190475" y="3137475"/>
              <a:ext cx="17425" cy="35325"/>
            </a:xfrm>
            <a:custGeom>
              <a:avLst/>
              <a:gdLst/>
              <a:ahLst/>
              <a:cxnLst/>
              <a:rect l="l" t="t" r="r" b="b"/>
              <a:pathLst>
                <a:path w="697" h="1413" extrusionOk="0">
                  <a:moveTo>
                    <a:pt x="80" y="1"/>
                  </a:moveTo>
                  <a:cubicBezTo>
                    <a:pt x="20" y="299"/>
                    <a:pt x="0" y="597"/>
                    <a:pt x="80" y="896"/>
                  </a:cubicBezTo>
                  <a:cubicBezTo>
                    <a:pt x="299" y="1015"/>
                    <a:pt x="179" y="1314"/>
                    <a:pt x="418" y="1413"/>
                  </a:cubicBezTo>
                  <a:cubicBezTo>
                    <a:pt x="160" y="975"/>
                    <a:pt x="697" y="339"/>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
            <p:cNvSpPr/>
            <p:nvPr/>
          </p:nvSpPr>
          <p:spPr>
            <a:xfrm>
              <a:off x="2623825" y="3408275"/>
              <a:ext cx="16250" cy="20600"/>
            </a:xfrm>
            <a:custGeom>
              <a:avLst/>
              <a:gdLst/>
              <a:ahLst/>
              <a:cxnLst/>
              <a:rect l="l" t="t" r="r" b="b"/>
              <a:pathLst>
                <a:path w="650" h="824" extrusionOk="0">
                  <a:moveTo>
                    <a:pt x="439" y="0"/>
                  </a:moveTo>
                  <a:cubicBezTo>
                    <a:pt x="317" y="0"/>
                    <a:pt x="262" y="183"/>
                    <a:pt x="192" y="289"/>
                  </a:cubicBezTo>
                  <a:cubicBezTo>
                    <a:pt x="152" y="388"/>
                    <a:pt x="73" y="488"/>
                    <a:pt x="33" y="587"/>
                  </a:cubicBezTo>
                  <a:cubicBezTo>
                    <a:pt x="1" y="731"/>
                    <a:pt x="33" y="823"/>
                    <a:pt x="160" y="823"/>
                  </a:cubicBezTo>
                  <a:cubicBezTo>
                    <a:pt x="191" y="823"/>
                    <a:pt x="228" y="818"/>
                    <a:pt x="271" y="806"/>
                  </a:cubicBezTo>
                  <a:cubicBezTo>
                    <a:pt x="331" y="806"/>
                    <a:pt x="371" y="786"/>
                    <a:pt x="431" y="786"/>
                  </a:cubicBezTo>
                  <a:cubicBezTo>
                    <a:pt x="431" y="627"/>
                    <a:pt x="470" y="507"/>
                    <a:pt x="590" y="408"/>
                  </a:cubicBezTo>
                  <a:cubicBezTo>
                    <a:pt x="570" y="249"/>
                    <a:pt x="649" y="50"/>
                    <a:pt x="490" y="10"/>
                  </a:cubicBezTo>
                  <a:cubicBezTo>
                    <a:pt x="472" y="3"/>
                    <a:pt x="455" y="0"/>
                    <a:pt x="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
            <p:cNvSpPr/>
            <p:nvPr/>
          </p:nvSpPr>
          <p:spPr>
            <a:xfrm>
              <a:off x="2219825" y="3257325"/>
              <a:ext cx="3500" cy="9475"/>
            </a:xfrm>
            <a:custGeom>
              <a:avLst/>
              <a:gdLst/>
              <a:ahLst/>
              <a:cxnLst/>
              <a:rect l="l" t="t" r="r" b="b"/>
              <a:pathLst>
                <a:path w="140" h="379" extrusionOk="0">
                  <a:moveTo>
                    <a:pt x="0" y="1"/>
                  </a:moveTo>
                  <a:cubicBezTo>
                    <a:pt x="20" y="140"/>
                    <a:pt x="20" y="259"/>
                    <a:pt x="20" y="379"/>
                  </a:cubicBezTo>
                  <a:cubicBezTo>
                    <a:pt x="119" y="299"/>
                    <a:pt x="139" y="160"/>
                    <a:pt x="139" y="41"/>
                  </a:cubicBezTo>
                  <a:cubicBezTo>
                    <a:pt x="100" y="1"/>
                    <a:pt x="4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
            <p:cNvSpPr/>
            <p:nvPr/>
          </p:nvSpPr>
          <p:spPr>
            <a:xfrm>
              <a:off x="2716150" y="3512450"/>
              <a:ext cx="6475" cy="9475"/>
            </a:xfrm>
            <a:custGeom>
              <a:avLst/>
              <a:gdLst/>
              <a:ahLst/>
              <a:cxnLst/>
              <a:rect l="l" t="t" r="r" b="b"/>
              <a:pathLst>
                <a:path w="259" h="379" extrusionOk="0">
                  <a:moveTo>
                    <a:pt x="259" y="1"/>
                  </a:moveTo>
                  <a:cubicBezTo>
                    <a:pt x="219" y="1"/>
                    <a:pt x="159" y="21"/>
                    <a:pt x="119" y="21"/>
                  </a:cubicBezTo>
                  <a:cubicBezTo>
                    <a:pt x="0" y="100"/>
                    <a:pt x="40" y="200"/>
                    <a:pt x="40" y="299"/>
                  </a:cubicBezTo>
                  <a:cubicBezTo>
                    <a:pt x="40" y="319"/>
                    <a:pt x="60" y="339"/>
                    <a:pt x="80" y="379"/>
                  </a:cubicBezTo>
                  <a:lnTo>
                    <a:pt x="259" y="379"/>
                  </a:lnTo>
                  <a:lnTo>
                    <a:pt x="2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
            <p:cNvSpPr/>
            <p:nvPr/>
          </p:nvSpPr>
          <p:spPr>
            <a:xfrm>
              <a:off x="2678350" y="3334425"/>
              <a:ext cx="5000" cy="71625"/>
            </a:xfrm>
            <a:custGeom>
              <a:avLst/>
              <a:gdLst/>
              <a:ahLst/>
              <a:cxnLst/>
              <a:rect l="l" t="t" r="r" b="b"/>
              <a:pathLst>
                <a:path w="200" h="2865" extrusionOk="0">
                  <a:moveTo>
                    <a:pt x="159" y="0"/>
                  </a:moveTo>
                  <a:cubicBezTo>
                    <a:pt x="20" y="159"/>
                    <a:pt x="0" y="378"/>
                    <a:pt x="0" y="577"/>
                  </a:cubicBezTo>
                  <a:cubicBezTo>
                    <a:pt x="0" y="1333"/>
                    <a:pt x="20" y="2089"/>
                    <a:pt x="20" y="2865"/>
                  </a:cubicBezTo>
                  <a:cubicBezTo>
                    <a:pt x="179" y="2686"/>
                    <a:pt x="179" y="2487"/>
                    <a:pt x="179" y="2328"/>
                  </a:cubicBezTo>
                  <a:cubicBezTo>
                    <a:pt x="179" y="1771"/>
                    <a:pt x="179" y="1253"/>
                    <a:pt x="199" y="736"/>
                  </a:cubicBezTo>
                  <a:cubicBezTo>
                    <a:pt x="179" y="478"/>
                    <a:pt x="179" y="259"/>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
            <p:cNvSpPr/>
            <p:nvPr/>
          </p:nvSpPr>
          <p:spPr>
            <a:xfrm>
              <a:off x="2710175" y="3520025"/>
              <a:ext cx="9475" cy="24775"/>
            </a:xfrm>
            <a:custGeom>
              <a:avLst/>
              <a:gdLst/>
              <a:ahLst/>
              <a:cxnLst/>
              <a:rect l="l" t="t" r="r" b="b"/>
              <a:pathLst>
                <a:path w="379" h="991" extrusionOk="0">
                  <a:moveTo>
                    <a:pt x="242" y="0"/>
                  </a:moveTo>
                  <a:cubicBezTo>
                    <a:pt x="219" y="0"/>
                    <a:pt x="197" y="22"/>
                    <a:pt x="179" y="76"/>
                  </a:cubicBezTo>
                  <a:cubicBezTo>
                    <a:pt x="40" y="135"/>
                    <a:pt x="100" y="314"/>
                    <a:pt x="0" y="414"/>
                  </a:cubicBezTo>
                  <a:lnTo>
                    <a:pt x="0" y="593"/>
                  </a:lnTo>
                  <a:cubicBezTo>
                    <a:pt x="80" y="712"/>
                    <a:pt x="179" y="832"/>
                    <a:pt x="279" y="991"/>
                  </a:cubicBezTo>
                  <a:cubicBezTo>
                    <a:pt x="299" y="832"/>
                    <a:pt x="338" y="712"/>
                    <a:pt x="378" y="593"/>
                  </a:cubicBezTo>
                  <a:cubicBezTo>
                    <a:pt x="358" y="414"/>
                    <a:pt x="358" y="235"/>
                    <a:pt x="319" y="76"/>
                  </a:cubicBezTo>
                  <a:cubicBezTo>
                    <a:pt x="297" y="32"/>
                    <a:pt x="269"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
            <p:cNvSpPr/>
            <p:nvPr/>
          </p:nvSpPr>
          <p:spPr>
            <a:xfrm>
              <a:off x="2709175" y="3521900"/>
              <a:ext cx="5500" cy="8475"/>
            </a:xfrm>
            <a:custGeom>
              <a:avLst/>
              <a:gdLst/>
              <a:ahLst/>
              <a:cxnLst/>
              <a:rect l="l" t="t" r="r" b="b"/>
              <a:pathLst>
                <a:path w="220" h="339" extrusionOk="0">
                  <a:moveTo>
                    <a:pt x="40" y="1"/>
                  </a:moveTo>
                  <a:cubicBezTo>
                    <a:pt x="1" y="100"/>
                    <a:pt x="1" y="220"/>
                    <a:pt x="40" y="339"/>
                  </a:cubicBezTo>
                  <a:cubicBezTo>
                    <a:pt x="160" y="259"/>
                    <a:pt x="199" y="140"/>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
            <p:cNvSpPr/>
            <p:nvPr/>
          </p:nvSpPr>
          <p:spPr>
            <a:xfrm>
              <a:off x="2715150" y="3512450"/>
              <a:ext cx="4500" cy="9475"/>
            </a:xfrm>
            <a:custGeom>
              <a:avLst/>
              <a:gdLst/>
              <a:ahLst/>
              <a:cxnLst/>
              <a:rect l="l" t="t" r="r" b="b"/>
              <a:pathLst>
                <a:path w="180" h="379" extrusionOk="0">
                  <a:moveTo>
                    <a:pt x="0" y="1"/>
                  </a:moveTo>
                  <a:lnTo>
                    <a:pt x="0" y="379"/>
                  </a:lnTo>
                  <a:lnTo>
                    <a:pt x="159" y="379"/>
                  </a:lnTo>
                  <a:cubicBezTo>
                    <a:pt x="159" y="239"/>
                    <a:pt x="159" y="140"/>
                    <a:pt x="179" y="21"/>
                  </a:cubicBezTo>
                  <a:cubicBezTo>
                    <a:pt x="120" y="21"/>
                    <a:pt x="40" y="2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
            <p:cNvSpPr/>
            <p:nvPr/>
          </p:nvSpPr>
          <p:spPr>
            <a:xfrm>
              <a:off x="2442125" y="4718500"/>
              <a:ext cx="116400" cy="57275"/>
            </a:xfrm>
            <a:custGeom>
              <a:avLst/>
              <a:gdLst/>
              <a:ahLst/>
              <a:cxnLst/>
              <a:rect l="l" t="t" r="r" b="b"/>
              <a:pathLst>
                <a:path w="4656" h="2291" extrusionOk="0">
                  <a:moveTo>
                    <a:pt x="3183" y="536"/>
                  </a:moveTo>
                  <a:cubicBezTo>
                    <a:pt x="3163" y="575"/>
                    <a:pt x="3143" y="575"/>
                    <a:pt x="3103" y="595"/>
                  </a:cubicBezTo>
                  <a:cubicBezTo>
                    <a:pt x="3159" y="564"/>
                    <a:pt x="3167" y="557"/>
                    <a:pt x="3163" y="557"/>
                  </a:cubicBezTo>
                  <a:cubicBezTo>
                    <a:pt x="3160" y="557"/>
                    <a:pt x="3152" y="560"/>
                    <a:pt x="3149" y="560"/>
                  </a:cubicBezTo>
                  <a:cubicBezTo>
                    <a:pt x="3145" y="560"/>
                    <a:pt x="3150" y="556"/>
                    <a:pt x="3183" y="536"/>
                  </a:cubicBezTo>
                  <a:close/>
                  <a:moveTo>
                    <a:pt x="3561" y="1"/>
                  </a:moveTo>
                  <a:cubicBezTo>
                    <a:pt x="3379" y="1"/>
                    <a:pt x="3216" y="178"/>
                    <a:pt x="3044" y="178"/>
                  </a:cubicBezTo>
                  <a:cubicBezTo>
                    <a:pt x="2919" y="178"/>
                    <a:pt x="2802" y="264"/>
                    <a:pt x="2687" y="264"/>
                  </a:cubicBezTo>
                  <a:cubicBezTo>
                    <a:pt x="2620" y="264"/>
                    <a:pt x="2553" y="234"/>
                    <a:pt x="2487" y="138"/>
                  </a:cubicBezTo>
                  <a:cubicBezTo>
                    <a:pt x="2069" y="396"/>
                    <a:pt x="1671" y="615"/>
                    <a:pt x="1253" y="874"/>
                  </a:cubicBezTo>
                  <a:cubicBezTo>
                    <a:pt x="1054" y="1232"/>
                    <a:pt x="657" y="1331"/>
                    <a:pt x="358" y="1590"/>
                  </a:cubicBezTo>
                  <a:cubicBezTo>
                    <a:pt x="239" y="1769"/>
                    <a:pt x="100" y="1908"/>
                    <a:pt x="0" y="2127"/>
                  </a:cubicBezTo>
                  <a:cubicBezTo>
                    <a:pt x="60" y="2207"/>
                    <a:pt x="119" y="2266"/>
                    <a:pt x="199" y="2286"/>
                  </a:cubicBezTo>
                  <a:cubicBezTo>
                    <a:pt x="227" y="2289"/>
                    <a:pt x="255" y="2291"/>
                    <a:pt x="282" y="2291"/>
                  </a:cubicBezTo>
                  <a:cubicBezTo>
                    <a:pt x="613" y="2291"/>
                    <a:pt x="838" y="2074"/>
                    <a:pt x="1114" y="1908"/>
                  </a:cubicBezTo>
                  <a:cubicBezTo>
                    <a:pt x="1373" y="1769"/>
                    <a:pt x="1512" y="1510"/>
                    <a:pt x="1810" y="1411"/>
                  </a:cubicBezTo>
                  <a:lnTo>
                    <a:pt x="1810" y="1411"/>
                  </a:lnTo>
                  <a:cubicBezTo>
                    <a:pt x="1492" y="1610"/>
                    <a:pt x="1512" y="1809"/>
                    <a:pt x="1771" y="2028"/>
                  </a:cubicBezTo>
                  <a:cubicBezTo>
                    <a:pt x="1846" y="2065"/>
                    <a:pt x="1922" y="2079"/>
                    <a:pt x="2003" y="2079"/>
                  </a:cubicBezTo>
                  <a:cubicBezTo>
                    <a:pt x="2049" y="2079"/>
                    <a:pt x="2098" y="2075"/>
                    <a:pt x="2149" y="2067"/>
                  </a:cubicBezTo>
                  <a:cubicBezTo>
                    <a:pt x="2447" y="1908"/>
                    <a:pt x="2725" y="1709"/>
                    <a:pt x="3004" y="1590"/>
                  </a:cubicBezTo>
                  <a:cubicBezTo>
                    <a:pt x="3402" y="1391"/>
                    <a:pt x="3859" y="1192"/>
                    <a:pt x="4237" y="934"/>
                  </a:cubicBezTo>
                  <a:cubicBezTo>
                    <a:pt x="4556" y="735"/>
                    <a:pt x="4655" y="516"/>
                    <a:pt x="4158" y="396"/>
                  </a:cubicBezTo>
                  <a:cubicBezTo>
                    <a:pt x="4058" y="396"/>
                    <a:pt x="3979" y="396"/>
                    <a:pt x="3899" y="416"/>
                  </a:cubicBezTo>
                  <a:cubicBezTo>
                    <a:pt x="3756" y="459"/>
                    <a:pt x="3643" y="492"/>
                    <a:pt x="3517" y="492"/>
                  </a:cubicBezTo>
                  <a:cubicBezTo>
                    <a:pt x="3468" y="492"/>
                    <a:pt x="3418" y="487"/>
                    <a:pt x="3362" y="476"/>
                  </a:cubicBezTo>
                  <a:cubicBezTo>
                    <a:pt x="3302" y="476"/>
                    <a:pt x="3243" y="496"/>
                    <a:pt x="3183" y="536"/>
                  </a:cubicBezTo>
                  <a:cubicBezTo>
                    <a:pt x="3342" y="396"/>
                    <a:pt x="3641" y="476"/>
                    <a:pt x="3760" y="217"/>
                  </a:cubicBezTo>
                  <a:cubicBezTo>
                    <a:pt x="3780" y="178"/>
                    <a:pt x="3780" y="138"/>
                    <a:pt x="3780" y="98"/>
                  </a:cubicBezTo>
                  <a:cubicBezTo>
                    <a:pt x="3703" y="27"/>
                    <a:pt x="3630" y="1"/>
                    <a:pt x="35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
            <p:cNvSpPr/>
            <p:nvPr/>
          </p:nvSpPr>
          <p:spPr>
            <a:xfrm>
              <a:off x="2513725" y="4711000"/>
              <a:ext cx="74125" cy="49150"/>
            </a:xfrm>
            <a:custGeom>
              <a:avLst/>
              <a:gdLst/>
              <a:ahLst/>
              <a:cxnLst/>
              <a:rect l="l" t="t" r="r" b="b"/>
              <a:pathLst>
                <a:path w="2965" h="1966" extrusionOk="0">
                  <a:moveTo>
                    <a:pt x="2507" y="0"/>
                  </a:moveTo>
                  <a:cubicBezTo>
                    <a:pt x="2467" y="20"/>
                    <a:pt x="2447" y="20"/>
                    <a:pt x="2408" y="40"/>
                  </a:cubicBezTo>
                  <a:cubicBezTo>
                    <a:pt x="2388" y="80"/>
                    <a:pt x="2368" y="80"/>
                    <a:pt x="2348" y="100"/>
                  </a:cubicBezTo>
                  <a:cubicBezTo>
                    <a:pt x="2209" y="179"/>
                    <a:pt x="2070" y="139"/>
                    <a:pt x="1950" y="179"/>
                  </a:cubicBezTo>
                  <a:cubicBezTo>
                    <a:pt x="1592" y="318"/>
                    <a:pt x="1115" y="239"/>
                    <a:pt x="1075" y="796"/>
                  </a:cubicBezTo>
                  <a:cubicBezTo>
                    <a:pt x="1091" y="799"/>
                    <a:pt x="1107" y="799"/>
                    <a:pt x="1124" y="799"/>
                  </a:cubicBezTo>
                  <a:cubicBezTo>
                    <a:pt x="1161" y="799"/>
                    <a:pt x="1202" y="795"/>
                    <a:pt x="1244" y="795"/>
                  </a:cubicBezTo>
                  <a:cubicBezTo>
                    <a:pt x="1326" y="795"/>
                    <a:pt x="1413" y="812"/>
                    <a:pt x="1493" y="915"/>
                  </a:cubicBezTo>
                  <a:cubicBezTo>
                    <a:pt x="995" y="1174"/>
                    <a:pt x="498" y="1432"/>
                    <a:pt x="1" y="1691"/>
                  </a:cubicBezTo>
                  <a:cubicBezTo>
                    <a:pt x="33" y="1901"/>
                    <a:pt x="101" y="1966"/>
                    <a:pt x="184" y="1966"/>
                  </a:cubicBezTo>
                  <a:cubicBezTo>
                    <a:pt x="318" y="1966"/>
                    <a:pt x="494" y="1793"/>
                    <a:pt x="627" y="1793"/>
                  </a:cubicBezTo>
                  <a:cubicBezTo>
                    <a:pt x="660" y="1793"/>
                    <a:pt x="690" y="1804"/>
                    <a:pt x="717" y="1830"/>
                  </a:cubicBezTo>
                  <a:cubicBezTo>
                    <a:pt x="1254" y="1671"/>
                    <a:pt x="1811" y="1592"/>
                    <a:pt x="2209" y="1214"/>
                  </a:cubicBezTo>
                  <a:cubicBezTo>
                    <a:pt x="2242" y="1185"/>
                    <a:pt x="2295" y="1179"/>
                    <a:pt x="2354" y="1179"/>
                  </a:cubicBezTo>
                  <a:cubicBezTo>
                    <a:pt x="2396" y="1179"/>
                    <a:pt x="2441" y="1182"/>
                    <a:pt x="2484" y="1182"/>
                  </a:cubicBezTo>
                  <a:cubicBezTo>
                    <a:pt x="2631" y="1182"/>
                    <a:pt x="2748" y="1146"/>
                    <a:pt x="2607" y="816"/>
                  </a:cubicBezTo>
                  <a:cubicBezTo>
                    <a:pt x="2547" y="597"/>
                    <a:pt x="2965" y="338"/>
                    <a:pt x="2686" y="40"/>
                  </a:cubicBezTo>
                  <a:cubicBezTo>
                    <a:pt x="2646" y="0"/>
                    <a:pt x="2587" y="0"/>
                    <a:pt x="2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
            <p:cNvSpPr/>
            <p:nvPr/>
          </p:nvSpPr>
          <p:spPr>
            <a:xfrm>
              <a:off x="3039975" y="4733875"/>
              <a:ext cx="104875" cy="27875"/>
            </a:xfrm>
            <a:custGeom>
              <a:avLst/>
              <a:gdLst/>
              <a:ahLst/>
              <a:cxnLst/>
              <a:rect l="l" t="t" r="r" b="b"/>
              <a:pathLst>
                <a:path w="4195" h="1115" extrusionOk="0">
                  <a:moveTo>
                    <a:pt x="2633" y="0"/>
                  </a:moveTo>
                  <a:cubicBezTo>
                    <a:pt x="2397" y="0"/>
                    <a:pt x="2148" y="64"/>
                    <a:pt x="1907" y="100"/>
                  </a:cubicBezTo>
                  <a:cubicBezTo>
                    <a:pt x="1807" y="120"/>
                    <a:pt x="1728" y="199"/>
                    <a:pt x="1648" y="279"/>
                  </a:cubicBezTo>
                  <a:cubicBezTo>
                    <a:pt x="1628" y="319"/>
                    <a:pt x="1628" y="378"/>
                    <a:pt x="1608" y="418"/>
                  </a:cubicBezTo>
                  <a:cubicBezTo>
                    <a:pt x="1589" y="677"/>
                    <a:pt x="1449" y="776"/>
                    <a:pt x="1211" y="776"/>
                  </a:cubicBezTo>
                  <a:lnTo>
                    <a:pt x="17" y="776"/>
                  </a:lnTo>
                  <a:cubicBezTo>
                    <a:pt x="1" y="908"/>
                    <a:pt x="11" y="985"/>
                    <a:pt x="129" y="985"/>
                  </a:cubicBezTo>
                  <a:cubicBezTo>
                    <a:pt x="153" y="985"/>
                    <a:pt x="182" y="982"/>
                    <a:pt x="216" y="975"/>
                  </a:cubicBezTo>
                  <a:lnTo>
                    <a:pt x="355" y="975"/>
                  </a:lnTo>
                  <a:cubicBezTo>
                    <a:pt x="485" y="1025"/>
                    <a:pt x="609" y="1050"/>
                    <a:pt x="733" y="1050"/>
                  </a:cubicBezTo>
                  <a:cubicBezTo>
                    <a:pt x="858" y="1050"/>
                    <a:pt x="982" y="1025"/>
                    <a:pt x="1111" y="975"/>
                  </a:cubicBezTo>
                  <a:cubicBezTo>
                    <a:pt x="1240" y="970"/>
                    <a:pt x="1370" y="967"/>
                    <a:pt x="1500" y="967"/>
                  </a:cubicBezTo>
                  <a:cubicBezTo>
                    <a:pt x="2309" y="967"/>
                    <a:pt x="3130" y="1063"/>
                    <a:pt x="3936" y="1114"/>
                  </a:cubicBezTo>
                  <a:cubicBezTo>
                    <a:pt x="3996" y="975"/>
                    <a:pt x="4195" y="876"/>
                    <a:pt x="4175" y="657"/>
                  </a:cubicBezTo>
                  <a:cubicBezTo>
                    <a:pt x="4091" y="608"/>
                    <a:pt x="3995" y="601"/>
                    <a:pt x="3898" y="601"/>
                  </a:cubicBezTo>
                  <a:cubicBezTo>
                    <a:pt x="3856" y="601"/>
                    <a:pt x="3814" y="602"/>
                    <a:pt x="3772" y="602"/>
                  </a:cubicBezTo>
                  <a:cubicBezTo>
                    <a:pt x="3633" y="602"/>
                    <a:pt x="3498" y="587"/>
                    <a:pt x="3399" y="458"/>
                  </a:cubicBezTo>
                  <a:cubicBezTo>
                    <a:pt x="3191" y="96"/>
                    <a:pt x="2922" y="0"/>
                    <a:pt x="2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
            <p:cNvSpPr/>
            <p:nvPr/>
          </p:nvSpPr>
          <p:spPr>
            <a:xfrm>
              <a:off x="2561975" y="4735850"/>
              <a:ext cx="123850" cy="33675"/>
            </a:xfrm>
            <a:custGeom>
              <a:avLst/>
              <a:gdLst/>
              <a:ahLst/>
              <a:cxnLst/>
              <a:rect l="l" t="t" r="r" b="b"/>
              <a:pathLst>
                <a:path w="4954" h="1347" extrusionOk="0">
                  <a:moveTo>
                    <a:pt x="4317" y="1"/>
                  </a:moveTo>
                  <a:cubicBezTo>
                    <a:pt x="4257" y="41"/>
                    <a:pt x="4178" y="100"/>
                    <a:pt x="4138" y="180"/>
                  </a:cubicBezTo>
                  <a:cubicBezTo>
                    <a:pt x="3601" y="299"/>
                    <a:pt x="3044" y="399"/>
                    <a:pt x="2527" y="538"/>
                  </a:cubicBezTo>
                  <a:cubicBezTo>
                    <a:pt x="1671" y="777"/>
                    <a:pt x="856" y="1015"/>
                    <a:pt x="0" y="1234"/>
                  </a:cubicBezTo>
                  <a:cubicBezTo>
                    <a:pt x="125" y="1311"/>
                    <a:pt x="246" y="1346"/>
                    <a:pt x="366" y="1346"/>
                  </a:cubicBezTo>
                  <a:cubicBezTo>
                    <a:pt x="494" y="1346"/>
                    <a:pt x="623" y="1306"/>
                    <a:pt x="756" y="1234"/>
                  </a:cubicBezTo>
                  <a:cubicBezTo>
                    <a:pt x="955" y="1214"/>
                    <a:pt x="1174" y="1214"/>
                    <a:pt x="1373" y="1194"/>
                  </a:cubicBezTo>
                  <a:cubicBezTo>
                    <a:pt x="2547" y="995"/>
                    <a:pt x="3661" y="498"/>
                    <a:pt x="4854" y="339"/>
                  </a:cubicBezTo>
                  <a:cubicBezTo>
                    <a:pt x="4954" y="1"/>
                    <a:pt x="4576" y="140"/>
                    <a:pt x="4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
            <p:cNvSpPr/>
            <p:nvPr/>
          </p:nvSpPr>
          <p:spPr>
            <a:xfrm>
              <a:off x="2965300" y="4655800"/>
              <a:ext cx="88550" cy="22525"/>
            </a:xfrm>
            <a:custGeom>
              <a:avLst/>
              <a:gdLst/>
              <a:ahLst/>
              <a:cxnLst/>
              <a:rect l="l" t="t" r="r" b="b"/>
              <a:pathLst>
                <a:path w="3542" h="901" extrusionOk="0">
                  <a:moveTo>
                    <a:pt x="1910" y="0"/>
                  </a:moveTo>
                  <a:cubicBezTo>
                    <a:pt x="1293" y="139"/>
                    <a:pt x="557" y="20"/>
                    <a:pt x="0" y="657"/>
                  </a:cubicBezTo>
                  <a:cubicBezTo>
                    <a:pt x="707" y="850"/>
                    <a:pt x="1387" y="900"/>
                    <a:pt x="2056" y="900"/>
                  </a:cubicBezTo>
                  <a:cubicBezTo>
                    <a:pt x="2555" y="900"/>
                    <a:pt x="3048" y="872"/>
                    <a:pt x="3541" y="856"/>
                  </a:cubicBezTo>
                  <a:cubicBezTo>
                    <a:pt x="3521" y="537"/>
                    <a:pt x="3283" y="537"/>
                    <a:pt x="3044" y="497"/>
                  </a:cubicBezTo>
                  <a:cubicBezTo>
                    <a:pt x="2996" y="489"/>
                    <a:pt x="2946" y="486"/>
                    <a:pt x="2896" y="486"/>
                  </a:cubicBezTo>
                  <a:cubicBezTo>
                    <a:pt x="2746" y="486"/>
                    <a:pt x="2588" y="513"/>
                    <a:pt x="2434" y="513"/>
                  </a:cubicBezTo>
                  <a:cubicBezTo>
                    <a:pt x="2254" y="513"/>
                    <a:pt x="2079" y="476"/>
                    <a:pt x="1930" y="318"/>
                  </a:cubicBezTo>
                  <a:cubicBezTo>
                    <a:pt x="1930" y="199"/>
                    <a:pt x="1910" y="100"/>
                    <a:pt x="1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
            <p:cNvSpPr/>
            <p:nvPr/>
          </p:nvSpPr>
          <p:spPr>
            <a:xfrm>
              <a:off x="2749950" y="4712125"/>
              <a:ext cx="91525" cy="18775"/>
            </a:xfrm>
            <a:custGeom>
              <a:avLst/>
              <a:gdLst/>
              <a:ahLst/>
              <a:cxnLst/>
              <a:rect l="l" t="t" r="r" b="b"/>
              <a:pathLst>
                <a:path w="3661" h="751" extrusionOk="0">
                  <a:moveTo>
                    <a:pt x="2803" y="1"/>
                  </a:moveTo>
                  <a:cubicBezTo>
                    <a:pt x="1926" y="1"/>
                    <a:pt x="1066" y="353"/>
                    <a:pt x="180" y="353"/>
                  </a:cubicBezTo>
                  <a:cubicBezTo>
                    <a:pt x="120" y="353"/>
                    <a:pt x="60" y="472"/>
                    <a:pt x="1" y="552"/>
                  </a:cubicBezTo>
                  <a:cubicBezTo>
                    <a:pt x="1" y="632"/>
                    <a:pt x="21" y="691"/>
                    <a:pt x="100" y="711"/>
                  </a:cubicBezTo>
                  <a:cubicBezTo>
                    <a:pt x="120" y="711"/>
                    <a:pt x="180" y="751"/>
                    <a:pt x="200" y="751"/>
                  </a:cubicBezTo>
                  <a:cubicBezTo>
                    <a:pt x="1239" y="751"/>
                    <a:pt x="2227" y="266"/>
                    <a:pt x="3405" y="266"/>
                  </a:cubicBezTo>
                  <a:cubicBezTo>
                    <a:pt x="3490" y="266"/>
                    <a:pt x="3575" y="268"/>
                    <a:pt x="3661" y="273"/>
                  </a:cubicBezTo>
                  <a:cubicBezTo>
                    <a:pt x="3462" y="134"/>
                    <a:pt x="3402" y="55"/>
                    <a:pt x="3363" y="55"/>
                  </a:cubicBezTo>
                  <a:cubicBezTo>
                    <a:pt x="3175" y="16"/>
                    <a:pt x="2989" y="1"/>
                    <a:pt x="2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
            <p:cNvSpPr/>
            <p:nvPr/>
          </p:nvSpPr>
          <p:spPr>
            <a:xfrm>
              <a:off x="3033425" y="4657550"/>
              <a:ext cx="82575" cy="20075"/>
            </a:xfrm>
            <a:custGeom>
              <a:avLst/>
              <a:gdLst/>
              <a:ahLst/>
              <a:cxnLst/>
              <a:rect l="l" t="t" r="r" b="b"/>
              <a:pathLst>
                <a:path w="3303" h="803" extrusionOk="0">
                  <a:moveTo>
                    <a:pt x="2551" y="0"/>
                  </a:moveTo>
                  <a:cubicBezTo>
                    <a:pt x="2332" y="0"/>
                    <a:pt x="2115" y="64"/>
                    <a:pt x="1890" y="89"/>
                  </a:cubicBezTo>
                  <a:lnTo>
                    <a:pt x="1552" y="89"/>
                  </a:lnTo>
                  <a:cubicBezTo>
                    <a:pt x="1441" y="166"/>
                    <a:pt x="1323" y="177"/>
                    <a:pt x="1207" y="177"/>
                  </a:cubicBezTo>
                  <a:cubicBezTo>
                    <a:pt x="1161" y="177"/>
                    <a:pt x="1115" y="175"/>
                    <a:pt x="1070" y="175"/>
                  </a:cubicBezTo>
                  <a:cubicBezTo>
                    <a:pt x="964" y="175"/>
                    <a:pt x="864" y="185"/>
                    <a:pt x="776" y="248"/>
                  </a:cubicBezTo>
                  <a:cubicBezTo>
                    <a:pt x="737" y="248"/>
                    <a:pt x="714" y="231"/>
                    <a:pt x="692" y="231"/>
                  </a:cubicBezTo>
                  <a:cubicBezTo>
                    <a:pt x="681" y="231"/>
                    <a:pt x="670" y="235"/>
                    <a:pt x="657" y="248"/>
                  </a:cubicBezTo>
                  <a:cubicBezTo>
                    <a:pt x="535" y="248"/>
                    <a:pt x="412" y="188"/>
                    <a:pt x="299" y="188"/>
                  </a:cubicBezTo>
                  <a:cubicBezTo>
                    <a:pt x="228" y="188"/>
                    <a:pt x="161" y="212"/>
                    <a:pt x="100" y="288"/>
                  </a:cubicBezTo>
                  <a:cubicBezTo>
                    <a:pt x="1" y="447"/>
                    <a:pt x="160" y="527"/>
                    <a:pt x="279" y="587"/>
                  </a:cubicBezTo>
                  <a:cubicBezTo>
                    <a:pt x="458" y="646"/>
                    <a:pt x="677" y="626"/>
                    <a:pt x="816" y="766"/>
                  </a:cubicBezTo>
                  <a:cubicBezTo>
                    <a:pt x="995" y="766"/>
                    <a:pt x="1154" y="786"/>
                    <a:pt x="1353" y="786"/>
                  </a:cubicBezTo>
                  <a:cubicBezTo>
                    <a:pt x="1412" y="758"/>
                    <a:pt x="1472" y="749"/>
                    <a:pt x="1531" y="749"/>
                  </a:cubicBezTo>
                  <a:cubicBezTo>
                    <a:pt x="1672" y="749"/>
                    <a:pt x="1814" y="803"/>
                    <a:pt x="1961" y="803"/>
                  </a:cubicBezTo>
                  <a:cubicBezTo>
                    <a:pt x="2023" y="803"/>
                    <a:pt x="2085" y="793"/>
                    <a:pt x="2149" y="766"/>
                  </a:cubicBezTo>
                  <a:lnTo>
                    <a:pt x="2368" y="686"/>
                  </a:lnTo>
                  <a:cubicBezTo>
                    <a:pt x="2490" y="618"/>
                    <a:pt x="2603" y="587"/>
                    <a:pt x="2720" y="587"/>
                  </a:cubicBezTo>
                  <a:cubicBezTo>
                    <a:pt x="2774" y="587"/>
                    <a:pt x="2828" y="594"/>
                    <a:pt x="2885" y="606"/>
                  </a:cubicBezTo>
                  <a:cubicBezTo>
                    <a:pt x="2905" y="646"/>
                    <a:pt x="2965" y="646"/>
                    <a:pt x="2984" y="646"/>
                  </a:cubicBezTo>
                  <a:cubicBezTo>
                    <a:pt x="3084" y="646"/>
                    <a:pt x="3203" y="606"/>
                    <a:pt x="3303" y="606"/>
                  </a:cubicBezTo>
                  <a:lnTo>
                    <a:pt x="2945" y="89"/>
                  </a:lnTo>
                  <a:cubicBezTo>
                    <a:pt x="2811" y="23"/>
                    <a:pt x="2681" y="0"/>
                    <a:pt x="25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
            <p:cNvSpPr/>
            <p:nvPr/>
          </p:nvSpPr>
          <p:spPr>
            <a:xfrm>
              <a:off x="2968775" y="4751000"/>
              <a:ext cx="76600" cy="19875"/>
            </a:xfrm>
            <a:custGeom>
              <a:avLst/>
              <a:gdLst/>
              <a:ahLst/>
              <a:cxnLst/>
              <a:rect l="l" t="t" r="r" b="b"/>
              <a:pathLst>
                <a:path w="3064" h="795" extrusionOk="0">
                  <a:moveTo>
                    <a:pt x="1838" y="1"/>
                  </a:moveTo>
                  <a:cubicBezTo>
                    <a:pt x="1585" y="1"/>
                    <a:pt x="1333" y="37"/>
                    <a:pt x="1075" y="91"/>
                  </a:cubicBezTo>
                  <a:lnTo>
                    <a:pt x="896" y="91"/>
                  </a:lnTo>
                  <a:cubicBezTo>
                    <a:pt x="806" y="41"/>
                    <a:pt x="722" y="16"/>
                    <a:pt x="637" y="16"/>
                  </a:cubicBezTo>
                  <a:cubicBezTo>
                    <a:pt x="553" y="16"/>
                    <a:pt x="468" y="41"/>
                    <a:pt x="378" y="91"/>
                  </a:cubicBezTo>
                  <a:lnTo>
                    <a:pt x="199" y="250"/>
                  </a:lnTo>
                  <a:cubicBezTo>
                    <a:pt x="1" y="509"/>
                    <a:pt x="180" y="648"/>
                    <a:pt x="378" y="787"/>
                  </a:cubicBezTo>
                  <a:cubicBezTo>
                    <a:pt x="416" y="782"/>
                    <a:pt x="454" y="780"/>
                    <a:pt x="493" y="780"/>
                  </a:cubicBezTo>
                  <a:cubicBezTo>
                    <a:pt x="602" y="780"/>
                    <a:pt x="713" y="795"/>
                    <a:pt x="822" y="795"/>
                  </a:cubicBezTo>
                  <a:cubicBezTo>
                    <a:pt x="983" y="795"/>
                    <a:pt x="1139" y="764"/>
                    <a:pt x="1274" y="608"/>
                  </a:cubicBezTo>
                  <a:cubicBezTo>
                    <a:pt x="1291" y="524"/>
                    <a:pt x="1279" y="396"/>
                    <a:pt x="1409" y="396"/>
                  </a:cubicBezTo>
                  <a:cubicBezTo>
                    <a:pt x="1432" y="396"/>
                    <a:pt x="1459" y="400"/>
                    <a:pt x="1492" y="409"/>
                  </a:cubicBezTo>
                  <a:cubicBezTo>
                    <a:pt x="1612" y="435"/>
                    <a:pt x="1731" y="442"/>
                    <a:pt x="1852" y="442"/>
                  </a:cubicBezTo>
                  <a:cubicBezTo>
                    <a:pt x="2013" y="442"/>
                    <a:pt x="2177" y="429"/>
                    <a:pt x="2348" y="429"/>
                  </a:cubicBezTo>
                  <a:cubicBezTo>
                    <a:pt x="2372" y="427"/>
                    <a:pt x="2397" y="426"/>
                    <a:pt x="2422" y="426"/>
                  </a:cubicBezTo>
                  <a:cubicBezTo>
                    <a:pt x="2506" y="426"/>
                    <a:pt x="2593" y="435"/>
                    <a:pt x="2678" y="435"/>
                  </a:cubicBezTo>
                  <a:cubicBezTo>
                    <a:pt x="2818" y="435"/>
                    <a:pt x="2953" y="412"/>
                    <a:pt x="3064" y="290"/>
                  </a:cubicBezTo>
                  <a:lnTo>
                    <a:pt x="2865" y="91"/>
                  </a:lnTo>
                  <a:cubicBezTo>
                    <a:pt x="2825" y="61"/>
                    <a:pt x="2795" y="46"/>
                    <a:pt x="2766" y="46"/>
                  </a:cubicBezTo>
                  <a:cubicBezTo>
                    <a:pt x="2736" y="46"/>
                    <a:pt x="2706" y="61"/>
                    <a:pt x="2666" y="91"/>
                  </a:cubicBezTo>
                  <a:lnTo>
                    <a:pt x="2487" y="91"/>
                  </a:lnTo>
                  <a:cubicBezTo>
                    <a:pt x="2268" y="27"/>
                    <a:pt x="2053" y="1"/>
                    <a:pt x="1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
            <p:cNvSpPr/>
            <p:nvPr/>
          </p:nvSpPr>
          <p:spPr>
            <a:xfrm>
              <a:off x="3019000" y="4721150"/>
              <a:ext cx="63200" cy="23200"/>
            </a:xfrm>
            <a:custGeom>
              <a:avLst/>
              <a:gdLst/>
              <a:ahLst/>
              <a:cxnLst/>
              <a:rect l="l" t="t" r="r" b="b"/>
              <a:pathLst>
                <a:path w="2528" h="928" extrusionOk="0">
                  <a:moveTo>
                    <a:pt x="1424" y="1"/>
                  </a:moveTo>
                  <a:cubicBezTo>
                    <a:pt x="1033" y="1"/>
                    <a:pt x="666" y="329"/>
                    <a:pt x="259" y="469"/>
                  </a:cubicBezTo>
                  <a:cubicBezTo>
                    <a:pt x="200" y="509"/>
                    <a:pt x="160" y="589"/>
                    <a:pt x="80" y="629"/>
                  </a:cubicBezTo>
                  <a:cubicBezTo>
                    <a:pt x="80" y="629"/>
                    <a:pt x="60" y="629"/>
                    <a:pt x="40" y="688"/>
                  </a:cubicBezTo>
                  <a:cubicBezTo>
                    <a:pt x="1" y="708"/>
                    <a:pt x="40" y="768"/>
                    <a:pt x="100" y="788"/>
                  </a:cubicBezTo>
                  <a:cubicBezTo>
                    <a:pt x="127" y="781"/>
                    <a:pt x="151" y="779"/>
                    <a:pt x="173" y="779"/>
                  </a:cubicBezTo>
                  <a:cubicBezTo>
                    <a:pt x="217" y="779"/>
                    <a:pt x="253" y="788"/>
                    <a:pt x="279" y="788"/>
                  </a:cubicBezTo>
                  <a:cubicBezTo>
                    <a:pt x="329" y="838"/>
                    <a:pt x="384" y="862"/>
                    <a:pt x="443" y="862"/>
                  </a:cubicBezTo>
                  <a:cubicBezTo>
                    <a:pt x="503" y="862"/>
                    <a:pt x="568" y="838"/>
                    <a:pt x="637" y="788"/>
                  </a:cubicBezTo>
                  <a:cubicBezTo>
                    <a:pt x="697" y="728"/>
                    <a:pt x="757" y="698"/>
                    <a:pt x="814" y="698"/>
                  </a:cubicBezTo>
                  <a:cubicBezTo>
                    <a:pt x="871" y="698"/>
                    <a:pt x="926" y="728"/>
                    <a:pt x="975" y="788"/>
                  </a:cubicBezTo>
                  <a:lnTo>
                    <a:pt x="995" y="788"/>
                  </a:lnTo>
                  <a:cubicBezTo>
                    <a:pt x="1135" y="867"/>
                    <a:pt x="1274" y="828"/>
                    <a:pt x="1373" y="927"/>
                  </a:cubicBezTo>
                  <a:lnTo>
                    <a:pt x="2447" y="927"/>
                  </a:lnTo>
                  <a:lnTo>
                    <a:pt x="2527" y="788"/>
                  </a:lnTo>
                  <a:cubicBezTo>
                    <a:pt x="2487" y="708"/>
                    <a:pt x="2447" y="668"/>
                    <a:pt x="2368" y="609"/>
                  </a:cubicBezTo>
                  <a:cubicBezTo>
                    <a:pt x="2268" y="529"/>
                    <a:pt x="2169" y="489"/>
                    <a:pt x="2129" y="390"/>
                  </a:cubicBezTo>
                  <a:cubicBezTo>
                    <a:pt x="2050" y="330"/>
                    <a:pt x="1990" y="271"/>
                    <a:pt x="1930" y="211"/>
                  </a:cubicBezTo>
                  <a:cubicBezTo>
                    <a:pt x="1754" y="58"/>
                    <a:pt x="1587" y="1"/>
                    <a:pt x="1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
            <p:cNvSpPr/>
            <p:nvPr/>
          </p:nvSpPr>
          <p:spPr>
            <a:xfrm>
              <a:off x="2471950" y="4774150"/>
              <a:ext cx="64675" cy="25750"/>
            </a:xfrm>
            <a:custGeom>
              <a:avLst/>
              <a:gdLst/>
              <a:ahLst/>
              <a:cxnLst/>
              <a:rect l="l" t="t" r="r" b="b"/>
              <a:pathLst>
                <a:path w="2587" h="1030" extrusionOk="0">
                  <a:moveTo>
                    <a:pt x="2507" y="1"/>
                  </a:moveTo>
                  <a:cubicBezTo>
                    <a:pt x="2268" y="1"/>
                    <a:pt x="2050" y="140"/>
                    <a:pt x="1811" y="200"/>
                  </a:cubicBezTo>
                  <a:cubicBezTo>
                    <a:pt x="1711" y="239"/>
                    <a:pt x="1592" y="239"/>
                    <a:pt x="1473" y="239"/>
                  </a:cubicBezTo>
                  <a:cubicBezTo>
                    <a:pt x="1373" y="339"/>
                    <a:pt x="1194" y="299"/>
                    <a:pt x="1095" y="398"/>
                  </a:cubicBezTo>
                  <a:cubicBezTo>
                    <a:pt x="1035" y="538"/>
                    <a:pt x="856" y="478"/>
                    <a:pt x="757" y="577"/>
                  </a:cubicBezTo>
                  <a:lnTo>
                    <a:pt x="399" y="577"/>
                  </a:lnTo>
                  <a:cubicBezTo>
                    <a:pt x="299" y="677"/>
                    <a:pt x="80" y="597"/>
                    <a:pt x="1" y="776"/>
                  </a:cubicBezTo>
                  <a:cubicBezTo>
                    <a:pt x="1" y="876"/>
                    <a:pt x="40" y="955"/>
                    <a:pt x="80" y="995"/>
                  </a:cubicBezTo>
                  <a:cubicBezTo>
                    <a:pt x="127" y="1019"/>
                    <a:pt x="174" y="1030"/>
                    <a:pt x="220" y="1030"/>
                  </a:cubicBezTo>
                  <a:cubicBezTo>
                    <a:pt x="291" y="1030"/>
                    <a:pt x="358" y="1004"/>
                    <a:pt x="418" y="955"/>
                  </a:cubicBezTo>
                  <a:cubicBezTo>
                    <a:pt x="1154" y="757"/>
                    <a:pt x="1950" y="697"/>
                    <a:pt x="2567" y="239"/>
                  </a:cubicBezTo>
                  <a:cubicBezTo>
                    <a:pt x="2567" y="239"/>
                    <a:pt x="2587" y="200"/>
                    <a:pt x="2567" y="160"/>
                  </a:cubicBezTo>
                  <a:cubicBezTo>
                    <a:pt x="2567" y="100"/>
                    <a:pt x="2567" y="60"/>
                    <a:pt x="2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
            <p:cNvSpPr/>
            <p:nvPr/>
          </p:nvSpPr>
          <p:spPr>
            <a:xfrm>
              <a:off x="2561975" y="4693575"/>
              <a:ext cx="39300" cy="20075"/>
            </a:xfrm>
            <a:custGeom>
              <a:avLst/>
              <a:gdLst/>
              <a:ahLst/>
              <a:cxnLst/>
              <a:rect l="l" t="t" r="r" b="b"/>
              <a:pathLst>
                <a:path w="1572" h="803" extrusionOk="0">
                  <a:moveTo>
                    <a:pt x="1552" y="1"/>
                  </a:moveTo>
                  <a:lnTo>
                    <a:pt x="1552" y="1"/>
                  </a:lnTo>
                  <a:cubicBezTo>
                    <a:pt x="1035" y="220"/>
                    <a:pt x="418" y="100"/>
                    <a:pt x="0" y="618"/>
                  </a:cubicBezTo>
                  <a:cubicBezTo>
                    <a:pt x="113" y="762"/>
                    <a:pt x="264" y="803"/>
                    <a:pt x="422" y="803"/>
                  </a:cubicBezTo>
                  <a:cubicBezTo>
                    <a:pt x="460" y="803"/>
                    <a:pt x="499" y="801"/>
                    <a:pt x="537" y="797"/>
                  </a:cubicBezTo>
                  <a:lnTo>
                    <a:pt x="736" y="797"/>
                  </a:lnTo>
                  <a:cubicBezTo>
                    <a:pt x="1055" y="598"/>
                    <a:pt x="1572" y="618"/>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
            <p:cNvSpPr/>
            <p:nvPr/>
          </p:nvSpPr>
          <p:spPr>
            <a:xfrm>
              <a:off x="2479425" y="4753275"/>
              <a:ext cx="51725" cy="26375"/>
            </a:xfrm>
            <a:custGeom>
              <a:avLst/>
              <a:gdLst/>
              <a:ahLst/>
              <a:cxnLst/>
              <a:rect l="l" t="t" r="r" b="b"/>
              <a:pathLst>
                <a:path w="2069" h="1055" extrusionOk="0">
                  <a:moveTo>
                    <a:pt x="1373" y="0"/>
                  </a:moveTo>
                  <a:cubicBezTo>
                    <a:pt x="1094" y="139"/>
                    <a:pt x="776" y="219"/>
                    <a:pt x="617" y="537"/>
                  </a:cubicBezTo>
                  <a:cubicBezTo>
                    <a:pt x="478" y="696"/>
                    <a:pt x="0" y="617"/>
                    <a:pt x="279" y="1054"/>
                  </a:cubicBezTo>
                  <a:cubicBezTo>
                    <a:pt x="875" y="716"/>
                    <a:pt x="1512" y="557"/>
                    <a:pt x="2069" y="159"/>
                  </a:cubicBezTo>
                  <a:cubicBezTo>
                    <a:pt x="2017" y="68"/>
                    <a:pt x="1948" y="28"/>
                    <a:pt x="1867" y="28"/>
                  </a:cubicBezTo>
                  <a:cubicBezTo>
                    <a:pt x="1825" y="28"/>
                    <a:pt x="1779" y="39"/>
                    <a:pt x="1731" y="60"/>
                  </a:cubicBezTo>
                  <a:cubicBezTo>
                    <a:pt x="1671" y="94"/>
                    <a:pt x="1611" y="114"/>
                    <a:pt x="1556" y="114"/>
                  </a:cubicBezTo>
                  <a:cubicBezTo>
                    <a:pt x="1483" y="114"/>
                    <a:pt x="1418" y="79"/>
                    <a:pt x="13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
            <p:cNvSpPr/>
            <p:nvPr/>
          </p:nvSpPr>
          <p:spPr>
            <a:xfrm>
              <a:off x="2531625" y="4708000"/>
              <a:ext cx="43800" cy="24475"/>
            </a:xfrm>
            <a:custGeom>
              <a:avLst/>
              <a:gdLst/>
              <a:ahLst/>
              <a:cxnLst/>
              <a:rect l="l" t="t" r="r" b="b"/>
              <a:pathLst>
                <a:path w="1752" h="979" extrusionOk="0">
                  <a:moveTo>
                    <a:pt x="1234" y="21"/>
                  </a:moveTo>
                  <a:cubicBezTo>
                    <a:pt x="856" y="100"/>
                    <a:pt x="498" y="259"/>
                    <a:pt x="160" y="518"/>
                  </a:cubicBezTo>
                  <a:lnTo>
                    <a:pt x="140" y="558"/>
                  </a:lnTo>
                  <a:cubicBezTo>
                    <a:pt x="41" y="697"/>
                    <a:pt x="1" y="816"/>
                    <a:pt x="80" y="936"/>
                  </a:cubicBezTo>
                  <a:cubicBezTo>
                    <a:pt x="117" y="964"/>
                    <a:pt x="154" y="978"/>
                    <a:pt x="189" y="978"/>
                  </a:cubicBezTo>
                  <a:cubicBezTo>
                    <a:pt x="230" y="978"/>
                    <a:pt x="267" y="959"/>
                    <a:pt x="299" y="916"/>
                  </a:cubicBezTo>
                  <a:cubicBezTo>
                    <a:pt x="578" y="538"/>
                    <a:pt x="1055" y="618"/>
                    <a:pt x="1393" y="399"/>
                  </a:cubicBezTo>
                  <a:cubicBezTo>
                    <a:pt x="1436" y="413"/>
                    <a:pt x="1468" y="427"/>
                    <a:pt x="1511" y="427"/>
                  </a:cubicBezTo>
                  <a:cubicBezTo>
                    <a:pt x="1529" y="427"/>
                    <a:pt x="1549" y="424"/>
                    <a:pt x="1572" y="419"/>
                  </a:cubicBezTo>
                  <a:cubicBezTo>
                    <a:pt x="1672" y="359"/>
                    <a:pt x="1672" y="259"/>
                    <a:pt x="1751" y="200"/>
                  </a:cubicBezTo>
                  <a:cubicBezTo>
                    <a:pt x="1632" y="1"/>
                    <a:pt x="1433" y="41"/>
                    <a:pt x="123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
            <p:cNvSpPr/>
            <p:nvPr/>
          </p:nvSpPr>
          <p:spPr>
            <a:xfrm>
              <a:off x="2461025" y="4765500"/>
              <a:ext cx="34825" cy="29850"/>
            </a:xfrm>
            <a:custGeom>
              <a:avLst/>
              <a:gdLst/>
              <a:ahLst/>
              <a:cxnLst/>
              <a:rect l="l" t="t" r="r" b="b"/>
              <a:pathLst>
                <a:path w="1393" h="1194" extrusionOk="0">
                  <a:moveTo>
                    <a:pt x="879" y="1"/>
                  </a:moveTo>
                  <a:cubicBezTo>
                    <a:pt x="858" y="1"/>
                    <a:pt x="837" y="3"/>
                    <a:pt x="816" y="8"/>
                  </a:cubicBezTo>
                  <a:lnTo>
                    <a:pt x="378" y="307"/>
                  </a:lnTo>
                  <a:lnTo>
                    <a:pt x="219" y="446"/>
                  </a:lnTo>
                  <a:cubicBezTo>
                    <a:pt x="80" y="705"/>
                    <a:pt x="0" y="943"/>
                    <a:pt x="279" y="1182"/>
                  </a:cubicBezTo>
                  <a:cubicBezTo>
                    <a:pt x="300" y="1189"/>
                    <a:pt x="325" y="1194"/>
                    <a:pt x="351" y="1194"/>
                  </a:cubicBezTo>
                  <a:cubicBezTo>
                    <a:pt x="396" y="1194"/>
                    <a:pt x="447" y="1180"/>
                    <a:pt x="497" y="1142"/>
                  </a:cubicBezTo>
                  <a:cubicBezTo>
                    <a:pt x="637" y="1122"/>
                    <a:pt x="796" y="1103"/>
                    <a:pt x="875" y="943"/>
                  </a:cubicBezTo>
                  <a:cubicBezTo>
                    <a:pt x="637" y="685"/>
                    <a:pt x="935" y="685"/>
                    <a:pt x="1034" y="585"/>
                  </a:cubicBezTo>
                  <a:cubicBezTo>
                    <a:pt x="995" y="307"/>
                    <a:pt x="1293" y="227"/>
                    <a:pt x="1393" y="48"/>
                  </a:cubicBezTo>
                  <a:cubicBezTo>
                    <a:pt x="1300" y="48"/>
                    <a:pt x="1216" y="39"/>
                    <a:pt x="1135" y="39"/>
                  </a:cubicBezTo>
                  <a:cubicBezTo>
                    <a:pt x="1094" y="39"/>
                    <a:pt x="1054" y="42"/>
                    <a:pt x="1015" y="48"/>
                  </a:cubicBezTo>
                  <a:cubicBezTo>
                    <a:pt x="985" y="19"/>
                    <a:pt x="935" y="1"/>
                    <a:pt x="8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
            <p:cNvSpPr/>
            <p:nvPr/>
          </p:nvSpPr>
          <p:spPr>
            <a:xfrm>
              <a:off x="3027450" y="4716325"/>
              <a:ext cx="44800" cy="14600"/>
            </a:xfrm>
            <a:custGeom>
              <a:avLst/>
              <a:gdLst/>
              <a:ahLst/>
              <a:cxnLst/>
              <a:rect l="l" t="t" r="r" b="b"/>
              <a:pathLst>
                <a:path w="1792" h="584" extrusionOk="0">
                  <a:moveTo>
                    <a:pt x="1258" y="1"/>
                  </a:moveTo>
                  <a:cubicBezTo>
                    <a:pt x="785" y="1"/>
                    <a:pt x="366" y="174"/>
                    <a:pt x="1" y="583"/>
                  </a:cubicBezTo>
                  <a:cubicBezTo>
                    <a:pt x="11" y="583"/>
                    <a:pt x="22" y="584"/>
                    <a:pt x="33" y="584"/>
                  </a:cubicBezTo>
                  <a:cubicBezTo>
                    <a:pt x="421" y="584"/>
                    <a:pt x="800" y="316"/>
                    <a:pt x="1211" y="316"/>
                  </a:cubicBezTo>
                  <a:cubicBezTo>
                    <a:pt x="1335" y="316"/>
                    <a:pt x="1461" y="341"/>
                    <a:pt x="1592" y="404"/>
                  </a:cubicBezTo>
                  <a:cubicBezTo>
                    <a:pt x="1712" y="324"/>
                    <a:pt x="1751" y="205"/>
                    <a:pt x="1791" y="66"/>
                  </a:cubicBezTo>
                  <a:cubicBezTo>
                    <a:pt x="1606" y="23"/>
                    <a:pt x="1428" y="1"/>
                    <a:pt x="1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
            <p:cNvSpPr/>
            <p:nvPr/>
          </p:nvSpPr>
          <p:spPr>
            <a:xfrm>
              <a:off x="3062275" y="4690600"/>
              <a:ext cx="31350" cy="12950"/>
            </a:xfrm>
            <a:custGeom>
              <a:avLst/>
              <a:gdLst/>
              <a:ahLst/>
              <a:cxnLst/>
              <a:rect l="l" t="t" r="r" b="b"/>
              <a:pathLst>
                <a:path w="1254" h="518" extrusionOk="0">
                  <a:moveTo>
                    <a:pt x="398" y="1"/>
                  </a:moveTo>
                  <a:cubicBezTo>
                    <a:pt x="140" y="1"/>
                    <a:pt x="20" y="140"/>
                    <a:pt x="0" y="359"/>
                  </a:cubicBezTo>
                  <a:cubicBezTo>
                    <a:pt x="89" y="474"/>
                    <a:pt x="191" y="506"/>
                    <a:pt x="298" y="506"/>
                  </a:cubicBezTo>
                  <a:cubicBezTo>
                    <a:pt x="432" y="506"/>
                    <a:pt x="574" y="456"/>
                    <a:pt x="707" y="456"/>
                  </a:cubicBezTo>
                  <a:cubicBezTo>
                    <a:pt x="780" y="456"/>
                    <a:pt x="850" y="471"/>
                    <a:pt x="915" y="518"/>
                  </a:cubicBezTo>
                  <a:cubicBezTo>
                    <a:pt x="896" y="239"/>
                    <a:pt x="1134" y="160"/>
                    <a:pt x="1254" y="20"/>
                  </a:cubicBezTo>
                  <a:cubicBezTo>
                    <a:pt x="955" y="20"/>
                    <a:pt x="697" y="20"/>
                    <a:pt x="3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
            <p:cNvSpPr/>
            <p:nvPr/>
          </p:nvSpPr>
          <p:spPr>
            <a:xfrm>
              <a:off x="2536100" y="4766200"/>
              <a:ext cx="44800" cy="14175"/>
            </a:xfrm>
            <a:custGeom>
              <a:avLst/>
              <a:gdLst/>
              <a:ahLst/>
              <a:cxnLst/>
              <a:rect l="l" t="t" r="r" b="b"/>
              <a:pathLst>
                <a:path w="1792" h="567" extrusionOk="0">
                  <a:moveTo>
                    <a:pt x="1035" y="0"/>
                  </a:moveTo>
                  <a:cubicBezTo>
                    <a:pt x="839" y="107"/>
                    <a:pt x="643" y="182"/>
                    <a:pt x="418" y="182"/>
                  </a:cubicBezTo>
                  <a:cubicBezTo>
                    <a:pt x="392" y="182"/>
                    <a:pt x="366" y="181"/>
                    <a:pt x="339" y="179"/>
                  </a:cubicBezTo>
                  <a:cubicBezTo>
                    <a:pt x="279" y="299"/>
                    <a:pt x="80" y="219"/>
                    <a:pt x="1" y="378"/>
                  </a:cubicBezTo>
                  <a:lnTo>
                    <a:pt x="1" y="557"/>
                  </a:lnTo>
                  <a:cubicBezTo>
                    <a:pt x="120" y="557"/>
                    <a:pt x="240" y="566"/>
                    <a:pt x="359" y="566"/>
                  </a:cubicBezTo>
                  <a:cubicBezTo>
                    <a:pt x="419" y="566"/>
                    <a:pt x="478" y="564"/>
                    <a:pt x="538" y="557"/>
                  </a:cubicBezTo>
                  <a:cubicBezTo>
                    <a:pt x="976" y="418"/>
                    <a:pt x="1393" y="259"/>
                    <a:pt x="1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
            <p:cNvSpPr/>
            <p:nvPr/>
          </p:nvSpPr>
          <p:spPr>
            <a:xfrm>
              <a:off x="2674375" y="4730875"/>
              <a:ext cx="37800" cy="13475"/>
            </a:xfrm>
            <a:custGeom>
              <a:avLst/>
              <a:gdLst/>
              <a:ahLst/>
              <a:cxnLst/>
              <a:rect l="l" t="t" r="r" b="b"/>
              <a:pathLst>
                <a:path w="1512" h="539" extrusionOk="0">
                  <a:moveTo>
                    <a:pt x="1055" y="0"/>
                  </a:moveTo>
                  <a:cubicBezTo>
                    <a:pt x="714" y="0"/>
                    <a:pt x="384" y="201"/>
                    <a:pt x="41" y="201"/>
                  </a:cubicBezTo>
                  <a:cubicBezTo>
                    <a:pt x="27" y="201"/>
                    <a:pt x="14" y="200"/>
                    <a:pt x="0" y="200"/>
                  </a:cubicBezTo>
                  <a:lnTo>
                    <a:pt x="0" y="200"/>
                  </a:lnTo>
                  <a:cubicBezTo>
                    <a:pt x="119" y="299"/>
                    <a:pt x="239" y="419"/>
                    <a:pt x="358" y="538"/>
                  </a:cubicBezTo>
                  <a:cubicBezTo>
                    <a:pt x="716" y="478"/>
                    <a:pt x="1054" y="419"/>
                    <a:pt x="1412" y="379"/>
                  </a:cubicBezTo>
                  <a:cubicBezTo>
                    <a:pt x="1512" y="180"/>
                    <a:pt x="1333" y="120"/>
                    <a:pt x="1233" y="21"/>
                  </a:cubicBezTo>
                  <a:cubicBezTo>
                    <a:pt x="1173" y="7"/>
                    <a:pt x="1114" y="0"/>
                    <a:pt x="1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
            <p:cNvSpPr/>
            <p:nvPr/>
          </p:nvSpPr>
          <p:spPr>
            <a:xfrm>
              <a:off x="2817100" y="4619225"/>
              <a:ext cx="59200" cy="5750"/>
            </a:xfrm>
            <a:custGeom>
              <a:avLst/>
              <a:gdLst/>
              <a:ahLst/>
              <a:cxnLst/>
              <a:rect l="l" t="t" r="r" b="b"/>
              <a:pathLst>
                <a:path w="2368" h="230" extrusionOk="0">
                  <a:moveTo>
                    <a:pt x="441" y="0"/>
                  </a:moveTo>
                  <a:cubicBezTo>
                    <a:pt x="276" y="0"/>
                    <a:pt x="114" y="33"/>
                    <a:pt x="0" y="210"/>
                  </a:cubicBezTo>
                  <a:cubicBezTo>
                    <a:pt x="796" y="190"/>
                    <a:pt x="1592" y="230"/>
                    <a:pt x="2367" y="31"/>
                  </a:cubicBezTo>
                  <a:cubicBezTo>
                    <a:pt x="1810" y="11"/>
                    <a:pt x="1273" y="11"/>
                    <a:pt x="716" y="11"/>
                  </a:cubicBezTo>
                  <a:cubicBezTo>
                    <a:pt x="630" y="11"/>
                    <a:pt x="535" y="0"/>
                    <a:pt x="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
            <p:cNvSpPr/>
            <p:nvPr/>
          </p:nvSpPr>
          <p:spPr>
            <a:xfrm>
              <a:off x="2709675" y="4726450"/>
              <a:ext cx="45275" cy="9425"/>
            </a:xfrm>
            <a:custGeom>
              <a:avLst/>
              <a:gdLst/>
              <a:ahLst/>
              <a:cxnLst/>
              <a:rect l="l" t="t" r="r" b="b"/>
              <a:pathLst>
                <a:path w="1811" h="377" extrusionOk="0">
                  <a:moveTo>
                    <a:pt x="558" y="0"/>
                  </a:moveTo>
                  <a:cubicBezTo>
                    <a:pt x="367" y="0"/>
                    <a:pt x="180" y="35"/>
                    <a:pt x="0" y="178"/>
                  </a:cubicBezTo>
                  <a:cubicBezTo>
                    <a:pt x="88" y="259"/>
                    <a:pt x="190" y="278"/>
                    <a:pt x="297" y="278"/>
                  </a:cubicBezTo>
                  <a:cubicBezTo>
                    <a:pt x="392" y="278"/>
                    <a:pt x="491" y="263"/>
                    <a:pt x="588" y="263"/>
                  </a:cubicBezTo>
                  <a:cubicBezTo>
                    <a:pt x="703" y="263"/>
                    <a:pt x="816" y="284"/>
                    <a:pt x="915" y="377"/>
                  </a:cubicBezTo>
                  <a:cubicBezTo>
                    <a:pt x="973" y="365"/>
                    <a:pt x="1030" y="362"/>
                    <a:pt x="1088" y="362"/>
                  </a:cubicBezTo>
                  <a:cubicBezTo>
                    <a:pt x="1175" y="362"/>
                    <a:pt x="1262" y="370"/>
                    <a:pt x="1348" y="370"/>
                  </a:cubicBezTo>
                  <a:cubicBezTo>
                    <a:pt x="1508" y="370"/>
                    <a:pt x="1665" y="344"/>
                    <a:pt x="1811" y="198"/>
                  </a:cubicBezTo>
                  <a:cubicBezTo>
                    <a:pt x="1632" y="19"/>
                    <a:pt x="1413" y="178"/>
                    <a:pt x="1274" y="19"/>
                  </a:cubicBezTo>
                  <a:cubicBezTo>
                    <a:pt x="1215" y="27"/>
                    <a:pt x="1157" y="30"/>
                    <a:pt x="1099" y="30"/>
                  </a:cubicBezTo>
                  <a:cubicBezTo>
                    <a:pt x="917" y="30"/>
                    <a:pt x="736" y="0"/>
                    <a:pt x="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
            <p:cNvSpPr/>
            <p:nvPr/>
          </p:nvSpPr>
          <p:spPr>
            <a:xfrm>
              <a:off x="2995625" y="4748225"/>
              <a:ext cx="35350" cy="5075"/>
            </a:xfrm>
            <a:custGeom>
              <a:avLst/>
              <a:gdLst/>
              <a:ahLst/>
              <a:cxnLst/>
              <a:rect l="l" t="t" r="r" b="b"/>
              <a:pathLst>
                <a:path w="1414" h="203" extrusionOk="0">
                  <a:moveTo>
                    <a:pt x="720" y="1"/>
                  </a:moveTo>
                  <a:cubicBezTo>
                    <a:pt x="482" y="1"/>
                    <a:pt x="244" y="70"/>
                    <a:pt x="1" y="202"/>
                  </a:cubicBezTo>
                  <a:lnTo>
                    <a:pt x="1413" y="202"/>
                  </a:lnTo>
                  <a:cubicBezTo>
                    <a:pt x="1179" y="65"/>
                    <a:pt x="949" y="1"/>
                    <a:pt x="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
            <p:cNvSpPr/>
            <p:nvPr/>
          </p:nvSpPr>
          <p:spPr>
            <a:xfrm>
              <a:off x="2705700" y="4730875"/>
              <a:ext cx="26875" cy="9475"/>
            </a:xfrm>
            <a:custGeom>
              <a:avLst/>
              <a:gdLst/>
              <a:ahLst/>
              <a:cxnLst/>
              <a:rect l="l" t="t" r="r" b="b"/>
              <a:pathLst>
                <a:path w="1075" h="379" extrusionOk="0">
                  <a:moveTo>
                    <a:pt x="159" y="1"/>
                  </a:moveTo>
                  <a:cubicBezTo>
                    <a:pt x="100" y="1"/>
                    <a:pt x="60" y="1"/>
                    <a:pt x="0" y="21"/>
                  </a:cubicBezTo>
                  <a:cubicBezTo>
                    <a:pt x="60" y="140"/>
                    <a:pt x="140" y="240"/>
                    <a:pt x="179" y="379"/>
                  </a:cubicBezTo>
                  <a:cubicBezTo>
                    <a:pt x="458" y="200"/>
                    <a:pt x="776" y="200"/>
                    <a:pt x="1074" y="200"/>
                  </a:cubicBezTo>
                  <a:cubicBezTo>
                    <a:pt x="935" y="41"/>
                    <a:pt x="781" y="11"/>
                    <a:pt x="624" y="11"/>
                  </a:cubicBezTo>
                  <a:cubicBezTo>
                    <a:pt x="530" y="11"/>
                    <a:pt x="436" y="22"/>
                    <a:pt x="342" y="22"/>
                  </a:cubicBezTo>
                  <a:cubicBezTo>
                    <a:pt x="280" y="22"/>
                    <a:pt x="219" y="17"/>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
            <p:cNvSpPr/>
            <p:nvPr/>
          </p:nvSpPr>
          <p:spPr>
            <a:xfrm>
              <a:off x="2794725" y="4621100"/>
              <a:ext cx="22900" cy="6500"/>
            </a:xfrm>
            <a:custGeom>
              <a:avLst/>
              <a:gdLst/>
              <a:ahLst/>
              <a:cxnLst/>
              <a:rect l="l" t="t" r="r" b="b"/>
              <a:pathLst>
                <a:path w="916" h="260" extrusionOk="0">
                  <a:moveTo>
                    <a:pt x="326" y="1"/>
                  </a:moveTo>
                  <a:cubicBezTo>
                    <a:pt x="217" y="1"/>
                    <a:pt x="108" y="34"/>
                    <a:pt x="0" y="135"/>
                  </a:cubicBezTo>
                  <a:cubicBezTo>
                    <a:pt x="141" y="219"/>
                    <a:pt x="282" y="260"/>
                    <a:pt x="425" y="260"/>
                  </a:cubicBezTo>
                  <a:cubicBezTo>
                    <a:pt x="585" y="260"/>
                    <a:pt x="747" y="209"/>
                    <a:pt x="915" y="115"/>
                  </a:cubicBezTo>
                  <a:cubicBezTo>
                    <a:pt x="712" y="102"/>
                    <a:pt x="518"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
            <p:cNvSpPr/>
            <p:nvPr/>
          </p:nvSpPr>
          <p:spPr>
            <a:xfrm>
              <a:off x="2965300" y="4756750"/>
              <a:ext cx="12450" cy="13950"/>
            </a:xfrm>
            <a:custGeom>
              <a:avLst/>
              <a:gdLst/>
              <a:ahLst/>
              <a:cxnLst/>
              <a:rect l="l" t="t" r="r" b="b"/>
              <a:pathLst>
                <a:path w="498" h="558" extrusionOk="0">
                  <a:moveTo>
                    <a:pt x="159" y="0"/>
                  </a:moveTo>
                  <a:cubicBezTo>
                    <a:pt x="20" y="100"/>
                    <a:pt x="0" y="239"/>
                    <a:pt x="0" y="378"/>
                  </a:cubicBezTo>
                  <a:lnTo>
                    <a:pt x="140" y="537"/>
                  </a:lnTo>
                  <a:cubicBezTo>
                    <a:pt x="239" y="537"/>
                    <a:pt x="358" y="557"/>
                    <a:pt x="498" y="557"/>
                  </a:cubicBezTo>
                  <a:cubicBezTo>
                    <a:pt x="438" y="378"/>
                    <a:pt x="358" y="199"/>
                    <a:pt x="319" y="40"/>
                  </a:cubicBezTo>
                  <a:cubicBezTo>
                    <a:pt x="259" y="40"/>
                    <a:pt x="219" y="4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
            <p:cNvSpPr/>
            <p:nvPr/>
          </p:nvSpPr>
          <p:spPr>
            <a:xfrm>
              <a:off x="3003100" y="4735850"/>
              <a:ext cx="19400" cy="4575"/>
            </a:xfrm>
            <a:custGeom>
              <a:avLst/>
              <a:gdLst/>
              <a:ahLst/>
              <a:cxnLst/>
              <a:rect l="l" t="t" r="r" b="b"/>
              <a:pathLst>
                <a:path w="776" h="183" extrusionOk="0">
                  <a:moveTo>
                    <a:pt x="0" y="1"/>
                  </a:moveTo>
                  <a:cubicBezTo>
                    <a:pt x="234" y="161"/>
                    <a:pt x="413" y="183"/>
                    <a:pt x="587" y="183"/>
                  </a:cubicBezTo>
                  <a:cubicBezTo>
                    <a:pt x="650" y="183"/>
                    <a:pt x="712" y="180"/>
                    <a:pt x="776" y="180"/>
                  </a:cubicBezTo>
                  <a:lnTo>
                    <a:pt x="7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
            <p:cNvSpPr/>
            <p:nvPr/>
          </p:nvSpPr>
          <p:spPr>
            <a:xfrm>
              <a:off x="2893175" y="4614500"/>
              <a:ext cx="17925" cy="5000"/>
            </a:xfrm>
            <a:custGeom>
              <a:avLst/>
              <a:gdLst/>
              <a:ahLst/>
              <a:cxnLst/>
              <a:rect l="l" t="t" r="r" b="b"/>
              <a:pathLst>
                <a:path w="717" h="200" extrusionOk="0">
                  <a:moveTo>
                    <a:pt x="254" y="1"/>
                  </a:moveTo>
                  <a:cubicBezTo>
                    <a:pt x="222" y="1"/>
                    <a:pt x="191" y="1"/>
                    <a:pt x="160" y="1"/>
                  </a:cubicBezTo>
                  <a:cubicBezTo>
                    <a:pt x="120" y="81"/>
                    <a:pt x="41" y="160"/>
                    <a:pt x="1" y="200"/>
                  </a:cubicBezTo>
                  <a:lnTo>
                    <a:pt x="717" y="200"/>
                  </a:lnTo>
                  <a:cubicBezTo>
                    <a:pt x="616" y="15"/>
                    <a:pt x="430"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
            <p:cNvSpPr/>
            <p:nvPr/>
          </p:nvSpPr>
          <p:spPr>
            <a:xfrm>
              <a:off x="2626125" y="4688125"/>
              <a:ext cx="6000" cy="5575"/>
            </a:xfrm>
            <a:custGeom>
              <a:avLst/>
              <a:gdLst/>
              <a:ahLst/>
              <a:cxnLst/>
              <a:rect l="l" t="t" r="r" b="b"/>
              <a:pathLst>
                <a:path w="240" h="223" extrusionOk="0">
                  <a:moveTo>
                    <a:pt x="80" y="0"/>
                  </a:moveTo>
                  <a:cubicBezTo>
                    <a:pt x="60" y="40"/>
                    <a:pt x="60" y="100"/>
                    <a:pt x="0" y="159"/>
                  </a:cubicBezTo>
                  <a:cubicBezTo>
                    <a:pt x="52" y="176"/>
                    <a:pt x="103" y="223"/>
                    <a:pt x="142" y="223"/>
                  </a:cubicBezTo>
                  <a:cubicBezTo>
                    <a:pt x="148" y="223"/>
                    <a:pt x="154" y="222"/>
                    <a:pt x="160" y="219"/>
                  </a:cubicBezTo>
                  <a:cubicBezTo>
                    <a:pt x="199" y="179"/>
                    <a:pt x="199" y="119"/>
                    <a:pt x="239" y="60"/>
                  </a:cubicBezTo>
                  <a:lnTo>
                    <a:pt x="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
            <p:cNvSpPr/>
            <p:nvPr/>
          </p:nvSpPr>
          <p:spPr>
            <a:xfrm>
              <a:off x="2608725" y="4692100"/>
              <a:ext cx="9475" cy="6600"/>
            </a:xfrm>
            <a:custGeom>
              <a:avLst/>
              <a:gdLst/>
              <a:ahLst/>
              <a:cxnLst/>
              <a:rect l="l" t="t" r="r" b="b"/>
              <a:pathLst>
                <a:path w="379" h="264" extrusionOk="0">
                  <a:moveTo>
                    <a:pt x="299" y="0"/>
                  </a:moveTo>
                  <a:cubicBezTo>
                    <a:pt x="239" y="0"/>
                    <a:pt x="159" y="60"/>
                    <a:pt x="80" y="100"/>
                  </a:cubicBezTo>
                  <a:cubicBezTo>
                    <a:pt x="0" y="159"/>
                    <a:pt x="40" y="239"/>
                    <a:pt x="100" y="259"/>
                  </a:cubicBezTo>
                  <a:cubicBezTo>
                    <a:pt x="117" y="262"/>
                    <a:pt x="133" y="264"/>
                    <a:pt x="149" y="264"/>
                  </a:cubicBezTo>
                  <a:cubicBezTo>
                    <a:pt x="225" y="264"/>
                    <a:pt x="286" y="225"/>
                    <a:pt x="318" y="159"/>
                  </a:cubicBezTo>
                  <a:cubicBezTo>
                    <a:pt x="378" y="80"/>
                    <a:pt x="378" y="0"/>
                    <a:pt x="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
            <p:cNvSpPr/>
            <p:nvPr/>
          </p:nvSpPr>
          <p:spPr>
            <a:xfrm>
              <a:off x="2978225" y="4749150"/>
              <a:ext cx="12950" cy="4150"/>
            </a:xfrm>
            <a:custGeom>
              <a:avLst/>
              <a:gdLst/>
              <a:ahLst/>
              <a:cxnLst/>
              <a:rect l="l" t="t" r="r" b="b"/>
              <a:pathLst>
                <a:path w="518" h="166" extrusionOk="0">
                  <a:moveTo>
                    <a:pt x="244" y="1"/>
                  </a:moveTo>
                  <a:cubicBezTo>
                    <a:pt x="155" y="1"/>
                    <a:pt x="70" y="56"/>
                    <a:pt x="0" y="165"/>
                  </a:cubicBezTo>
                  <a:lnTo>
                    <a:pt x="518" y="165"/>
                  </a:lnTo>
                  <a:cubicBezTo>
                    <a:pt x="428" y="56"/>
                    <a:pt x="334"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
            <p:cNvSpPr/>
            <p:nvPr/>
          </p:nvSpPr>
          <p:spPr>
            <a:xfrm>
              <a:off x="2741000" y="4725900"/>
              <a:ext cx="13450" cy="5075"/>
            </a:xfrm>
            <a:custGeom>
              <a:avLst/>
              <a:gdLst/>
              <a:ahLst/>
              <a:cxnLst/>
              <a:rect l="l" t="t" r="r" b="b"/>
              <a:pathLst>
                <a:path w="538" h="203" extrusionOk="0">
                  <a:moveTo>
                    <a:pt x="339" y="1"/>
                  </a:moveTo>
                  <a:cubicBezTo>
                    <a:pt x="239" y="1"/>
                    <a:pt x="100" y="21"/>
                    <a:pt x="1" y="21"/>
                  </a:cubicBezTo>
                  <a:cubicBezTo>
                    <a:pt x="103" y="181"/>
                    <a:pt x="248" y="203"/>
                    <a:pt x="388" y="203"/>
                  </a:cubicBezTo>
                  <a:cubicBezTo>
                    <a:pt x="439" y="203"/>
                    <a:pt x="490" y="200"/>
                    <a:pt x="538" y="200"/>
                  </a:cubicBezTo>
                  <a:lnTo>
                    <a:pt x="3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
            <p:cNvSpPr/>
            <p:nvPr/>
          </p:nvSpPr>
          <p:spPr>
            <a:xfrm>
              <a:off x="2958325" y="4654800"/>
              <a:ext cx="7500" cy="4500"/>
            </a:xfrm>
            <a:custGeom>
              <a:avLst/>
              <a:gdLst/>
              <a:ahLst/>
              <a:cxnLst/>
              <a:rect l="l" t="t" r="r" b="b"/>
              <a:pathLst>
                <a:path w="300" h="180" extrusionOk="0">
                  <a:moveTo>
                    <a:pt x="140" y="0"/>
                  </a:moveTo>
                  <a:cubicBezTo>
                    <a:pt x="100" y="0"/>
                    <a:pt x="41" y="60"/>
                    <a:pt x="1" y="80"/>
                  </a:cubicBezTo>
                  <a:cubicBezTo>
                    <a:pt x="41" y="140"/>
                    <a:pt x="100" y="159"/>
                    <a:pt x="140" y="179"/>
                  </a:cubicBezTo>
                  <a:cubicBezTo>
                    <a:pt x="200" y="159"/>
                    <a:pt x="239" y="140"/>
                    <a:pt x="299" y="80"/>
                  </a:cubicBezTo>
                  <a:cubicBezTo>
                    <a:pt x="239" y="60"/>
                    <a:pt x="200" y="0"/>
                    <a:pt x="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
            <p:cNvSpPr/>
            <p:nvPr/>
          </p:nvSpPr>
          <p:spPr>
            <a:xfrm>
              <a:off x="2500300" y="4780125"/>
              <a:ext cx="8975" cy="4000"/>
            </a:xfrm>
            <a:custGeom>
              <a:avLst/>
              <a:gdLst/>
              <a:ahLst/>
              <a:cxnLst/>
              <a:rect l="l" t="t" r="r" b="b"/>
              <a:pathLst>
                <a:path w="359" h="160" extrusionOk="0">
                  <a:moveTo>
                    <a:pt x="359" y="0"/>
                  </a:moveTo>
                  <a:cubicBezTo>
                    <a:pt x="219" y="0"/>
                    <a:pt x="60" y="40"/>
                    <a:pt x="1" y="159"/>
                  </a:cubicBezTo>
                  <a:cubicBezTo>
                    <a:pt x="140" y="159"/>
                    <a:pt x="299" y="140"/>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
            <p:cNvSpPr/>
            <p:nvPr/>
          </p:nvSpPr>
          <p:spPr>
            <a:xfrm>
              <a:off x="2491350" y="4784100"/>
              <a:ext cx="8975" cy="4500"/>
            </a:xfrm>
            <a:custGeom>
              <a:avLst/>
              <a:gdLst/>
              <a:ahLst/>
              <a:cxnLst/>
              <a:rect l="l" t="t" r="r" b="b"/>
              <a:pathLst>
                <a:path w="359" h="180" extrusionOk="0">
                  <a:moveTo>
                    <a:pt x="359" y="0"/>
                  </a:moveTo>
                  <a:cubicBezTo>
                    <a:pt x="199" y="0"/>
                    <a:pt x="80" y="60"/>
                    <a:pt x="1" y="179"/>
                  </a:cubicBezTo>
                  <a:cubicBezTo>
                    <a:pt x="160" y="179"/>
                    <a:pt x="279" y="160"/>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
            <p:cNvSpPr/>
            <p:nvPr/>
          </p:nvSpPr>
          <p:spPr>
            <a:xfrm>
              <a:off x="2585350" y="4664075"/>
              <a:ext cx="9975" cy="4325"/>
            </a:xfrm>
            <a:custGeom>
              <a:avLst/>
              <a:gdLst/>
              <a:ahLst/>
              <a:cxnLst/>
              <a:rect l="l" t="t" r="r" b="b"/>
              <a:pathLst>
                <a:path w="399" h="173" extrusionOk="0">
                  <a:moveTo>
                    <a:pt x="305" y="1"/>
                  </a:moveTo>
                  <a:cubicBezTo>
                    <a:pt x="185" y="1"/>
                    <a:pt x="80" y="39"/>
                    <a:pt x="0" y="166"/>
                  </a:cubicBezTo>
                  <a:cubicBezTo>
                    <a:pt x="28" y="170"/>
                    <a:pt x="57" y="173"/>
                    <a:pt x="86" y="173"/>
                  </a:cubicBezTo>
                  <a:cubicBezTo>
                    <a:pt x="201" y="173"/>
                    <a:pt x="319" y="135"/>
                    <a:pt x="398" y="7"/>
                  </a:cubicBezTo>
                  <a:cubicBezTo>
                    <a:pt x="366" y="3"/>
                    <a:pt x="335" y="1"/>
                    <a:pt x="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
            <p:cNvSpPr/>
            <p:nvPr/>
          </p:nvSpPr>
          <p:spPr>
            <a:xfrm>
              <a:off x="2598275" y="4657150"/>
              <a:ext cx="9475" cy="6750"/>
            </a:xfrm>
            <a:custGeom>
              <a:avLst/>
              <a:gdLst/>
              <a:ahLst/>
              <a:cxnLst/>
              <a:rect l="l" t="t" r="r" b="b"/>
              <a:pathLst>
                <a:path w="379" h="270" extrusionOk="0">
                  <a:moveTo>
                    <a:pt x="188" y="1"/>
                  </a:moveTo>
                  <a:cubicBezTo>
                    <a:pt x="122" y="1"/>
                    <a:pt x="61" y="24"/>
                    <a:pt x="0" y="85"/>
                  </a:cubicBezTo>
                  <a:lnTo>
                    <a:pt x="0" y="264"/>
                  </a:lnTo>
                  <a:cubicBezTo>
                    <a:pt x="26" y="268"/>
                    <a:pt x="50" y="269"/>
                    <a:pt x="73" y="269"/>
                  </a:cubicBezTo>
                  <a:cubicBezTo>
                    <a:pt x="197" y="269"/>
                    <a:pt x="295" y="222"/>
                    <a:pt x="378" y="105"/>
                  </a:cubicBezTo>
                  <a:cubicBezTo>
                    <a:pt x="378" y="85"/>
                    <a:pt x="359" y="65"/>
                    <a:pt x="319" y="26"/>
                  </a:cubicBezTo>
                  <a:cubicBezTo>
                    <a:pt x="272" y="10"/>
                    <a:pt x="229"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
            <p:cNvSpPr/>
            <p:nvPr/>
          </p:nvSpPr>
          <p:spPr>
            <a:xfrm>
              <a:off x="2976225" y="4651800"/>
              <a:ext cx="4025" cy="2525"/>
            </a:xfrm>
            <a:custGeom>
              <a:avLst/>
              <a:gdLst/>
              <a:ahLst/>
              <a:cxnLst/>
              <a:rect l="l" t="t" r="r" b="b"/>
              <a:pathLst>
                <a:path w="161" h="101" extrusionOk="0">
                  <a:moveTo>
                    <a:pt x="80" y="1"/>
                  </a:moveTo>
                  <a:cubicBezTo>
                    <a:pt x="61" y="1"/>
                    <a:pt x="21" y="21"/>
                    <a:pt x="1" y="21"/>
                  </a:cubicBezTo>
                  <a:cubicBezTo>
                    <a:pt x="1" y="61"/>
                    <a:pt x="1" y="81"/>
                    <a:pt x="21" y="81"/>
                  </a:cubicBezTo>
                  <a:cubicBezTo>
                    <a:pt x="61" y="100"/>
                    <a:pt x="80" y="100"/>
                    <a:pt x="100" y="100"/>
                  </a:cubicBezTo>
                  <a:cubicBezTo>
                    <a:pt x="160" y="61"/>
                    <a:pt x="160" y="2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
            <p:cNvSpPr/>
            <p:nvPr/>
          </p:nvSpPr>
          <p:spPr>
            <a:xfrm>
              <a:off x="2710175" y="4629750"/>
              <a:ext cx="8475" cy="4175"/>
            </a:xfrm>
            <a:custGeom>
              <a:avLst/>
              <a:gdLst/>
              <a:ahLst/>
              <a:cxnLst/>
              <a:rect l="l" t="t" r="r" b="b"/>
              <a:pathLst>
                <a:path w="339" h="167" extrusionOk="0">
                  <a:moveTo>
                    <a:pt x="166" y="0"/>
                  </a:moveTo>
                  <a:cubicBezTo>
                    <a:pt x="107" y="0"/>
                    <a:pt x="51" y="55"/>
                    <a:pt x="0" y="167"/>
                  </a:cubicBezTo>
                  <a:cubicBezTo>
                    <a:pt x="120" y="147"/>
                    <a:pt x="219" y="147"/>
                    <a:pt x="338" y="147"/>
                  </a:cubicBezTo>
                  <a:cubicBezTo>
                    <a:pt x="280" y="50"/>
                    <a:pt x="222"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
            <p:cNvSpPr/>
            <p:nvPr/>
          </p:nvSpPr>
          <p:spPr>
            <a:xfrm>
              <a:off x="3035925" y="4736800"/>
              <a:ext cx="8975" cy="3550"/>
            </a:xfrm>
            <a:custGeom>
              <a:avLst/>
              <a:gdLst/>
              <a:ahLst/>
              <a:cxnLst/>
              <a:rect l="l" t="t" r="r" b="b"/>
              <a:pathLst>
                <a:path w="359" h="142" extrusionOk="0">
                  <a:moveTo>
                    <a:pt x="176" y="0"/>
                  </a:moveTo>
                  <a:cubicBezTo>
                    <a:pt x="117" y="0"/>
                    <a:pt x="61" y="50"/>
                    <a:pt x="0" y="142"/>
                  </a:cubicBezTo>
                  <a:lnTo>
                    <a:pt x="358" y="142"/>
                  </a:lnTo>
                  <a:cubicBezTo>
                    <a:pt x="290" y="45"/>
                    <a:pt x="232"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
            <p:cNvSpPr/>
            <p:nvPr/>
          </p:nvSpPr>
          <p:spPr>
            <a:xfrm>
              <a:off x="3044875" y="4740325"/>
              <a:ext cx="8975" cy="3675"/>
            </a:xfrm>
            <a:custGeom>
              <a:avLst/>
              <a:gdLst/>
              <a:ahLst/>
              <a:cxnLst/>
              <a:rect l="l" t="t" r="r" b="b"/>
              <a:pathLst>
                <a:path w="359" h="147" extrusionOk="0">
                  <a:moveTo>
                    <a:pt x="0" y="1"/>
                  </a:moveTo>
                  <a:cubicBezTo>
                    <a:pt x="47" y="111"/>
                    <a:pt x="157" y="147"/>
                    <a:pt x="270" y="147"/>
                  </a:cubicBezTo>
                  <a:cubicBezTo>
                    <a:pt x="300" y="147"/>
                    <a:pt x="329" y="144"/>
                    <a:pt x="358" y="140"/>
                  </a:cubicBezTo>
                  <a:cubicBezTo>
                    <a:pt x="259" y="21"/>
                    <a:pt x="13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
            <p:cNvSpPr/>
            <p:nvPr/>
          </p:nvSpPr>
          <p:spPr>
            <a:xfrm>
              <a:off x="3026475" y="4740325"/>
              <a:ext cx="8975" cy="3025"/>
            </a:xfrm>
            <a:custGeom>
              <a:avLst/>
              <a:gdLst/>
              <a:ahLst/>
              <a:cxnLst/>
              <a:rect l="l" t="t" r="r" b="b"/>
              <a:pathLst>
                <a:path w="359" h="121" extrusionOk="0">
                  <a:moveTo>
                    <a:pt x="0" y="1"/>
                  </a:moveTo>
                  <a:cubicBezTo>
                    <a:pt x="70" y="80"/>
                    <a:pt x="134" y="120"/>
                    <a:pt x="194" y="120"/>
                  </a:cubicBezTo>
                  <a:cubicBezTo>
                    <a:pt x="254" y="120"/>
                    <a:pt x="308" y="80"/>
                    <a:pt x="3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
            <p:cNvSpPr/>
            <p:nvPr/>
          </p:nvSpPr>
          <p:spPr>
            <a:xfrm>
              <a:off x="2859875" y="4713975"/>
              <a:ext cx="3150" cy="2525"/>
            </a:xfrm>
            <a:custGeom>
              <a:avLst/>
              <a:gdLst/>
              <a:ahLst/>
              <a:cxnLst/>
              <a:rect l="l" t="t" r="r" b="b"/>
              <a:pathLst>
                <a:path w="126" h="101" extrusionOk="0">
                  <a:moveTo>
                    <a:pt x="70" y="1"/>
                  </a:moveTo>
                  <a:cubicBezTo>
                    <a:pt x="51" y="1"/>
                    <a:pt x="27" y="7"/>
                    <a:pt x="0" y="20"/>
                  </a:cubicBezTo>
                  <a:cubicBezTo>
                    <a:pt x="0" y="60"/>
                    <a:pt x="40" y="80"/>
                    <a:pt x="40" y="100"/>
                  </a:cubicBezTo>
                  <a:cubicBezTo>
                    <a:pt x="60" y="100"/>
                    <a:pt x="80" y="80"/>
                    <a:pt x="99" y="80"/>
                  </a:cubicBezTo>
                  <a:cubicBezTo>
                    <a:pt x="126" y="27"/>
                    <a:pt x="10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
            <p:cNvSpPr/>
            <p:nvPr/>
          </p:nvSpPr>
          <p:spPr>
            <a:xfrm>
              <a:off x="2845950" y="4713975"/>
              <a:ext cx="3500" cy="2525"/>
            </a:xfrm>
            <a:custGeom>
              <a:avLst/>
              <a:gdLst/>
              <a:ahLst/>
              <a:cxnLst/>
              <a:rect l="l" t="t" r="r" b="b"/>
              <a:pathLst>
                <a:path w="140" h="101" extrusionOk="0">
                  <a:moveTo>
                    <a:pt x="60" y="1"/>
                  </a:moveTo>
                  <a:cubicBezTo>
                    <a:pt x="0" y="20"/>
                    <a:pt x="0" y="80"/>
                    <a:pt x="60" y="100"/>
                  </a:cubicBezTo>
                  <a:cubicBezTo>
                    <a:pt x="99" y="100"/>
                    <a:pt x="119" y="80"/>
                    <a:pt x="139" y="80"/>
                  </a:cubicBezTo>
                  <a:lnTo>
                    <a:pt x="139" y="20"/>
                  </a:lnTo>
                  <a:cubicBezTo>
                    <a:pt x="119" y="20"/>
                    <a:pt x="99"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
            <p:cNvSpPr/>
            <p:nvPr/>
          </p:nvSpPr>
          <p:spPr>
            <a:xfrm>
              <a:off x="3026475" y="4619000"/>
              <a:ext cx="4500" cy="4500"/>
            </a:xfrm>
            <a:custGeom>
              <a:avLst/>
              <a:gdLst/>
              <a:ahLst/>
              <a:cxnLst/>
              <a:rect l="l" t="t" r="r" b="b"/>
              <a:pathLst>
                <a:path w="180" h="180" extrusionOk="0">
                  <a:moveTo>
                    <a:pt x="0" y="0"/>
                  </a:moveTo>
                  <a:lnTo>
                    <a:pt x="0" y="179"/>
                  </a:lnTo>
                  <a:lnTo>
                    <a:pt x="179" y="179"/>
                  </a:lnTo>
                  <a:lnTo>
                    <a:pt x="1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
            <p:cNvSpPr/>
            <p:nvPr/>
          </p:nvSpPr>
          <p:spPr>
            <a:xfrm>
              <a:off x="2915550" y="4617250"/>
              <a:ext cx="4025" cy="2250"/>
            </a:xfrm>
            <a:custGeom>
              <a:avLst/>
              <a:gdLst/>
              <a:ahLst/>
              <a:cxnLst/>
              <a:rect l="l" t="t" r="r" b="b"/>
              <a:pathLst>
                <a:path w="161" h="90" extrusionOk="0">
                  <a:moveTo>
                    <a:pt x="81" y="0"/>
                  </a:moveTo>
                  <a:cubicBezTo>
                    <a:pt x="51" y="0"/>
                    <a:pt x="21" y="30"/>
                    <a:pt x="1" y="90"/>
                  </a:cubicBezTo>
                  <a:lnTo>
                    <a:pt x="160" y="90"/>
                  </a:lnTo>
                  <a:cubicBezTo>
                    <a:pt x="140" y="30"/>
                    <a:pt x="110"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
            <p:cNvSpPr/>
            <p:nvPr/>
          </p:nvSpPr>
          <p:spPr>
            <a:xfrm>
              <a:off x="3022475" y="4730875"/>
              <a:ext cx="4025" cy="4500"/>
            </a:xfrm>
            <a:custGeom>
              <a:avLst/>
              <a:gdLst/>
              <a:ahLst/>
              <a:cxnLst/>
              <a:rect l="l" t="t" r="r" b="b"/>
              <a:pathLst>
                <a:path w="161" h="180" extrusionOk="0">
                  <a:moveTo>
                    <a:pt x="160" y="1"/>
                  </a:moveTo>
                  <a:lnTo>
                    <a:pt x="1" y="180"/>
                  </a:lnTo>
                  <a:cubicBezTo>
                    <a:pt x="61" y="120"/>
                    <a:pt x="120" y="80"/>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
            <p:cNvSpPr/>
            <p:nvPr/>
          </p:nvSpPr>
          <p:spPr>
            <a:xfrm>
              <a:off x="2664925" y="4735850"/>
              <a:ext cx="4975" cy="4500"/>
            </a:xfrm>
            <a:custGeom>
              <a:avLst/>
              <a:gdLst/>
              <a:ahLst/>
              <a:cxnLst/>
              <a:rect l="l" t="t" r="r" b="b"/>
              <a:pathLst>
                <a:path w="199" h="180" extrusionOk="0">
                  <a:moveTo>
                    <a:pt x="199" y="1"/>
                  </a:moveTo>
                  <a:cubicBezTo>
                    <a:pt x="163" y="19"/>
                    <a:pt x="130" y="46"/>
                    <a:pt x="100" y="75"/>
                  </a:cubicBezTo>
                  <a:lnTo>
                    <a:pt x="100" y="75"/>
                  </a:lnTo>
                  <a:cubicBezTo>
                    <a:pt x="135" y="45"/>
                    <a:pt x="169" y="21"/>
                    <a:pt x="199" y="1"/>
                  </a:cubicBezTo>
                  <a:close/>
                  <a:moveTo>
                    <a:pt x="100" y="75"/>
                  </a:moveTo>
                  <a:lnTo>
                    <a:pt x="100" y="75"/>
                  </a:lnTo>
                  <a:cubicBezTo>
                    <a:pt x="65" y="105"/>
                    <a:pt x="30" y="140"/>
                    <a:pt x="0" y="180"/>
                  </a:cubicBezTo>
                  <a:cubicBezTo>
                    <a:pt x="32" y="148"/>
                    <a:pt x="65" y="109"/>
                    <a:pt x="100" y="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
            <p:cNvSpPr/>
            <p:nvPr/>
          </p:nvSpPr>
          <p:spPr>
            <a:xfrm>
              <a:off x="3035925" y="4751400"/>
              <a:ext cx="4500" cy="1900"/>
            </a:xfrm>
            <a:custGeom>
              <a:avLst/>
              <a:gdLst/>
              <a:ahLst/>
              <a:cxnLst/>
              <a:rect l="l" t="t" r="r" b="b"/>
              <a:pathLst>
                <a:path w="180" h="76" extrusionOk="0">
                  <a:moveTo>
                    <a:pt x="90" y="0"/>
                  </a:moveTo>
                  <a:cubicBezTo>
                    <a:pt x="60" y="0"/>
                    <a:pt x="30" y="25"/>
                    <a:pt x="0" y="75"/>
                  </a:cubicBezTo>
                  <a:lnTo>
                    <a:pt x="179" y="75"/>
                  </a:lnTo>
                  <a:cubicBezTo>
                    <a:pt x="149" y="25"/>
                    <a:pt x="119" y="0"/>
                    <a:pt x="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
            <p:cNvSpPr/>
            <p:nvPr/>
          </p:nvSpPr>
          <p:spPr>
            <a:xfrm>
              <a:off x="2612200" y="4655800"/>
              <a:ext cx="5500" cy="3000"/>
            </a:xfrm>
            <a:custGeom>
              <a:avLst/>
              <a:gdLst/>
              <a:ahLst/>
              <a:cxnLst/>
              <a:rect l="l" t="t" r="r" b="b"/>
              <a:pathLst>
                <a:path w="220" h="120" extrusionOk="0">
                  <a:moveTo>
                    <a:pt x="219" y="0"/>
                  </a:moveTo>
                  <a:cubicBezTo>
                    <a:pt x="120" y="0"/>
                    <a:pt x="40" y="40"/>
                    <a:pt x="0" y="119"/>
                  </a:cubicBezTo>
                  <a:cubicBezTo>
                    <a:pt x="100" y="119"/>
                    <a:pt x="160" y="6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
            <p:cNvSpPr/>
            <p:nvPr/>
          </p:nvSpPr>
          <p:spPr>
            <a:xfrm>
              <a:off x="2575900" y="4669225"/>
              <a:ext cx="5500" cy="3000"/>
            </a:xfrm>
            <a:custGeom>
              <a:avLst/>
              <a:gdLst/>
              <a:ahLst/>
              <a:cxnLst/>
              <a:rect l="l" t="t" r="r" b="b"/>
              <a:pathLst>
                <a:path w="220" h="120" extrusionOk="0">
                  <a:moveTo>
                    <a:pt x="219" y="0"/>
                  </a:moveTo>
                  <a:cubicBezTo>
                    <a:pt x="120" y="0"/>
                    <a:pt x="60" y="60"/>
                    <a:pt x="0" y="120"/>
                  </a:cubicBezTo>
                  <a:cubicBezTo>
                    <a:pt x="100" y="120"/>
                    <a:pt x="179" y="8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
            <p:cNvSpPr/>
            <p:nvPr/>
          </p:nvSpPr>
          <p:spPr>
            <a:xfrm>
              <a:off x="2566950" y="4673200"/>
              <a:ext cx="5975" cy="3500"/>
            </a:xfrm>
            <a:custGeom>
              <a:avLst/>
              <a:gdLst/>
              <a:ahLst/>
              <a:cxnLst/>
              <a:rect l="l" t="t" r="r" b="b"/>
              <a:pathLst>
                <a:path w="239" h="140" extrusionOk="0">
                  <a:moveTo>
                    <a:pt x="0" y="0"/>
                  </a:moveTo>
                  <a:lnTo>
                    <a:pt x="0" y="140"/>
                  </a:lnTo>
                  <a:cubicBezTo>
                    <a:pt x="80" y="100"/>
                    <a:pt x="159" y="60"/>
                    <a:pt x="239" y="20"/>
                  </a:cubicBezTo>
                  <a:cubicBezTo>
                    <a:pt x="159" y="20"/>
                    <a:pt x="8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
            <p:cNvSpPr/>
            <p:nvPr/>
          </p:nvSpPr>
          <p:spPr>
            <a:xfrm>
              <a:off x="2993650" y="4757575"/>
              <a:ext cx="32850" cy="9650"/>
            </a:xfrm>
            <a:custGeom>
              <a:avLst/>
              <a:gdLst/>
              <a:ahLst/>
              <a:cxnLst/>
              <a:rect l="l" t="t" r="r" b="b"/>
              <a:pathLst>
                <a:path w="1314" h="386" extrusionOk="0">
                  <a:moveTo>
                    <a:pt x="770" y="0"/>
                  </a:moveTo>
                  <a:cubicBezTo>
                    <a:pt x="604" y="0"/>
                    <a:pt x="432" y="30"/>
                    <a:pt x="250" y="30"/>
                  </a:cubicBezTo>
                  <a:cubicBezTo>
                    <a:pt x="169" y="30"/>
                    <a:pt x="86" y="24"/>
                    <a:pt x="0" y="7"/>
                  </a:cubicBezTo>
                  <a:lnTo>
                    <a:pt x="0" y="7"/>
                  </a:lnTo>
                  <a:cubicBezTo>
                    <a:pt x="119" y="206"/>
                    <a:pt x="199" y="266"/>
                    <a:pt x="259" y="365"/>
                  </a:cubicBezTo>
                  <a:cubicBezTo>
                    <a:pt x="497" y="365"/>
                    <a:pt x="716" y="365"/>
                    <a:pt x="955" y="385"/>
                  </a:cubicBezTo>
                  <a:cubicBezTo>
                    <a:pt x="1094" y="345"/>
                    <a:pt x="1214" y="266"/>
                    <a:pt x="1313" y="206"/>
                  </a:cubicBezTo>
                  <a:cubicBezTo>
                    <a:pt x="1137" y="39"/>
                    <a:pt x="958" y="0"/>
                    <a:pt x="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
            <p:cNvSpPr/>
            <p:nvPr/>
          </p:nvSpPr>
          <p:spPr>
            <a:xfrm>
              <a:off x="3018000" y="4762725"/>
              <a:ext cx="9475" cy="8475"/>
            </a:xfrm>
            <a:custGeom>
              <a:avLst/>
              <a:gdLst/>
              <a:ahLst/>
              <a:cxnLst/>
              <a:rect l="l" t="t" r="r" b="b"/>
              <a:pathLst>
                <a:path w="379" h="339" extrusionOk="0">
                  <a:moveTo>
                    <a:pt x="379" y="0"/>
                  </a:moveTo>
                  <a:cubicBezTo>
                    <a:pt x="200" y="0"/>
                    <a:pt x="80" y="40"/>
                    <a:pt x="1" y="199"/>
                  </a:cubicBezTo>
                  <a:cubicBezTo>
                    <a:pt x="41" y="239"/>
                    <a:pt x="120" y="298"/>
                    <a:pt x="200" y="338"/>
                  </a:cubicBezTo>
                  <a:cubicBezTo>
                    <a:pt x="240" y="239"/>
                    <a:pt x="319" y="119"/>
                    <a:pt x="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
            <p:cNvSpPr/>
            <p:nvPr/>
          </p:nvSpPr>
          <p:spPr>
            <a:xfrm>
              <a:off x="3022475" y="4771175"/>
              <a:ext cx="4025" cy="2325"/>
            </a:xfrm>
            <a:custGeom>
              <a:avLst/>
              <a:gdLst/>
              <a:ahLst/>
              <a:cxnLst/>
              <a:rect l="l" t="t" r="r" b="b"/>
              <a:pathLst>
                <a:path w="161" h="93" extrusionOk="0">
                  <a:moveTo>
                    <a:pt x="1" y="0"/>
                  </a:moveTo>
                  <a:cubicBezTo>
                    <a:pt x="22" y="63"/>
                    <a:pt x="48" y="92"/>
                    <a:pt x="77" y="92"/>
                  </a:cubicBezTo>
                  <a:cubicBezTo>
                    <a:pt x="103" y="92"/>
                    <a:pt x="132" y="68"/>
                    <a:pt x="160" y="20"/>
                  </a:cubicBezTo>
                  <a:cubicBezTo>
                    <a:pt x="120" y="0"/>
                    <a:pt x="4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
            <p:cNvSpPr/>
            <p:nvPr/>
          </p:nvSpPr>
          <p:spPr>
            <a:xfrm>
              <a:off x="2785275" y="4753025"/>
              <a:ext cx="36325" cy="13025"/>
            </a:xfrm>
            <a:custGeom>
              <a:avLst/>
              <a:gdLst/>
              <a:ahLst/>
              <a:cxnLst/>
              <a:rect l="l" t="t" r="r" b="b"/>
              <a:pathLst>
                <a:path w="1453" h="521" extrusionOk="0">
                  <a:moveTo>
                    <a:pt x="875" y="0"/>
                  </a:moveTo>
                  <a:cubicBezTo>
                    <a:pt x="681" y="0"/>
                    <a:pt x="487" y="20"/>
                    <a:pt x="298" y="110"/>
                  </a:cubicBezTo>
                  <a:cubicBezTo>
                    <a:pt x="199" y="149"/>
                    <a:pt x="0" y="209"/>
                    <a:pt x="100" y="408"/>
                  </a:cubicBezTo>
                  <a:cubicBezTo>
                    <a:pt x="138" y="484"/>
                    <a:pt x="225" y="520"/>
                    <a:pt x="299" y="520"/>
                  </a:cubicBezTo>
                  <a:cubicBezTo>
                    <a:pt x="340" y="520"/>
                    <a:pt x="377" y="509"/>
                    <a:pt x="398" y="488"/>
                  </a:cubicBezTo>
                  <a:cubicBezTo>
                    <a:pt x="696" y="149"/>
                    <a:pt x="1134" y="388"/>
                    <a:pt x="1452" y="209"/>
                  </a:cubicBezTo>
                  <a:lnTo>
                    <a:pt x="1452" y="10"/>
                  </a:lnTo>
                  <a:cubicBezTo>
                    <a:pt x="1414" y="12"/>
                    <a:pt x="1376" y="13"/>
                    <a:pt x="1338" y="13"/>
                  </a:cubicBezTo>
                  <a:cubicBezTo>
                    <a:pt x="1186" y="13"/>
                    <a:pt x="1031" y="0"/>
                    <a:pt x="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
            <p:cNvSpPr/>
            <p:nvPr/>
          </p:nvSpPr>
          <p:spPr>
            <a:xfrm>
              <a:off x="2774825" y="4758725"/>
              <a:ext cx="4000" cy="2525"/>
            </a:xfrm>
            <a:custGeom>
              <a:avLst/>
              <a:gdLst/>
              <a:ahLst/>
              <a:cxnLst/>
              <a:rect l="l" t="t" r="r" b="b"/>
              <a:pathLst>
                <a:path w="160" h="101" extrusionOk="0">
                  <a:moveTo>
                    <a:pt x="80" y="1"/>
                  </a:moveTo>
                  <a:cubicBezTo>
                    <a:pt x="60" y="1"/>
                    <a:pt x="20" y="21"/>
                    <a:pt x="0" y="21"/>
                  </a:cubicBezTo>
                  <a:cubicBezTo>
                    <a:pt x="20" y="61"/>
                    <a:pt x="20" y="80"/>
                    <a:pt x="20" y="80"/>
                  </a:cubicBezTo>
                  <a:cubicBezTo>
                    <a:pt x="60" y="100"/>
                    <a:pt x="80" y="100"/>
                    <a:pt x="100" y="100"/>
                  </a:cubicBezTo>
                  <a:cubicBezTo>
                    <a:pt x="159" y="61"/>
                    <a:pt x="159" y="2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
            <p:cNvSpPr/>
            <p:nvPr/>
          </p:nvSpPr>
          <p:spPr>
            <a:xfrm>
              <a:off x="2598275" y="4655825"/>
              <a:ext cx="7975" cy="3975"/>
            </a:xfrm>
            <a:custGeom>
              <a:avLst/>
              <a:gdLst/>
              <a:ahLst/>
              <a:cxnLst/>
              <a:rect l="l" t="t" r="r" b="b"/>
              <a:pathLst>
                <a:path w="319" h="159" extrusionOk="0">
                  <a:moveTo>
                    <a:pt x="163" y="0"/>
                  </a:moveTo>
                  <a:cubicBezTo>
                    <a:pt x="99" y="0"/>
                    <a:pt x="47" y="66"/>
                    <a:pt x="0" y="158"/>
                  </a:cubicBezTo>
                  <a:cubicBezTo>
                    <a:pt x="120" y="138"/>
                    <a:pt x="219" y="138"/>
                    <a:pt x="319" y="118"/>
                  </a:cubicBezTo>
                  <a:cubicBezTo>
                    <a:pt x="260" y="35"/>
                    <a:pt x="209" y="0"/>
                    <a:pt x="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
            <p:cNvSpPr/>
            <p:nvPr/>
          </p:nvSpPr>
          <p:spPr>
            <a:xfrm>
              <a:off x="2999100" y="4657275"/>
              <a:ext cx="50775" cy="15350"/>
            </a:xfrm>
            <a:custGeom>
              <a:avLst/>
              <a:gdLst/>
              <a:ahLst/>
              <a:cxnLst/>
              <a:rect l="l" t="t" r="r" b="b"/>
              <a:pathLst>
                <a:path w="2031" h="614" extrusionOk="0">
                  <a:moveTo>
                    <a:pt x="1891" y="1"/>
                  </a:moveTo>
                  <a:cubicBezTo>
                    <a:pt x="1473" y="60"/>
                    <a:pt x="1015" y="140"/>
                    <a:pt x="598" y="200"/>
                  </a:cubicBezTo>
                  <a:cubicBezTo>
                    <a:pt x="399" y="299"/>
                    <a:pt x="140" y="200"/>
                    <a:pt x="1" y="558"/>
                  </a:cubicBezTo>
                  <a:cubicBezTo>
                    <a:pt x="238" y="600"/>
                    <a:pt x="472" y="614"/>
                    <a:pt x="705" y="614"/>
                  </a:cubicBezTo>
                  <a:cubicBezTo>
                    <a:pt x="1019" y="614"/>
                    <a:pt x="1332" y="589"/>
                    <a:pt x="1652" y="578"/>
                  </a:cubicBezTo>
                  <a:cubicBezTo>
                    <a:pt x="1604" y="450"/>
                    <a:pt x="1518" y="310"/>
                    <a:pt x="1669" y="310"/>
                  </a:cubicBezTo>
                  <a:cubicBezTo>
                    <a:pt x="1707" y="310"/>
                    <a:pt x="1759" y="319"/>
                    <a:pt x="1831" y="339"/>
                  </a:cubicBezTo>
                  <a:cubicBezTo>
                    <a:pt x="1844" y="342"/>
                    <a:pt x="1857" y="343"/>
                    <a:pt x="1868" y="343"/>
                  </a:cubicBezTo>
                  <a:cubicBezTo>
                    <a:pt x="1942" y="343"/>
                    <a:pt x="1978" y="291"/>
                    <a:pt x="2030" y="240"/>
                  </a:cubicBezTo>
                  <a:cubicBezTo>
                    <a:pt x="1990" y="160"/>
                    <a:pt x="1970" y="41"/>
                    <a:pt x="1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
            <p:cNvSpPr/>
            <p:nvPr/>
          </p:nvSpPr>
          <p:spPr>
            <a:xfrm>
              <a:off x="3080175" y="4654275"/>
              <a:ext cx="25875" cy="7275"/>
            </a:xfrm>
            <a:custGeom>
              <a:avLst/>
              <a:gdLst/>
              <a:ahLst/>
              <a:cxnLst/>
              <a:rect l="l" t="t" r="r" b="b"/>
              <a:pathLst>
                <a:path w="1035" h="291" extrusionOk="0">
                  <a:moveTo>
                    <a:pt x="578" y="1"/>
                  </a:moveTo>
                  <a:cubicBezTo>
                    <a:pt x="384" y="1"/>
                    <a:pt x="189" y="98"/>
                    <a:pt x="0" y="220"/>
                  </a:cubicBezTo>
                  <a:cubicBezTo>
                    <a:pt x="89" y="272"/>
                    <a:pt x="179" y="290"/>
                    <a:pt x="269" y="290"/>
                  </a:cubicBezTo>
                  <a:cubicBezTo>
                    <a:pt x="473" y="290"/>
                    <a:pt x="679" y="199"/>
                    <a:pt x="881" y="199"/>
                  </a:cubicBezTo>
                  <a:cubicBezTo>
                    <a:pt x="933" y="199"/>
                    <a:pt x="984" y="205"/>
                    <a:pt x="1035" y="220"/>
                  </a:cubicBezTo>
                  <a:cubicBezTo>
                    <a:pt x="885" y="62"/>
                    <a:pt x="732" y="1"/>
                    <a:pt x="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
            <p:cNvSpPr/>
            <p:nvPr/>
          </p:nvSpPr>
          <p:spPr>
            <a:xfrm>
              <a:off x="3052325" y="4659150"/>
              <a:ext cx="18925" cy="5100"/>
            </a:xfrm>
            <a:custGeom>
              <a:avLst/>
              <a:gdLst/>
              <a:ahLst/>
              <a:cxnLst/>
              <a:rect l="l" t="t" r="r" b="b"/>
              <a:pathLst>
                <a:path w="757" h="204" extrusionOk="0">
                  <a:moveTo>
                    <a:pt x="485" y="0"/>
                  </a:moveTo>
                  <a:cubicBezTo>
                    <a:pt x="313" y="0"/>
                    <a:pt x="144" y="41"/>
                    <a:pt x="0" y="184"/>
                  </a:cubicBezTo>
                  <a:cubicBezTo>
                    <a:pt x="113" y="184"/>
                    <a:pt x="229" y="203"/>
                    <a:pt x="343" y="203"/>
                  </a:cubicBezTo>
                  <a:cubicBezTo>
                    <a:pt x="490" y="203"/>
                    <a:pt x="633" y="171"/>
                    <a:pt x="756" y="25"/>
                  </a:cubicBezTo>
                  <a:cubicBezTo>
                    <a:pt x="667" y="12"/>
                    <a:pt x="576" y="0"/>
                    <a:pt x="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
            <p:cNvSpPr/>
            <p:nvPr/>
          </p:nvSpPr>
          <p:spPr>
            <a:xfrm>
              <a:off x="3100575" y="4623950"/>
              <a:ext cx="10450" cy="8500"/>
            </a:xfrm>
            <a:custGeom>
              <a:avLst/>
              <a:gdLst/>
              <a:ahLst/>
              <a:cxnLst/>
              <a:rect l="l" t="t" r="r" b="b"/>
              <a:pathLst>
                <a:path w="418" h="340" extrusionOk="0">
                  <a:moveTo>
                    <a:pt x="259" y="1"/>
                  </a:moveTo>
                  <a:lnTo>
                    <a:pt x="259" y="1"/>
                  </a:lnTo>
                  <a:cubicBezTo>
                    <a:pt x="0" y="279"/>
                    <a:pt x="179" y="319"/>
                    <a:pt x="418" y="339"/>
                  </a:cubicBezTo>
                  <a:cubicBezTo>
                    <a:pt x="378" y="220"/>
                    <a:pt x="298" y="120"/>
                    <a:pt x="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
            <p:cNvSpPr/>
            <p:nvPr/>
          </p:nvSpPr>
          <p:spPr>
            <a:xfrm>
              <a:off x="3048350" y="4758250"/>
              <a:ext cx="18925" cy="4125"/>
            </a:xfrm>
            <a:custGeom>
              <a:avLst/>
              <a:gdLst/>
              <a:ahLst/>
              <a:cxnLst/>
              <a:rect l="l" t="t" r="r" b="b"/>
              <a:pathLst>
                <a:path w="757" h="165" extrusionOk="0">
                  <a:moveTo>
                    <a:pt x="0" y="0"/>
                  </a:moveTo>
                  <a:cubicBezTo>
                    <a:pt x="130" y="109"/>
                    <a:pt x="259" y="164"/>
                    <a:pt x="386" y="164"/>
                  </a:cubicBezTo>
                  <a:cubicBezTo>
                    <a:pt x="513" y="164"/>
                    <a:pt x="637" y="109"/>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
            <p:cNvSpPr/>
            <p:nvPr/>
          </p:nvSpPr>
          <p:spPr>
            <a:xfrm>
              <a:off x="3069450" y="4723425"/>
              <a:ext cx="70425" cy="20925"/>
            </a:xfrm>
            <a:custGeom>
              <a:avLst/>
              <a:gdLst/>
              <a:ahLst/>
              <a:cxnLst/>
              <a:rect l="l" t="t" r="r" b="b"/>
              <a:pathLst>
                <a:path w="2817" h="837" extrusionOk="0">
                  <a:moveTo>
                    <a:pt x="2558" y="1"/>
                  </a:moveTo>
                  <a:lnTo>
                    <a:pt x="2558" y="1"/>
                  </a:lnTo>
                  <a:cubicBezTo>
                    <a:pt x="1683" y="100"/>
                    <a:pt x="887" y="199"/>
                    <a:pt x="111" y="299"/>
                  </a:cubicBezTo>
                  <a:cubicBezTo>
                    <a:pt x="1" y="584"/>
                    <a:pt x="61" y="648"/>
                    <a:pt x="169" y="648"/>
                  </a:cubicBezTo>
                  <a:cubicBezTo>
                    <a:pt x="256" y="648"/>
                    <a:pt x="375" y="607"/>
                    <a:pt x="461" y="607"/>
                  </a:cubicBezTo>
                  <a:cubicBezTo>
                    <a:pt x="498" y="607"/>
                    <a:pt x="529" y="614"/>
                    <a:pt x="549" y="637"/>
                  </a:cubicBezTo>
                  <a:cubicBezTo>
                    <a:pt x="1106" y="677"/>
                    <a:pt x="1703" y="577"/>
                    <a:pt x="2220" y="836"/>
                  </a:cubicBezTo>
                  <a:cubicBezTo>
                    <a:pt x="2270" y="805"/>
                    <a:pt x="2327" y="799"/>
                    <a:pt x="2389" y="799"/>
                  </a:cubicBezTo>
                  <a:cubicBezTo>
                    <a:pt x="2426" y="799"/>
                    <a:pt x="2464" y="801"/>
                    <a:pt x="2503" y="801"/>
                  </a:cubicBezTo>
                  <a:cubicBezTo>
                    <a:pt x="2608" y="801"/>
                    <a:pt x="2717" y="786"/>
                    <a:pt x="2817" y="677"/>
                  </a:cubicBezTo>
                  <a:cubicBezTo>
                    <a:pt x="2419" y="538"/>
                    <a:pt x="2757" y="120"/>
                    <a:pt x="2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
            <p:cNvSpPr/>
            <p:nvPr/>
          </p:nvSpPr>
          <p:spPr>
            <a:xfrm>
              <a:off x="3145825" y="4799025"/>
              <a:ext cx="3500" cy="2500"/>
            </a:xfrm>
            <a:custGeom>
              <a:avLst/>
              <a:gdLst/>
              <a:ahLst/>
              <a:cxnLst/>
              <a:rect l="l" t="t" r="r" b="b"/>
              <a:pathLst>
                <a:path w="140" h="100" extrusionOk="0">
                  <a:moveTo>
                    <a:pt x="60" y="0"/>
                  </a:moveTo>
                  <a:cubicBezTo>
                    <a:pt x="60" y="0"/>
                    <a:pt x="40" y="40"/>
                    <a:pt x="0" y="40"/>
                  </a:cubicBezTo>
                  <a:lnTo>
                    <a:pt x="0" y="80"/>
                  </a:lnTo>
                  <a:cubicBezTo>
                    <a:pt x="40" y="100"/>
                    <a:pt x="60" y="100"/>
                    <a:pt x="80" y="100"/>
                  </a:cubicBezTo>
                  <a:cubicBezTo>
                    <a:pt x="140" y="60"/>
                    <a:pt x="140" y="4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
            <p:cNvSpPr/>
            <p:nvPr/>
          </p:nvSpPr>
          <p:spPr>
            <a:xfrm>
              <a:off x="2803675" y="4823875"/>
              <a:ext cx="4000" cy="4500"/>
            </a:xfrm>
            <a:custGeom>
              <a:avLst/>
              <a:gdLst/>
              <a:ahLst/>
              <a:cxnLst/>
              <a:rect l="l" t="t" r="r" b="b"/>
              <a:pathLst>
                <a:path w="160" h="180" extrusionOk="0">
                  <a:moveTo>
                    <a:pt x="159" y="1"/>
                  </a:moveTo>
                  <a:cubicBezTo>
                    <a:pt x="119" y="41"/>
                    <a:pt x="40" y="41"/>
                    <a:pt x="0" y="41"/>
                  </a:cubicBezTo>
                  <a:cubicBezTo>
                    <a:pt x="60" y="100"/>
                    <a:pt x="119" y="160"/>
                    <a:pt x="159" y="180"/>
                  </a:cubicBezTo>
                  <a:lnTo>
                    <a:pt x="1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
            <p:cNvSpPr/>
            <p:nvPr/>
          </p:nvSpPr>
          <p:spPr>
            <a:xfrm>
              <a:off x="3016525" y="4615125"/>
              <a:ext cx="9975" cy="4375"/>
            </a:xfrm>
            <a:custGeom>
              <a:avLst/>
              <a:gdLst/>
              <a:ahLst/>
              <a:cxnLst/>
              <a:rect l="l" t="t" r="r" b="b"/>
              <a:pathLst>
                <a:path w="399" h="175" extrusionOk="0">
                  <a:moveTo>
                    <a:pt x="132" y="1"/>
                  </a:moveTo>
                  <a:cubicBezTo>
                    <a:pt x="85" y="1"/>
                    <a:pt x="40" y="26"/>
                    <a:pt x="0" y="95"/>
                  </a:cubicBezTo>
                  <a:lnTo>
                    <a:pt x="239" y="175"/>
                  </a:lnTo>
                  <a:lnTo>
                    <a:pt x="398" y="175"/>
                  </a:lnTo>
                  <a:cubicBezTo>
                    <a:pt x="378" y="135"/>
                    <a:pt x="358" y="75"/>
                    <a:pt x="279" y="56"/>
                  </a:cubicBezTo>
                  <a:cubicBezTo>
                    <a:pt x="229" y="26"/>
                    <a:pt x="179" y="1"/>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
            <p:cNvSpPr/>
            <p:nvPr/>
          </p:nvSpPr>
          <p:spPr>
            <a:xfrm>
              <a:off x="3030950" y="4614950"/>
              <a:ext cx="14425" cy="4550"/>
            </a:xfrm>
            <a:custGeom>
              <a:avLst/>
              <a:gdLst/>
              <a:ahLst/>
              <a:cxnLst/>
              <a:rect l="l" t="t" r="r" b="b"/>
              <a:pathLst>
                <a:path w="577" h="182" extrusionOk="0">
                  <a:moveTo>
                    <a:pt x="377" y="0"/>
                  </a:moveTo>
                  <a:cubicBezTo>
                    <a:pt x="239" y="0"/>
                    <a:pt x="88" y="21"/>
                    <a:pt x="0" y="182"/>
                  </a:cubicBezTo>
                  <a:cubicBezTo>
                    <a:pt x="199" y="182"/>
                    <a:pt x="378" y="182"/>
                    <a:pt x="557" y="162"/>
                  </a:cubicBezTo>
                  <a:cubicBezTo>
                    <a:pt x="557" y="162"/>
                    <a:pt x="577" y="162"/>
                    <a:pt x="577" y="102"/>
                  </a:cubicBezTo>
                  <a:cubicBezTo>
                    <a:pt x="577" y="82"/>
                    <a:pt x="557" y="43"/>
                    <a:pt x="517" y="3"/>
                  </a:cubicBezTo>
                  <a:cubicBezTo>
                    <a:pt x="475" y="3"/>
                    <a:pt x="427" y="0"/>
                    <a:pt x="3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
            <p:cNvSpPr/>
            <p:nvPr/>
          </p:nvSpPr>
          <p:spPr>
            <a:xfrm>
              <a:off x="3044875" y="4615000"/>
              <a:ext cx="2500" cy="4500"/>
            </a:xfrm>
            <a:custGeom>
              <a:avLst/>
              <a:gdLst/>
              <a:ahLst/>
              <a:cxnLst/>
              <a:rect l="l" t="t" r="r" b="b"/>
              <a:pathLst>
                <a:path w="100" h="180" extrusionOk="0">
                  <a:moveTo>
                    <a:pt x="0" y="1"/>
                  </a:moveTo>
                  <a:lnTo>
                    <a:pt x="0" y="180"/>
                  </a:lnTo>
                  <a:cubicBezTo>
                    <a:pt x="20" y="160"/>
                    <a:pt x="40" y="160"/>
                    <a:pt x="60" y="120"/>
                  </a:cubicBezTo>
                  <a:cubicBezTo>
                    <a:pt x="100" y="61"/>
                    <a:pt x="60" y="4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
            <p:cNvSpPr/>
            <p:nvPr/>
          </p:nvSpPr>
          <p:spPr>
            <a:xfrm>
              <a:off x="2470475" y="4810950"/>
              <a:ext cx="55225" cy="23125"/>
            </a:xfrm>
            <a:custGeom>
              <a:avLst/>
              <a:gdLst/>
              <a:ahLst/>
              <a:cxnLst/>
              <a:rect l="l" t="t" r="r" b="b"/>
              <a:pathLst>
                <a:path w="2209" h="925" extrusionOk="0">
                  <a:moveTo>
                    <a:pt x="1760" y="1"/>
                  </a:moveTo>
                  <a:cubicBezTo>
                    <a:pt x="1549" y="1"/>
                    <a:pt x="1344" y="30"/>
                    <a:pt x="1131" y="30"/>
                  </a:cubicBezTo>
                  <a:cubicBezTo>
                    <a:pt x="1067" y="30"/>
                    <a:pt x="1002" y="28"/>
                    <a:pt x="935" y="21"/>
                  </a:cubicBezTo>
                  <a:cubicBezTo>
                    <a:pt x="656" y="100"/>
                    <a:pt x="398" y="180"/>
                    <a:pt x="119" y="279"/>
                  </a:cubicBezTo>
                  <a:cubicBezTo>
                    <a:pt x="40" y="319"/>
                    <a:pt x="0" y="418"/>
                    <a:pt x="0" y="518"/>
                  </a:cubicBezTo>
                  <a:cubicBezTo>
                    <a:pt x="169" y="827"/>
                    <a:pt x="368" y="924"/>
                    <a:pt x="582" y="924"/>
                  </a:cubicBezTo>
                  <a:cubicBezTo>
                    <a:pt x="822" y="924"/>
                    <a:pt x="1080" y="801"/>
                    <a:pt x="1333" y="717"/>
                  </a:cubicBezTo>
                  <a:cubicBezTo>
                    <a:pt x="1353" y="717"/>
                    <a:pt x="1373" y="697"/>
                    <a:pt x="1412" y="677"/>
                  </a:cubicBezTo>
                  <a:cubicBezTo>
                    <a:pt x="1432" y="617"/>
                    <a:pt x="1412" y="597"/>
                    <a:pt x="1353" y="558"/>
                  </a:cubicBezTo>
                  <a:cubicBezTo>
                    <a:pt x="1469" y="395"/>
                    <a:pt x="1612" y="361"/>
                    <a:pt x="1762" y="361"/>
                  </a:cubicBezTo>
                  <a:cubicBezTo>
                    <a:pt x="1870" y="361"/>
                    <a:pt x="1981" y="379"/>
                    <a:pt x="2089" y="379"/>
                  </a:cubicBezTo>
                  <a:cubicBezTo>
                    <a:pt x="2148" y="379"/>
                    <a:pt x="2208" y="379"/>
                    <a:pt x="2208" y="359"/>
                  </a:cubicBezTo>
                  <a:cubicBezTo>
                    <a:pt x="2148" y="259"/>
                    <a:pt x="2089" y="120"/>
                    <a:pt x="2029" y="21"/>
                  </a:cubicBezTo>
                  <a:cubicBezTo>
                    <a:pt x="1937" y="6"/>
                    <a:pt x="1848" y="1"/>
                    <a:pt x="1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
            <p:cNvSpPr/>
            <p:nvPr/>
          </p:nvSpPr>
          <p:spPr>
            <a:xfrm>
              <a:off x="2638550" y="4802500"/>
              <a:ext cx="13450" cy="4500"/>
            </a:xfrm>
            <a:custGeom>
              <a:avLst/>
              <a:gdLst/>
              <a:ahLst/>
              <a:cxnLst/>
              <a:rect l="l" t="t" r="r" b="b"/>
              <a:pathLst>
                <a:path w="538" h="180" extrusionOk="0">
                  <a:moveTo>
                    <a:pt x="538" y="0"/>
                  </a:moveTo>
                  <a:cubicBezTo>
                    <a:pt x="359" y="0"/>
                    <a:pt x="180" y="20"/>
                    <a:pt x="1" y="20"/>
                  </a:cubicBezTo>
                  <a:lnTo>
                    <a:pt x="1" y="160"/>
                  </a:lnTo>
                  <a:cubicBezTo>
                    <a:pt x="80" y="160"/>
                    <a:pt x="120" y="160"/>
                    <a:pt x="180" y="180"/>
                  </a:cubicBezTo>
                  <a:cubicBezTo>
                    <a:pt x="339" y="180"/>
                    <a:pt x="458" y="14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
            <p:cNvSpPr/>
            <p:nvPr/>
          </p:nvSpPr>
          <p:spPr>
            <a:xfrm>
              <a:off x="2526175" y="4800500"/>
              <a:ext cx="18425" cy="5500"/>
            </a:xfrm>
            <a:custGeom>
              <a:avLst/>
              <a:gdLst/>
              <a:ahLst/>
              <a:cxnLst/>
              <a:rect l="l" t="t" r="r" b="b"/>
              <a:pathLst>
                <a:path w="737" h="220" extrusionOk="0">
                  <a:moveTo>
                    <a:pt x="199" y="41"/>
                  </a:moveTo>
                  <a:cubicBezTo>
                    <a:pt x="119" y="80"/>
                    <a:pt x="80" y="80"/>
                    <a:pt x="20" y="80"/>
                  </a:cubicBezTo>
                  <a:lnTo>
                    <a:pt x="0" y="100"/>
                  </a:lnTo>
                  <a:cubicBezTo>
                    <a:pt x="0" y="140"/>
                    <a:pt x="0" y="180"/>
                    <a:pt x="40" y="220"/>
                  </a:cubicBezTo>
                  <a:lnTo>
                    <a:pt x="736" y="220"/>
                  </a:lnTo>
                  <a:cubicBezTo>
                    <a:pt x="617" y="1"/>
                    <a:pt x="398" y="80"/>
                    <a:pt x="199" y="4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
            <p:cNvSpPr/>
            <p:nvPr/>
          </p:nvSpPr>
          <p:spPr>
            <a:xfrm>
              <a:off x="2492850" y="4802500"/>
              <a:ext cx="33825" cy="12750"/>
            </a:xfrm>
            <a:custGeom>
              <a:avLst/>
              <a:gdLst/>
              <a:ahLst/>
              <a:cxnLst/>
              <a:rect l="l" t="t" r="r" b="b"/>
              <a:pathLst>
                <a:path w="1353" h="510" extrusionOk="0">
                  <a:moveTo>
                    <a:pt x="1353" y="0"/>
                  </a:moveTo>
                  <a:cubicBezTo>
                    <a:pt x="1046" y="77"/>
                    <a:pt x="727" y="166"/>
                    <a:pt x="397" y="166"/>
                  </a:cubicBezTo>
                  <a:cubicBezTo>
                    <a:pt x="299" y="166"/>
                    <a:pt x="200" y="158"/>
                    <a:pt x="100" y="140"/>
                  </a:cubicBezTo>
                  <a:cubicBezTo>
                    <a:pt x="40" y="199"/>
                    <a:pt x="20" y="239"/>
                    <a:pt x="0" y="319"/>
                  </a:cubicBezTo>
                  <a:cubicBezTo>
                    <a:pt x="20" y="398"/>
                    <a:pt x="40" y="438"/>
                    <a:pt x="100" y="498"/>
                  </a:cubicBezTo>
                  <a:cubicBezTo>
                    <a:pt x="208" y="504"/>
                    <a:pt x="317" y="510"/>
                    <a:pt x="428" y="510"/>
                  </a:cubicBezTo>
                  <a:cubicBezTo>
                    <a:pt x="684" y="510"/>
                    <a:pt x="944" y="478"/>
                    <a:pt x="1194" y="339"/>
                  </a:cubicBezTo>
                  <a:lnTo>
                    <a:pt x="1353" y="160"/>
                  </a:lnTo>
                  <a:lnTo>
                    <a:pt x="1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
            <p:cNvSpPr/>
            <p:nvPr/>
          </p:nvSpPr>
          <p:spPr>
            <a:xfrm>
              <a:off x="3088125" y="4669850"/>
              <a:ext cx="19425" cy="8350"/>
            </a:xfrm>
            <a:custGeom>
              <a:avLst/>
              <a:gdLst/>
              <a:ahLst/>
              <a:cxnLst/>
              <a:rect l="l" t="t" r="r" b="b"/>
              <a:pathLst>
                <a:path w="777" h="334" extrusionOk="0">
                  <a:moveTo>
                    <a:pt x="399" y="0"/>
                  </a:moveTo>
                  <a:cubicBezTo>
                    <a:pt x="299" y="0"/>
                    <a:pt x="200" y="25"/>
                    <a:pt x="100" y="75"/>
                  </a:cubicBezTo>
                  <a:cubicBezTo>
                    <a:pt x="60" y="95"/>
                    <a:pt x="21" y="134"/>
                    <a:pt x="1" y="154"/>
                  </a:cubicBezTo>
                  <a:cubicBezTo>
                    <a:pt x="180" y="294"/>
                    <a:pt x="379" y="294"/>
                    <a:pt x="578" y="333"/>
                  </a:cubicBezTo>
                  <a:lnTo>
                    <a:pt x="777" y="134"/>
                  </a:lnTo>
                  <a:cubicBezTo>
                    <a:pt x="737" y="134"/>
                    <a:pt x="717" y="95"/>
                    <a:pt x="697" y="75"/>
                  </a:cubicBezTo>
                  <a:cubicBezTo>
                    <a:pt x="598" y="25"/>
                    <a:pt x="498" y="0"/>
                    <a:pt x="3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
            <p:cNvSpPr/>
            <p:nvPr/>
          </p:nvSpPr>
          <p:spPr>
            <a:xfrm>
              <a:off x="3098075" y="4690600"/>
              <a:ext cx="8975" cy="3825"/>
            </a:xfrm>
            <a:custGeom>
              <a:avLst/>
              <a:gdLst/>
              <a:ahLst/>
              <a:cxnLst/>
              <a:rect l="l" t="t" r="r" b="b"/>
              <a:pathLst>
                <a:path w="359" h="153" extrusionOk="0">
                  <a:moveTo>
                    <a:pt x="359" y="1"/>
                  </a:moveTo>
                  <a:cubicBezTo>
                    <a:pt x="219" y="20"/>
                    <a:pt x="120" y="20"/>
                    <a:pt x="1" y="20"/>
                  </a:cubicBezTo>
                  <a:cubicBezTo>
                    <a:pt x="59" y="108"/>
                    <a:pt x="122" y="152"/>
                    <a:pt x="182" y="152"/>
                  </a:cubicBezTo>
                  <a:cubicBezTo>
                    <a:pt x="246" y="152"/>
                    <a:pt x="308" y="103"/>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
            <p:cNvSpPr/>
            <p:nvPr/>
          </p:nvSpPr>
          <p:spPr>
            <a:xfrm>
              <a:off x="2454050" y="4810950"/>
              <a:ext cx="50250" cy="27875"/>
            </a:xfrm>
            <a:custGeom>
              <a:avLst/>
              <a:gdLst/>
              <a:ahLst/>
              <a:cxnLst/>
              <a:rect l="l" t="t" r="r" b="b"/>
              <a:pathLst>
                <a:path w="2010" h="1115" extrusionOk="0">
                  <a:moveTo>
                    <a:pt x="637" y="1"/>
                  </a:moveTo>
                  <a:cubicBezTo>
                    <a:pt x="379" y="120"/>
                    <a:pt x="80" y="200"/>
                    <a:pt x="1" y="558"/>
                  </a:cubicBezTo>
                  <a:cubicBezTo>
                    <a:pt x="22" y="590"/>
                    <a:pt x="56" y="605"/>
                    <a:pt x="96" y="605"/>
                  </a:cubicBezTo>
                  <a:cubicBezTo>
                    <a:pt x="128" y="605"/>
                    <a:pt x="164" y="595"/>
                    <a:pt x="199" y="578"/>
                  </a:cubicBezTo>
                  <a:cubicBezTo>
                    <a:pt x="379" y="617"/>
                    <a:pt x="498" y="737"/>
                    <a:pt x="577" y="916"/>
                  </a:cubicBezTo>
                  <a:cubicBezTo>
                    <a:pt x="518" y="975"/>
                    <a:pt x="518" y="1015"/>
                    <a:pt x="518" y="1095"/>
                  </a:cubicBezTo>
                  <a:lnTo>
                    <a:pt x="617" y="1095"/>
                  </a:lnTo>
                  <a:cubicBezTo>
                    <a:pt x="1095" y="1015"/>
                    <a:pt x="1572" y="1115"/>
                    <a:pt x="2010" y="916"/>
                  </a:cubicBezTo>
                  <a:lnTo>
                    <a:pt x="2010" y="717"/>
                  </a:lnTo>
                  <a:lnTo>
                    <a:pt x="1174" y="717"/>
                  </a:lnTo>
                  <a:cubicBezTo>
                    <a:pt x="916" y="717"/>
                    <a:pt x="776" y="657"/>
                    <a:pt x="796" y="379"/>
                  </a:cubicBezTo>
                  <a:cubicBezTo>
                    <a:pt x="896" y="200"/>
                    <a:pt x="896" y="60"/>
                    <a:pt x="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
            <p:cNvSpPr/>
            <p:nvPr/>
          </p:nvSpPr>
          <p:spPr>
            <a:xfrm>
              <a:off x="2504275" y="4824875"/>
              <a:ext cx="6500" cy="4000"/>
            </a:xfrm>
            <a:custGeom>
              <a:avLst/>
              <a:gdLst/>
              <a:ahLst/>
              <a:cxnLst/>
              <a:rect l="l" t="t" r="r" b="b"/>
              <a:pathLst>
                <a:path w="260" h="160" extrusionOk="0">
                  <a:moveTo>
                    <a:pt x="41" y="1"/>
                  </a:moveTo>
                  <a:cubicBezTo>
                    <a:pt x="1" y="60"/>
                    <a:pt x="1" y="120"/>
                    <a:pt x="1" y="160"/>
                  </a:cubicBezTo>
                  <a:cubicBezTo>
                    <a:pt x="80" y="140"/>
                    <a:pt x="160" y="120"/>
                    <a:pt x="259" y="100"/>
                  </a:cubicBezTo>
                  <a:cubicBezTo>
                    <a:pt x="200" y="1"/>
                    <a:pt x="100"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
            <p:cNvSpPr/>
            <p:nvPr/>
          </p:nvSpPr>
          <p:spPr>
            <a:xfrm>
              <a:off x="1782175" y="3176475"/>
              <a:ext cx="182050" cy="17100"/>
            </a:xfrm>
            <a:custGeom>
              <a:avLst/>
              <a:gdLst/>
              <a:ahLst/>
              <a:cxnLst/>
              <a:rect l="l" t="t" r="r" b="b"/>
              <a:pathLst>
                <a:path w="7282" h="684" extrusionOk="0">
                  <a:moveTo>
                    <a:pt x="5986" y="0"/>
                  </a:moveTo>
                  <a:cubicBezTo>
                    <a:pt x="5836" y="0"/>
                    <a:pt x="5689" y="14"/>
                    <a:pt x="5551" y="52"/>
                  </a:cubicBezTo>
                  <a:cubicBezTo>
                    <a:pt x="5414" y="107"/>
                    <a:pt x="5268" y="119"/>
                    <a:pt x="5119" y="119"/>
                  </a:cubicBezTo>
                  <a:cubicBezTo>
                    <a:pt x="4995" y="119"/>
                    <a:pt x="4869" y="110"/>
                    <a:pt x="4744" y="110"/>
                  </a:cubicBezTo>
                  <a:cubicBezTo>
                    <a:pt x="4583" y="110"/>
                    <a:pt x="4425" y="125"/>
                    <a:pt x="4277" y="191"/>
                  </a:cubicBezTo>
                  <a:lnTo>
                    <a:pt x="3959" y="191"/>
                  </a:lnTo>
                  <a:cubicBezTo>
                    <a:pt x="3909" y="241"/>
                    <a:pt x="3862" y="258"/>
                    <a:pt x="3816" y="258"/>
                  </a:cubicBezTo>
                  <a:cubicBezTo>
                    <a:pt x="3734" y="258"/>
                    <a:pt x="3658" y="204"/>
                    <a:pt x="3581" y="191"/>
                  </a:cubicBezTo>
                  <a:lnTo>
                    <a:pt x="3402" y="191"/>
                  </a:lnTo>
                  <a:cubicBezTo>
                    <a:pt x="3339" y="270"/>
                    <a:pt x="3275" y="298"/>
                    <a:pt x="3212" y="298"/>
                  </a:cubicBezTo>
                  <a:cubicBezTo>
                    <a:pt x="3071" y="298"/>
                    <a:pt x="2930" y="163"/>
                    <a:pt x="2789" y="163"/>
                  </a:cubicBezTo>
                  <a:cubicBezTo>
                    <a:pt x="2755" y="163"/>
                    <a:pt x="2721" y="171"/>
                    <a:pt x="2686" y="191"/>
                  </a:cubicBezTo>
                  <a:cubicBezTo>
                    <a:pt x="2551" y="268"/>
                    <a:pt x="2412" y="303"/>
                    <a:pt x="2270" y="303"/>
                  </a:cubicBezTo>
                  <a:cubicBezTo>
                    <a:pt x="2119" y="303"/>
                    <a:pt x="1965" y="263"/>
                    <a:pt x="1811" y="191"/>
                  </a:cubicBezTo>
                  <a:cubicBezTo>
                    <a:pt x="1773" y="144"/>
                    <a:pt x="1744" y="124"/>
                    <a:pt x="1716" y="124"/>
                  </a:cubicBezTo>
                  <a:cubicBezTo>
                    <a:pt x="1685" y="124"/>
                    <a:pt x="1654" y="149"/>
                    <a:pt x="1612" y="191"/>
                  </a:cubicBezTo>
                  <a:cubicBezTo>
                    <a:pt x="1556" y="178"/>
                    <a:pt x="1499" y="172"/>
                    <a:pt x="1443" y="172"/>
                  </a:cubicBezTo>
                  <a:cubicBezTo>
                    <a:pt x="1195" y="172"/>
                    <a:pt x="949" y="278"/>
                    <a:pt x="707" y="278"/>
                  </a:cubicBezTo>
                  <a:cubicBezTo>
                    <a:pt x="596" y="278"/>
                    <a:pt x="487" y="256"/>
                    <a:pt x="378" y="191"/>
                  </a:cubicBezTo>
                  <a:cubicBezTo>
                    <a:pt x="219" y="231"/>
                    <a:pt x="80" y="231"/>
                    <a:pt x="1" y="390"/>
                  </a:cubicBezTo>
                  <a:cubicBezTo>
                    <a:pt x="40" y="450"/>
                    <a:pt x="100" y="509"/>
                    <a:pt x="180" y="549"/>
                  </a:cubicBezTo>
                  <a:cubicBezTo>
                    <a:pt x="325" y="602"/>
                    <a:pt x="462" y="629"/>
                    <a:pt x="602" y="629"/>
                  </a:cubicBezTo>
                  <a:cubicBezTo>
                    <a:pt x="672" y="629"/>
                    <a:pt x="743" y="622"/>
                    <a:pt x="816" y="609"/>
                  </a:cubicBezTo>
                  <a:cubicBezTo>
                    <a:pt x="1105" y="659"/>
                    <a:pt x="1398" y="684"/>
                    <a:pt x="1691" y="684"/>
                  </a:cubicBezTo>
                  <a:cubicBezTo>
                    <a:pt x="1985" y="684"/>
                    <a:pt x="2278" y="659"/>
                    <a:pt x="2567" y="609"/>
                  </a:cubicBezTo>
                  <a:lnTo>
                    <a:pt x="2786" y="609"/>
                  </a:lnTo>
                  <a:cubicBezTo>
                    <a:pt x="3034" y="659"/>
                    <a:pt x="3288" y="684"/>
                    <a:pt x="3544" y="684"/>
                  </a:cubicBezTo>
                  <a:cubicBezTo>
                    <a:pt x="3800" y="684"/>
                    <a:pt x="4059" y="659"/>
                    <a:pt x="4317" y="609"/>
                  </a:cubicBezTo>
                  <a:cubicBezTo>
                    <a:pt x="4445" y="620"/>
                    <a:pt x="4574" y="625"/>
                    <a:pt x="4704" y="625"/>
                  </a:cubicBezTo>
                  <a:cubicBezTo>
                    <a:pt x="5038" y="625"/>
                    <a:pt x="5374" y="592"/>
                    <a:pt x="5690" y="549"/>
                  </a:cubicBezTo>
                  <a:cubicBezTo>
                    <a:pt x="5789" y="503"/>
                    <a:pt x="5891" y="492"/>
                    <a:pt x="5993" y="492"/>
                  </a:cubicBezTo>
                  <a:cubicBezTo>
                    <a:pt x="6086" y="492"/>
                    <a:pt x="6180" y="501"/>
                    <a:pt x="6273" y="501"/>
                  </a:cubicBezTo>
                  <a:cubicBezTo>
                    <a:pt x="6385" y="501"/>
                    <a:pt x="6496" y="488"/>
                    <a:pt x="6605" y="430"/>
                  </a:cubicBezTo>
                  <a:cubicBezTo>
                    <a:pt x="6844" y="430"/>
                    <a:pt x="7062" y="410"/>
                    <a:pt x="7281" y="410"/>
                  </a:cubicBezTo>
                  <a:cubicBezTo>
                    <a:pt x="7003" y="52"/>
                    <a:pt x="6585" y="92"/>
                    <a:pt x="6247" y="12"/>
                  </a:cubicBezTo>
                  <a:cubicBezTo>
                    <a:pt x="6159" y="5"/>
                    <a:pt x="6072" y="0"/>
                    <a:pt x="59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
            <p:cNvSpPr/>
            <p:nvPr/>
          </p:nvSpPr>
          <p:spPr>
            <a:xfrm>
              <a:off x="1827925" y="3263300"/>
              <a:ext cx="111425" cy="22400"/>
            </a:xfrm>
            <a:custGeom>
              <a:avLst/>
              <a:gdLst/>
              <a:ahLst/>
              <a:cxnLst/>
              <a:rect l="l" t="t" r="r" b="b"/>
              <a:pathLst>
                <a:path w="4457" h="896" extrusionOk="0">
                  <a:moveTo>
                    <a:pt x="3840" y="0"/>
                  </a:moveTo>
                  <a:cubicBezTo>
                    <a:pt x="3363" y="0"/>
                    <a:pt x="2885" y="0"/>
                    <a:pt x="2428" y="20"/>
                  </a:cubicBezTo>
                  <a:cubicBezTo>
                    <a:pt x="2388" y="20"/>
                    <a:pt x="2388" y="40"/>
                    <a:pt x="2368" y="60"/>
                  </a:cubicBezTo>
                  <a:cubicBezTo>
                    <a:pt x="2348" y="100"/>
                    <a:pt x="2368" y="140"/>
                    <a:pt x="2428" y="160"/>
                  </a:cubicBezTo>
                  <a:cubicBezTo>
                    <a:pt x="2487" y="219"/>
                    <a:pt x="2587" y="259"/>
                    <a:pt x="2626" y="339"/>
                  </a:cubicBezTo>
                  <a:cubicBezTo>
                    <a:pt x="2726" y="518"/>
                    <a:pt x="2547" y="518"/>
                    <a:pt x="2447" y="518"/>
                  </a:cubicBezTo>
                  <a:cubicBezTo>
                    <a:pt x="2069" y="518"/>
                    <a:pt x="1731" y="498"/>
                    <a:pt x="1373" y="498"/>
                  </a:cubicBezTo>
                  <a:cubicBezTo>
                    <a:pt x="1235" y="498"/>
                    <a:pt x="1097" y="492"/>
                    <a:pt x="960" y="492"/>
                  </a:cubicBezTo>
                  <a:cubicBezTo>
                    <a:pt x="663" y="492"/>
                    <a:pt x="372" y="520"/>
                    <a:pt x="100" y="697"/>
                  </a:cubicBezTo>
                  <a:cubicBezTo>
                    <a:pt x="1" y="756"/>
                    <a:pt x="1" y="816"/>
                    <a:pt x="100" y="896"/>
                  </a:cubicBezTo>
                  <a:cubicBezTo>
                    <a:pt x="1433" y="896"/>
                    <a:pt x="2726" y="856"/>
                    <a:pt x="4039" y="856"/>
                  </a:cubicBezTo>
                  <a:cubicBezTo>
                    <a:pt x="4019" y="737"/>
                    <a:pt x="4457" y="657"/>
                    <a:pt x="4079" y="518"/>
                  </a:cubicBezTo>
                  <a:cubicBezTo>
                    <a:pt x="4031" y="494"/>
                    <a:pt x="3977" y="488"/>
                    <a:pt x="3919" y="488"/>
                  </a:cubicBezTo>
                  <a:cubicBezTo>
                    <a:pt x="3857" y="488"/>
                    <a:pt x="3791" y="495"/>
                    <a:pt x="3724" y="495"/>
                  </a:cubicBezTo>
                  <a:cubicBezTo>
                    <a:pt x="3642" y="495"/>
                    <a:pt x="3559" y="484"/>
                    <a:pt x="3482" y="438"/>
                  </a:cubicBezTo>
                  <a:cubicBezTo>
                    <a:pt x="3581" y="259"/>
                    <a:pt x="3920" y="259"/>
                    <a:pt x="38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
            <p:cNvSpPr/>
            <p:nvPr/>
          </p:nvSpPr>
          <p:spPr>
            <a:xfrm>
              <a:off x="1804050" y="3443550"/>
              <a:ext cx="114425" cy="10500"/>
            </a:xfrm>
            <a:custGeom>
              <a:avLst/>
              <a:gdLst/>
              <a:ahLst/>
              <a:cxnLst/>
              <a:rect l="l" t="t" r="r" b="b"/>
              <a:pathLst>
                <a:path w="4577" h="420" extrusionOk="0">
                  <a:moveTo>
                    <a:pt x="3706" y="0"/>
                  </a:moveTo>
                  <a:cubicBezTo>
                    <a:pt x="3670" y="0"/>
                    <a:pt x="3635" y="5"/>
                    <a:pt x="3601" y="12"/>
                  </a:cubicBezTo>
                  <a:cubicBezTo>
                    <a:pt x="2686" y="51"/>
                    <a:pt x="1791" y="51"/>
                    <a:pt x="896" y="71"/>
                  </a:cubicBezTo>
                  <a:cubicBezTo>
                    <a:pt x="851" y="103"/>
                    <a:pt x="810" y="115"/>
                    <a:pt x="771" y="115"/>
                  </a:cubicBezTo>
                  <a:cubicBezTo>
                    <a:pt x="690" y="115"/>
                    <a:pt x="619" y="65"/>
                    <a:pt x="538" y="51"/>
                  </a:cubicBezTo>
                  <a:cubicBezTo>
                    <a:pt x="419" y="71"/>
                    <a:pt x="319" y="71"/>
                    <a:pt x="200" y="71"/>
                  </a:cubicBezTo>
                  <a:cubicBezTo>
                    <a:pt x="140" y="151"/>
                    <a:pt x="21" y="171"/>
                    <a:pt x="1" y="270"/>
                  </a:cubicBezTo>
                  <a:cubicBezTo>
                    <a:pt x="180" y="385"/>
                    <a:pt x="363" y="420"/>
                    <a:pt x="546" y="420"/>
                  </a:cubicBezTo>
                  <a:cubicBezTo>
                    <a:pt x="821" y="420"/>
                    <a:pt x="1097" y="342"/>
                    <a:pt x="1369" y="342"/>
                  </a:cubicBezTo>
                  <a:cubicBezTo>
                    <a:pt x="1417" y="342"/>
                    <a:pt x="1465" y="344"/>
                    <a:pt x="1513" y="350"/>
                  </a:cubicBezTo>
                  <a:cubicBezTo>
                    <a:pt x="1980" y="399"/>
                    <a:pt x="2448" y="409"/>
                    <a:pt x="2913" y="409"/>
                  </a:cubicBezTo>
                  <a:cubicBezTo>
                    <a:pt x="3223" y="409"/>
                    <a:pt x="3531" y="405"/>
                    <a:pt x="3839" y="405"/>
                  </a:cubicBezTo>
                  <a:cubicBezTo>
                    <a:pt x="3992" y="405"/>
                    <a:pt x="4145" y="406"/>
                    <a:pt x="4298" y="409"/>
                  </a:cubicBezTo>
                  <a:cubicBezTo>
                    <a:pt x="4417" y="350"/>
                    <a:pt x="4576" y="270"/>
                    <a:pt x="4477" y="71"/>
                  </a:cubicBezTo>
                  <a:lnTo>
                    <a:pt x="3920" y="71"/>
                  </a:lnTo>
                  <a:cubicBezTo>
                    <a:pt x="3853" y="18"/>
                    <a:pt x="3778" y="0"/>
                    <a:pt x="3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
            <p:cNvSpPr/>
            <p:nvPr/>
          </p:nvSpPr>
          <p:spPr>
            <a:xfrm>
              <a:off x="1745375" y="3480125"/>
              <a:ext cx="105950" cy="11100"/>
            </a:xfrm>
            <a:custGeom>
              <a:avLst/>
              <a:gdLst/>
              <a:ahLst/>
              <a:cxnLst/>
              <a:rect l="l" t="t" r="r" b="b"/>
              <a:pathLst>
                <a:path w="4238" h="444" extrusionOk="0">
                  <a:moveTo>
                    <a:pt x="718" y="0"/>
                  </a:moveTo>
                  <a:cubicBezTo>
                    <a:pt x="468" y="0"/>
                    <a:pt x="223" y="41"/>
                    <a:pt x="0" y="200"/>
                  </a:cubicBezTo>
                  <a:lnTo>
                    <a:pt x="199" y="399"/>
                  </a:lnTo>
                  <a:cubicBezTo>
                    <a:pt x="348" y="380"/>
                    <a:pt x="496" y="374"/>
                    <a:pt x="644" y="374"/>
                  </a:cubicBezTo>
                  <a:cubicBezTo>
                    <a:pt x="1114" y="374"/>
                    <a:pt x="1581" y="443"/>
                    <a:pt x="2056" y="443"/>
                  </a:cubicBezTo>
                  <a:cubicBezTo>
                    <a:pt x="2251" y="443"/>
                    <a:pt x="2448" y="432"/>
                    <a:pt x="2646" y="399"/>
                  </a:cubicBezTo>
                  <a:cubicBezTo>
                    <a:pt x="2947" y="358"/>
                    <a:pt x="3238" y="279"/>
                    <a:pt x="3539" y="279"/>
                  </a:cubicBezTo>
                  <a:cubicBezTo>
                    <a:pt x="3677" y="279"/>
                    <a:pt x="3816" y="295"/>
                    <a:pt x="3959" y="339"/>
                  </a:cubicBezTo>
                  <a:cubicBezTo>
                    <a:pt x="4098" y="299"/>
                    <a:pt x="4238" y="220"/>
                    <a:pt x="4138" y="21"/>
                  </a:cubicBezTo>
                  <a:cubicBezTo>
                    <a:pt x="4051" y="19"/>
                    <a:pt x="3963" y="18"/>
                    <a:pt x="3876" y="18"/>
                  </a:cubicBezTo>
                  <a:cubicBezTo>
                    <a:pt x="3252" y="18"/>
                    <a:pt x="2636" y="60"/>
                    <a:pt x="2022" y="60"/>
                  </a:cubicBezTo>
                  <a:cubicBezTo>
                    <a:pt x="1806" y="60"/>
                    <a:pt x="1589" y="55"/>
                    <a:pt x="1373" y="40"/>
                  </a:cubicBezTo>
                  <a:cubicBezTo>
                    <a:pt x="1159" y="31"/>
                    <a:pt x="937" y="0"/>
                    <a:pt x="7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
            <p:cNvSpPr/>
            <p:nvPr/>
          </p:nvSpPr>
          <p:spPr>
            <a:xfrm>
              <a:off x="1868700" y="3423425"/>
              <a:ext cx="73625" cy="8525"/>
            </a:xfrm>
            <a:custGeom>
              <a:avLst/>
              <a:gdLst/>
              <a:ahLst/>
              <a:cxnLst/>
              <a:rect l="l" t="t" r="r" b="b"/>
              <a:pathLst>
                <a:path w="2945" h="341" extrusionOk="0">
                  <a:moveTo>
                    <a:pt x="419" y="1"/>
                  </a:moveTo>
                  <a:cubicBezTo>
                    <a:pt x="339" y="140"/>
                    <a:pt x="1" y="1"/>
                    <a:pt x="61" y="319"/>
                  </a:cubicBezTo>
                  <a:cubicBezTo>
                    <a:pt x="836" y="339"/>
                    <a:pt x="1592" y="339"/>
                    <a:pt x="2348" y="339"/>
                  </a:cubicBezTo>
                  <a:cubicBezTo>
                    <a:pt x="2397" y="339"/>
                    <a:pt x="2445" y="340"/>
                    <a:pt x="2492" y="340"/>
                  </a:cubicBezTo>
                  <a:cubicBezTo>
                    <a:pt x="2716" y="340"/>
                    <a:pt x="2912" y="313"/>
                    <a:pt x="29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
            <p:cNvSpPr/>
            <p:nvPr/>
          </p:nvSpPr>
          <p:spPr>
            <a:xfrm>
              <a:off x="1792625" y="3262175"/>
              <a:ext cx="96000" cy="9275"/>
            </a:xfrm>
            <a:custGeom>
              <a:avLst/>
              <a:gdLst/>
              <a:ahLst/>
              <a:cxnLst/>
              <a:rect l="l" t="t" r="r" b="b"/>
              <a:pathLst>
                <a:path w="3840" h="371" extrusionOk="0">
                  <a:moveTo>
                    <a:pt x="2343" y="1"/>
                  </a:moveTo>
                  <a:cubicBezTo>
                    <a:pt x="1596" y="1"/>
                    <a:pt x="852" y="30"/>
                    <a:pt x="100" y="65"/>
                  </a:cubicBezTo>
                  <a:cubicBezTo>
                    <a:pt x="80" y="65"/>
                    <a:pt x="60" y="65"/>
                    <a:pt x="20" y="105"/>
                  </a:cubicBezTo>
                  <a:cubicBezTo>
                    <a:pt x="0" y="145"/>
                    <a:pt x="20" y="185"/>
                    <a:pt x="80" y="244"/>
                  </a:cubicBezTo>
                  <a:cubicBezTo>
                    <a:pt x="189" y="338"/>
                    <a:pt x="323" y="370"/>
                    <a:pt x="462" y="370"/>
                  </a:cubicBezTo>
                  <a:cubicBezTo>
                    <a:pt x="500" y="370"/>
                    <a:pt x="539" y="368"/>
                    <a:pt x="577" y="364"/>
                  </a:cubicBezTo>
                  <a:cubicBezTo>
                    <a:pt x="1631" y="165"/>
                    <a:pt x="2745" y="264"/>
                    <a:pt x="3840" y="185"/>
                  </a:cubicBezTo>
                  <a:lnTo>
                    <a:pt x="3840" y="45"/>
                  </a:lnTo>
                  <a:cubicBezTo>
                    <a:pt x="3338" y="14"/>
                    <a:pt x="2840"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
            <p:cNvSpPr/>
            <p:nvPr/>
          </p:nvSpPr>
          <p:spPr>
            <a:xfrm>
              <a:off x="1736425" y="3263300"/>
              <a:ext cx="58700" cy="8950"/>
            </a:xfrm>
            <a:custGeom>
              <a:avLst/>
              <a:gdLst/>
              <a:ahLst/>
              <a:cxnLst/>
              <a:rect l="l" t="t" r="r" b="b"/>
              <a:pathLst>
                <a:path w="2348" h="358" extrusionOk="0">
                  <a:moveTo>
                    <a:pt x="0" y="0"/>
                  </a:moveTo>
                  <a:cubicBezTo>
                    <a:pt x="435" y="257"/>
                    <a:pt x="870" y="357"/>
                    <a:pt x="1309" y="357"/>
                  </a:cubicBezTo>
                  <a:cubicBezTo>
                    <a:pt x="1652" y="357"/>
                    <a:pt x="1998" y="296"/>
                    <a:pt x="2348" y="199"/>
                  </a:cubicBezTo>
                  <a:lnTo>
                    <a:pt x="23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
            <p:cNvSpPr/>
            <p:nvPr/>
          </p:nvSpPr>
          <p:spPr>
            <a:xfrm>
              <a:off x="1910975" y="3443700"/>
              <a:ext cx="50250" cy="11100"/>
            </a:xfrm>
            <a:custGeom>
              <a:avLst/>
              <a:gdLst/>
              <a:ahLst/>
              <a:cxnLst/>
              <a:rect l="l" t="t" r="r" b="b"/>
              <a:pathLst>
                <a:path w="2010" h="444" extrusionOk="0">
                  <a:moveTo>
                    <a:pt x="988" y="0"/>
                  </a:moveTo>
                  <a:cubicBezTo>
                    <a:pt x="704" y="0"/>
                    <a:pt x="432" y="37"/>
                    <a:pt x="160" y="65"/>
                  </a:cubicBezTo>
                  <a:cubicBezTo>
                    <a:pt x="120" y="185"/>
                    <a:pt x="41" y="284"/>
                    <a:pt x="1" y="403"/>
                  </a:cubicBezTo>
                  <a:cubicBezTo>
                    <a:pt x="299" y="443"/>
                    <a:pt x="598" y="443"/>
                    <a:pt x="896" y="443"/>
                  </a:cubicBezTo>
                  <a:cubicBezTo>
                    <a:pt x="1214" y="364"/>
                    <a:pt x="1532" y="304"/>
                    <a:pt x="2010" y="204"/>
                  </a:cubicBezTo>
                  <a:cubicBezTo>
                    <a:pt x="1642" y="47"/>
                    <a:pt x="1307" y="0"/>
                    <a:pt x="9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
            <p:cNvSpPr/>
            <p:nvPr/>
          </p:nvSpPr>
          <p:spPr>
            <a:xfrm>
              <a:off x="1754825" y="3445825"/>
              <a:ext cx="53225" cy="9050"/>
            </a:xfrm>
            <a:custGeom>
              <a:avLst/>
              <a:gdLst/>
              <a:ahLst/>
              <a:cxnLst/>
              <a:rect l="l" t="t" r="r" b="b"/>
              <a:pathLst>
                <a:path w="2129" h="362" extrusionOk="0">
                  <a:moveTo>
                    <a:pt x="498" y="0"/>
                  </a:moveTo>
                  <a:cubicBezTo>
                    <a:pt x="219" y="0"/>
                    <a:pt x="20" y="40"/>
                    <a:pt x="0" y="358"/>
                  </a:cubicBezTo>
                  <a:cubicBezTo>
                    <a:pt x="43" y="361"/>
                    <a:pt x="86" y="362"/>
                    <a:pt x="128" y="362"/>
                  </a:cubicBezTo>
                  <a:cubicBezTo>
                    <a:pt x="658" y="362"/>
                    <a:pt x="1154" y="179"/>
                    <a:pt x="1656" y="179"/>
                  </a:cubicBezTo>
                  <a:cubicBezTo>
                    <a:pt x="1747" y="179"/>
                    <a:pt x="1838" y="185"/>
                    <a:pt x="1930" y="199"/>
                  </a:cubicBezTo>
                  <a:lnTo>
                    <a:pt x="21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
            <p:cNvSpPr/>
            <p:nvPr/>
          </p:nvSpPr>
          <p:spPr>
            <a:xfrm>
              <a:off x="1757300" y="3279700"/>
              <a:ext cx="42300" cy="9875"/>
            </a:xfrm>
            <a:custGeom>
              <a:avLst/>
              <a:gdLst/>
              <a:ahLst/>
              <a:cxnLst/>
              <a:rect l="l" t="t" r="r" b="b"/>
              <a:pathLst>
                <a:path w="1692" h="395" extrusionOk="0">
                  <a:moveTo>
                    <a:pt x="80" y="1"/>
                  </a:moveTo>
                  <a:cubicBezTo>
                    <a:pt x="80" y="1"/>
                    <a:pt x="41" y="41"/>
                    <a:pt x="21" y="81"/>
                  </a:cubicBezTo>
                  <a:cubicBezTo>
                    <a:pt x="1" y="140"/>
                    <a:pt x="21" y="160"/>
                    <a:pt x="80" y="200"/>
                  </a:cubicBezTo>
                  <a:cubicBezTo>
                    <a:pt x="359" y="324"/>
                    <a:pt x="633" y="394"/>
                    <a:pt x="909" y="394"/>
                  </a:cubicBezTo>
                  <a:cubicBezTo>
                    <a:pt x="1165" y="394"/>
                    <a:pt x="1424" y="334"/>
                    <a:pt x="1692" y="200"/>
                  </a:cubicBezTo>
                  <a:cubicBezTo>
                    <a:pt x="1612" y="81"/>
                    <a:pt x="1413" y="160"/>
                    <a:pt x="1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
            <p:cNvSpPr/>
            <p:nvPr/>
          </p:nvSpPr>
          <p:spPr>
            <a:xfrm>
              <a:off x="1782675" y="3423425"/>
              <a:ext cx="41800" cy="8925"/>
            </a:xfrm>
            <a:custGeom>
              <a:avLst/>
              <a:gdLst/>
              <a:ahLst/>
              <a:cxnLst/>
              <a:rect l="l" t="t" r="r" b="b"/>
              <a:pathLst>
                <a:path w="1672" h="357" extrusionOk="0">
                  <a:moveTo>
                    <a:pt x="1572" y="1"/>
                  </a:moveTo>
                  <a:lnTo>
                    <a:pt x="1572" y="1"/>
                  </a:lnTo>
                  <a:cubicBezTo>
                    <a:pt x="1322" y="53"/>
                    <a:pt x="1073" y="83"/>
                    <a:pt x="826" y="83"/>
                  </a:cubicBezTo>
                  <a:cubicBezTo>
                    <a:pt x="601" y="83"/>
                    <a:pt x="378" y="58"/>
                    <a:pt x="160" y="1"/>
                  </a:cubicBezTo>
                  <a:lnTo>
                    <a:pt x="160" y="1"/>
                  </a:lnTo>
                  <a:cubicBezTo>
                    <a:pt x="100" y="160"/>
                    <a:pt x="0" y="339"/>
                    <a:pt x="299" y="339"/>
                  </a:cubicBezTo>
                  <a:cubicBezTo>
                    <a:pt x="425" y="352"/>
                    <a:pt x="546" y="357"/>
                    <a:pt x="666" y="357"/>
                  </a:cubicBezTo>
                  <a:cubicBezTo>
                    <a:pt x="907" y="357"/>
                    <a:pt x="1141" y="339"/>
                    <a:pt x="1393" y="339"/>
                  </a:cubicBezTo>
                  <a:cubicBezTo>
                    <a:pt x="1492" y="260"/>
                    <a:pt x="1671" y="200"/>
                    <a:pt x="15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
            <p:cNvSpPr/>
            <p:nvPr/>
          </p:nvSpPr>
          <p:spPr>
            <a:xfrm>
              <a:off x="1844350" y="3478425"/>
              <a:ext cx="33325" cy="11975"/>
            </a:xfrm>
            <a:custGeom>
              <a:avLst/>
              <a:gdLst/>
              <a:ahLst/>
              <a:cxnLst/>
              <a:rect l="l" t="t" r="r" b="b"/>
              <a:pathLst>
                <a:path w="1333" h="479" extrusionOk="0">
                  <a:moveTo>
                    <a:pt x="364" y="1"/>
                  </a:moveTo>
                  <a:cubicBezTo>
                    <a:pt x="300" y="1"/>
                    <a:pt x="238" y="27"/>
                    <a:pt x="179" y="108"/>
                  </a:cubicBezTo>
                  <a:cubicBezTo>
                    <a:pt x="100" y="208"/>
                    <a:pt x="40" y="347"/>
                    <a:pt x="0" y="447"/>
                  </a:cubicBezTo>
                  <a:cubicBezTo>
                    <a:pt x="94" y="469"/>
                    <a:pt x="188" y="478"/>
                    <a:pt x="280" y="478"/>
                  </a:cubicBezTo>
                  <a:cubicBezTo>
                    <a:pt x="597" y="478"/>
                    <a:pt x="905" y="369"/>
                    <a:pt x="1214" y="307"/>
                  </a:cubicBezTo>
                  <a:cubicBezTo>
                    <a:pt x="1333" y="168"/>
                    <a:pt x="1233" y="108"/>
                    <a:pt x="1114" y="108"/>
                  </a:cubicBezTo>
                  <a:cubicBezTo>
                    <a:pt x="995" y="108"/>
                    <a:pt x="836" y="89"/>
                    <a:pt x="696" y="89"/>
                  </a:cubicBezTo>
                  <a:cubicBezTo>
                    <a:pt x="584" y="76"/>
                    <a:pt x="471" y="1"/>
                    <a:pt x="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
            <p:cNvSpPr/>
            <p:nvPr/>
          </p:nvSpPr>
          <p:spPr>
            <a:xfrm>
              <a:off x="1835875" y="3422950"/>
              <a:ext cx="43800" cy="8475"/>
            </a:xfrm>
            <a:custGeom>
              <a:avLst/>
              <a:gdLst/>
              <a:ahLst/>
              <a:cxnLst/>
              <a:rect l="l" t="t" r="r" b="b"/>
              <a:pathLst>
                <a:path w="1752" h="339" extrusionOk="0">
                  <a:moveTo>
                    <a:pt x="1" y="0"/>
                  </a:moveTo>
                  <a:lnTo>
                    <a:pt x="1" y="0"/>
                  </a:lnTo>
                  <a:cubicBezTo>
                    <a:pt x="58" y="229"/>
                    <a:pt x="179" y="280"/>
                    <a:pt x="318" y="280"/>
                  </a:cubicBezTo>
                  <a:cubicBezTo>
                    <a:pt x="430" y="280"/>
                    <a:pt x="555" y="246"/>
                    <a:pt x="667" y="246"/>
                  </a:cubicBezTo>
                  <a:cubicBezTo>
                    <a:pt x="754" y="246"/>
                    <a:pt x="835" y="266"/>
                    <a:pt x="896" y="338"/>
                  </a:cubicBezTo>
                  <a:lnTo>
                    <a:pt x="1055" y="338"/>
                  </a:lnTo>
                  <a:cubicBezTo>
                    <a:pt x="1095" y="318"/>
                    <a:pt x="1125" y="308"/>
                    <a:pt x="1155" y="308"/>
                  </a:cubicBezTo>
                  <a:cubicBezTo>
                    <a:pt x="1185" y="308"/>
                    <a:pt x="1214" y="318"/>
                    <a:pt x="1254" y="338"/>
                  </a:cubicBezTo>
                  <a:lnTo>
                    <a:pt x="1413" y="338"/>
                  </a:lnTo>
                  <a:cubicBezTo>
                    <a:pt x="1533" y="239"/>
                    <a:pt x="1632" y="119"/>
                    <a:pt x="1751" y="20"/>
                  </a:cubicBezTo>
                  <a:cubicBezTo>
                    <a:pt x="1155" y="20"/>
                    <a:pt x="558" y="2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
            <p:cNvSpPr/>
            <p:nvPr/>
          </p:nvSpPr>
          <p:spPr>
            <a:xfrm>
              <a:off x="1817475" y="3423425"/>
              <a:ext cx="40325" cy="8500"/>
            </a:xfrm>
            <a:custGeom>
              <a:avLst/>
              <a:gdLst/>
              <a:ahLst/>
              <a:cxnLst/>
              <a:rect l="l" t="t" r="r" b="b"/>
              <a:pathLst>
                <a:path w="1613" h="340" extrusionOk="0">
                  <a:moveTo>
                    <a:pt x="180" y="1"/>
                  </a:moveTo>
                  <a:cubicBezTo>
                    <a:pt x="120" y="120"/>
                    <a:pt x="41" y="220"/>
                    <a:pt x="1" y="339"/>
                  </a:cubicBezTo>
                  <a:lnTo>
                    <a:pt x="1612" y="339"/>
                  </a:lnTo>
                  <a:cubicBezTo>
                    <a:pt x="1393" y="21"/>
                    <a:pt x="956" y="319"/>
                    <a:pt x="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
            <p:cNvSpPr/>
            <p:nvPr/>
          </p:nvSpPr>
          <p:spPr>
            <a:xfrm>
              <a:off x="1790125" y="3279450"/>
              <a:ext cx="39825" cy="5700"/>
            </a:xfrm>
            <a:custGeom>
              <a:avLst/>
              <a:gdLst/>
              <a:ahLst/>
              <a:cxnLst/>
              <a:rect l="l" t="t" r="r" b="b"/>
              <a:pathLst>
                <a:path w="1593" h="228" extrusionOk="0">
                  <a:moveTo>
                    <a:pt x="797" y="1"/>
                  </a:moveTo>
                  <a:cubicBezTo>
                    <a:pt x="528" y="1"/>
                    <a:pt x="259" y="11"/>
                    <a:pt x="1" y="51"/>
                  </a:cubicBezTo>
                  <a:cubicBezTo>
                    <a:pt x="80" y="190"/>
                    <a:pt x="220" y="190"/>
                    <a:pt x="379" y="210"/>
                  </a:cubicBezTo>
                  <a:cubicBezTo>
                    <a:pt x="657" y="210"/>
                    <a:pt x="936" y="228"/>
                    <a:pt x="1202" y="228"/>
                  </a:cubicBezTo>
                  <a:cubicBezTo>
                    <a:pt x="1336" y="228"/>
                    <a:pt x="1466" y="223"/>
                    <a:pt x="1592" y="210"/>
                  </a:cubicBezTo>
                  <a:lnTo>
                    <a:pt x="1592" y="11"/>
                  </a:lnTo>
                  <a:cubicBezTo>
                    <a:pt x="1334" y="11"/>
                    <a:pt x="1065" y="1"/>
                    <a:pt x="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
            <p:cNvSpPr/>
            <p:nvPr/>
          </p:nvSpPr>
          <p:spPr>
            <a:xfrm>
              <a:off x="1802075" y="3192175"/>
              <a:ext cx="43275" cy="4000"/>
            </a:xfrm>
            <a:custGeom>
              <a:avLst/>
              <a:gdLst/>
              <a:ahLst/>
              <a:cxnLst/>
              <a:rect l="l" t="t" r="r" b="b"/>
              <a:pathLst>
                <a:path w="1731" h="160" extrusionOk="0">
                  <a:moveTo>
                    <a:pt x="0" y="1"/>
                  </a:moveTo>
                  <a:cubicBezTo>
                    <a:pt x="256" y="115"/>
                    <a:pt x="515" y="160"/>
                    <a:pt x="773" y="160"/>
                  </a:cubicBezTo>
                  <a:cubicBezTo>
                    <a:pt x="1098" y="160"/>
                    <a:pt x="1421" y="89"/>
                    <a:pt x="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
            <p:cNvSpPr/>
            <p:nvPr/>
          </p:nvSpPr>
          <p:spPr>
            <a:xfrm>
              <a:off x="1851800" y="3191675"/>
              <a:ext cx="38325" cy="3525"/>
            </a:xfrm>
            <a:custGeom>
              <a:avLst/>
              <a:gdLst/>
              <a:ahLst/>
              <a:cxnLst/>
              <a:rect l="l" t="t" r="r" b="b"/>
              <a:pathLst>
                <a:path w="1533" h="141" extrusionOk="0">
                  <a:moveTo>
                    <a:pt x="1" y="1"/>
                  </a:moveTo>
                  <a:lnTo>
                    <a:pt x="219" y="140"/>
                  </a:lnTo>
                  <a:cubicBezTo>
                    <a:pt x="318" y="132"/>
                    <a:pt x="417" y="129"/>
                    <a:pt x="514" y="129"/>
                  </a:cubicBezTo>
                  <a:cubicBezTo>
                    <a:pt x="605" y="129"/>
                    <a:pt x="695" y="131"/>
                    <a:pt x="785" y="131"/>
                  </a:cubicBezTo>
                  <a:cubicBezTo>
                    <a:pt x="1041" y="131"/>
                    <a:pt x="1290" y="116"/>
                    <a:pt x="15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
            <p:cNvSpPr/>
            <p:nvPr/>
          </p:nvSpPr>
          <p:spPr>
            <a:xfrm>
              <a:off x="1753725" y="3280475"/>
              <a:ext cx="6100" cy="5225"/>
            </a:xfrm>
            <a:custGeom>
              <a:avLst/>
              <a:gdLst/>
              <a:ahLst/>
              <a:cxnLst/>
              <a:rect l="l" t="t" r="r" b="b"/>
              <a:pathLst>
                <a:path w="244" h="209" extrusionOk="0">
                  <a:moveTo>
                    <a:pt x="112" y="0"/>
                  </a:moveTo>
                  <a:cubicBezTo>
                    <a:pt x="48" y="0"/>
                    <a:pt x="1" y="22"/>
                    <a:pt x="25" y="129"/>
                  </a:cubicBezTo>
                  <a:cubicBezTo>
                    <a:pt x="25" y="149"/>
                    <a:pt x="164" y="169"/>
                    <a:pt x="243" y="209"/>
                  </a:cubicBezTo>
                  <a:lnTo>
                    <a:pt x="243" y="10"/>
                  </a:lnTo>
                  <a:cubicBezTo>
                    <a:pt x="204" y="10"/>
                    <a:pt x="154" y="0"/>
                    <a:pt x="1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
            <p:cNvSpPr/>
            <p:nvPr/>
          </p:nvSpPr>
          <p:spPr>
            <a:xfrm>
              <a:off x="1781675" y="3186700"/>
              <a:ext cx="4000" cy="4525"/>
            </a:xfrm>
            <a:custGeom>
              <a:avLst/>
              <a:gdLst/>
              <a:ahLst/>
              <a:cxnLst/>
              <a:rect l="l" t="t" r="r" b="b"/>
              <a:pathLst>
                <a:path w="160" h="181" extrusionOk="0">
                  <a:moveTo>
                    <a:pt x="1" y="1"/>
                  </a:moveTo>
                  <a:lnTo>
                    <a:pt x="1" y="140"/>
                  </a:lnTo>
                  <a:cubicBezTo>
                    <a:pt x="40" y="180"/>
                    <a:pt x="120" y="180"/>
                    <a:pt x="160" y="180"/>
                  </a:cubicBezTo>
                  <a:cubicBezTo>
                    <a:pt x="120" y="100"/>
                    <a:pt x="40" y="4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
            <p:cNvSpPr/>
            <p:nvPr/>
          </p:nvSpPr>
          <p:spPr>
            <a:xfrm>
              <a:off x="1790625" y="3179475"/>
              <a:ext cx="31350" cy="7375"/>
            </a:xfrm>
            <a:custGeom>
              <a:avLst/>
              <a:gdLst/>
              <a:ahLst/>
              <a:cxnLst/>
              <a:rect l="l" t="t" r="r" b="b"/>
              <a:pathLst>
                <a:path w="1254" h="295" extrusionOk="0">
                  <a:moveTo>
                    <a:pt x="814" y="0"/>
                  </a:moveTo>
                  <a:cubicBezTo>
                    <a:pt x="537" y="0"/>
                    <a:pt x="260" y="98"/>
                    <a:pt x="1" y="111"/>
                  </a:cubicBezTo>
                  <a:cubicBezTo>
                    <a:pt x="168" y="248"/>
                    <a:pt x="329" y="295"/>
                    <a:pt x="488" y="295"/>
                  </a:cubicBezTo>
                  <a:cubicBezTo>
                    <a:pt x="745" y="295"/>
                    <a:pt x="996" y="172"/>
                    <a:pt x="1254" y="111"/>
                  </a:cubicBezTo>
                  <a:cubicBezTo>
                    <a:pt x="1109" y="28"/>
                    <a:pt x="961" y="0"/>
                    <a:pt x="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
            <p:cNvSpPr/>
            <p:nvPr/>
          </p:nvSpPr>
          <p:spPr>
            <a:xfrm>
              <a:off x="1888600" y="3178000"/>
              <a:ext cx="31350" cy="4525"/>
            </a:xfrm>
            <a:custGeom>
              <a:avLst/>
              <a:gdLst/>
              <a:ahLst/>
              <a:cxnLst/>
              <a:rect l="l" t="t" r="r" b="b"/>
              <a:pathLst>
                <a:path w="1254" h="181" extrusionOk="0">
                  <a:moveTo>
                    <a:pt x="565" y="0"/>
                  </a:moveTo>
                  <a:cubicBezTo>
                    <a:pt x="372" y="0"/>
                    <a:pt x="184" y="31"/>
                    <a:pt x="1" y="150"/>
                  </a:cubicBezTo>
                  <a:cubicBezTo>
                    <a:pt x="26" y="149"/>
                    <a:pt x="52" y="148"/>
                    <a:pt x="78" y="148"/>
                  </a:cubicBezTo>
                  <a:cubicBezTo>
                    <a:pt x="278" y="148"/>
                    <a:pt x="482" y="180"/>
                    <a:pt x="683" y="180"/>
                  </a:cubicBezTo>
                  <a:cubicBezTo>
                    <a:pt x="878" y="180"/>
                    <a:pt x="1070" y="150"/>
                    <a:pt x="1254" y="31"/>
                  </a:cubicBezTo>
                  <a:lnTo>
                    <a:pt x="1254" y="31"/>
                  </a:lnTo>
                  <a:cubicBezTo>
                    <a:pt x="1227" y="32"/>
                    <a:pt x="1200" y="32"/>
                    <a:pt x="1173" y="32"/>
                  </a:cubicBezTo>
                  <a:cubicBezTo>
                    <a:pt x="966" y="32"/>
                    <a:pt x="763" y="0"/>
                    <a:pt x="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
            <p:cNvSpPr/>
            <p:nvPr/>
          </p:nvSpPr>
          <p:spPr>
            <a:xfrm>
              <a:off x="1848825" y="3179575"/>
              <a:ext cx="17925" cy="7275"/>
            </a:xfrm>
            <a:custGeom>
              <a:avLst/>
              <a:gdLst/>
              <a:ahLst/>
              <a:cxnLst/>
              <a:rect l="l" t="t" r="r" b="b"/>
              <a:pathLst>
                <a:path w="717" h="291" extrusionOk="0">
                  <a:moveTo>
                    <a:pt x="226" y="1"/>
                  </a:moveTo>
                  <a:cubicBezTo>
                    <a:pt x="148" y="1"/>
                    <a:pt x="73" y="27"/>
                    <a:pt x="0" y="107"/>
                  </a:cubicBezTo>
                  <a:cubicBezTo>
                    <a:pt x="148" y="168"/>
                    <a:pt x="288" y="291"/>
                    <a:pt x="434" y="291"/>
                  </a:cubicBezTo>
                  <a:cubicBezTo>
                    <a:pt x="524" y="291"/>
                    <a:pt x="617" y="244"/>
                    <a:pt x="716" y="107"/>
                  </a:cubicBezTo>
                  <a:cubicBezTo>
                    <a:pt x="544" y="107"/>
                    <a:pt x="380" y="1"/>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
            <p:cNvSpPr/>
            <p:nvPr/>
          </p:nvSpPr>
          <p:spPr>
            <a:xfrm>
              <a:off x="1826925" y="3181750"/>
              <a:ext cx="21925" cy="5425"/>
            </a:xfrm>
            <a:custGeom>
              <a:avLst/>
              <a:gdLst/>
              <a:ahLst/>
              <a:cxnLst/>
              <a:rect l="l" t="t" r="r" b="b"/>
              <a:pathLst>
                <a:path w="877" h="217" extrusionOk="0">
                  <a:moveTo>
                    <a:pt x="876" y="0"/>
                  </a:moveTo>
                  <a:lnTo>
                    <a:pt x="876" y="0"/>
                  </a:lnTo>
                  <a:cubicBezTo>
                    <a:pt x="727" y="10"/>
                    <a:pt x="578" y="15"/>
                    <a:pt x="431" y="15"/>
                  </a:cubicBezTo>
                  <a:cubicBezTo>
                    <a:pt x="284" y="15"/>
                    <a:pt x="140" y="10"/>
                    <a:pt x="1" y="0"/>
                  </a:cubicBezTo>
                  <a:lnTo>
                    <a:pt x="1" y="0"/>
                  </a:lnTo>
                  <a:cubicBezTo>
                    <a:pt x="153" y="142"/>
                    <a:pt x="299" y="216"/>
                    <a:pt x="446" y="216"/>
                  </a:cubicBezTo>
                  <a:cubicBezTo>
                    <a:pt x="588" y="216"/>
                    <a:pt x="730" y="147"/>
                    <a:pt x="8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
            <p:cNvSpPr/>
            <p:nvPr/>
          </p:nvSpPr>
          <p:spPr>
            <a:xfrm>
              <a:off x="1870200" y="3180025"/>
              <a:ext cx="9475" cy="5475"/>
            </a:xfrm>
            <a:custGeom>
              <a:avLst/>
              <a:gdLst/>
              <a:ahLst/>
              <a:cxnLst/>
              <a:rect l="l" t="t" r="r" b="b"/>
              <a:pathLst>
                <a:path w="379" h="219" extrusionOk="0">
                  <a:moveTo>
                    <a:pt x="168" y="0"/>
                  </a:moveTo>
                  <a:cubicBezTo>
                    <a:pt x="115" y="0"/>
                    <a:pt x="59" y="19"/>
                    <a:pt x="1" y="69"/>
                  </a:cubicBezTo>
                  <a:cubicBezTo>
                    <a:pt x="70" y="169"/>
                    <a:pt x="135" y="218"/>
                    <a:pt x="197" y="218"/>
                  </a:cubicBezTo>
                  <a:cubicBezTo>
                    <a:pt x="259" y="218"/>
                    <a:pt x="319" y="169"/>
                    <a:pt x="378" y="69"/>
                  </a:cubicBezTo>
                  <a:cubicBezTo>
                    <a:pt x="310" y="35"/>
                    <a:pt x="241"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
            <p:cNvSpPr/>
            <p:nvPr/>
          </p:nvSpPr>
          <p:spPr>
            <a:xfrm>
              <a:off x="2394375" y="4753275"/>
              <a:ext cx="7975" cy="24375"/>
            </a:xfrm>
            <a:custGeom>
              <a:avLst/>
              <a:gdLst/>
              <a:ahLst/>
              <a:cxnLst/>
              <a:rect l="l" t="t" r="r" b="b"/>
              <a:pathLst>
                <a:path w="319" h="975" extrusionOk="0">
                  <a:moveTo>
                    <a:pt x="319" y="0"/>
                  </a:moveTo>
                  <a:lnTo>
                    <a:pt x="319" y="0"/>
                  </a:lnTo>
                  <a:cubicBezTo>
                    <a:pt x="0" y="279"/>
                    <a:pt x="160" y="637"/>
                    <a:pt x="160" y="975"/>
                  </a:cubicBezTo>
                  <a:lnTo>
                    <a:pt x="299" y="895"/>
                  </a:lnTo>
                  <a:cubicBezTo>
                    <a:pt x="299" y="597"/>
                    <a:pt x="299" y="298"/>
                    <a:pt x="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
            <p:cNvSpPr/>
            <p:nvPr/>
          </p:nvSpPr>
          <p:spPr>
            <a:xfrm>
              <a:off x="2406800" y="4373800"/>
              <a:ext cx="1525" cy="4500"/>
            </a:xfrm>
            <a:custGeom>
              <a:avLst/>
              <a:gdLst/>
              <a:ahLst/>
              <a:cxnLst/>
              <a:rect l="l" t="t" r="r" b="b"/>
              <a:pathLst>
                <a:path w="61" h="180" extrusionOk="0">
                  <a:moveTo>
                    <a:pt x="1" y="1"/>
                  </a:moveTo>
                  <a:lnTo>
                    <a:pt x="1" y="180"/>
                  </a:lnTo>
                  <a:cubicBezTo>
                    <a:pt x="21" y="160"/>
                    <a:pt x="60" y="160"/>
                    <a:pt x="60" y="140"/>
                  </a:cubicBezTo>
                  <a:cubicBezTo>
                    <a:pt x="60" y="81"/>
                    <a:pt x="21" y="6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
            <p:cNvSpPr/>
            <p:nvPr/>
          </p:nvSpPr>
          <p:spPr>
            <a:xfrm>
              <a:off x="2421225" y="4770675"/>
              <a:ext cx="49750" cy="34825"/>
            </a:xfrm>
            <a:custGeom>
              <a:avLst/>
              <a:gdLst/>
              <a:ahLst/>
              <a:cxnLst/>
              <a:rect l="l" t="t" r="r" b="b"/>
              <a:pathLst>
                <a:path w="1990" h="1393" extrusionOk="0">
                  <a:moveTo>
                    <a:pt x="498" y="0"/>
                  </a:moveTo>
                  <a:cubicBezTo>
                    <a:pt x="438" y="40"/>
                    <a:pt x="399" y="80"/>
                    <a:pt x="339" y="120"/>
                  </a:cubicBezTo>
                  <a:cubicBezTo>
                    <a:pt x="319" y="179"/>
                    <a:pt x="279" y="219"/>
                    <a:pt x="219" y="279"/>
                  </a:cubicBezTo>
                  <a:lnTo>
                    <a:pt x="140" y="339"/>
                  </a:lnTo>
                  <a:cubicBezTo>
                    <a:pt x="100" y="398"/>
                    <a:pt x="40" y="478"/>
                    <a:pt x="21" y="518"/>
                  </a:cubicBezTo>
                  <a:cubicBezTo>
                    <a:pt x="21" y="537"/>
                    <a:pt x="1" y="597"/>
                    <a:pt x="1" y="617"/>
                  </a:cubicBezTo>
                  <a:lnTo>
                    <a:pt x="1" y="716"/>
                  </a:lnTo>
                  <a:cubicBezTo>
                    <a:pt x="21" y="796"/>
                    <a:pt x="21" y="856"/>
                    <a:pt x="80" y="915"/>
                  </a:cubicBezTo>
                  <a:cubicBezTo>
                    <a:pt x="140" y="955"/>
                    <a:pt x="200" y="995"/>
                    <a:pt x="279" y="995"/>
                  </a:cubicBezTo>
                  <a:lnTo>
                    <a:pt x="379" y="995"/>
                  </a:lnTo>
                  <a:cubicBezTo>
                    <a:pt x="418" y="982"/>
                    <a:pt x="460" y="977"/>
                    <a:pt x="505" y="977"/>
                  </a:cubicBezTo>
                  <a:cubicBezTo>
                    <a:pt x="593" y="977"/>
                    <a:pt x="690" y="995"/>
                    <a:pt x="796" y="995"/>
                  </a:cubicBezTo>
                  <a:cubicBezTo>
                    <a:pt x="893" y="934"/>
                    <a:pt x="963" y="910"/>
                    <a:pt x="1012" y="910"/>
                  </a:cubicBezTo>
                  <a:cubicBezTo>
                    <a:pt x="1208" y="910"/>
                    <a:pt x="1107" y="1286"/>
                    <a:pt x="1234" y="1333"/>
                  </a:cubicBezTo>
                  <a:cubicBezTo>
                    <a:pt x="1332" y="1372"/>
                    <a:pt x="1423" y="1392"/>
                    <a:pt x="1507" y="1392"/>
                  </a:cubicBezTo>
                  <a:cubicBezTo>
                    <a:pt x="1680" y="1392"/>
                    <a:pt x="1823" y="1308"/>
                    <a:pt x="1930" y="1134"/>
                  </a:cubicBezTo>
                  <a:cubicBezTo>
                    <a:pt x="1990" y="1035"/>
                    <a:pt x="1990" y="955"/>
                    <a:pt x="1910" y="896"/>
                  </a:cubicBezTo>
                  <a:cubicBezTo>
                    <a:pt x="1711" y="677"/>
                    <a:pt x="1910" y="418"/>
                    <a:pt x="1910" y="199"/>
                  </a:cubicBezTo>
                  <a:cubicBezTo>
                    <a:pt x="1831" y="93"/>
                    <a:pt x="1742" y="60"/>
                    <a:pt x="1648" y="60"/>
                  </a:cubicBezTo>
                  <a:cubicBezTo>
                    <a:pt x="1491" y="60"/>
                    <a:pt x="1317" y="152"/>
                    <a:pt x="1141" y="152"/>
                  </a:cubicBezTo>
                  <a:cubicBezTo>
                    <a:pt x="1106" y="152"/>
                    <a:pt x="1070" y="148"/>
                    <a:pt x="1035" y="140"/>
                  </a:cubicBezTo>
                  <a:cubicBezTo>
                    <a:pt x="916" y="100"/>
                    <a:pt x="737" y="140"/>
                    <a:pt x="637" y="20"/>
                  </a:cubicBezTo>
                  <a:cubicBezTo>
                    <a:pt x="597" y="20"/>
                    <a:pt x="538"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
            <p:cNvSpPr/>
            <p:nvPr/>
          </p:nvSpPr>
          <p:spPr>
            <a:xfrm>
              <a:off x="2407300" y="4771125"/>
              <a:ext cx="26875" cy="28050"/>
            </a:xfrm>
            <a:custGeom>
              <a:avLst/>
              <a:gdLst/>
              <a:ahLst/>
              <a:cxnLst/>
              <a:rect l="l" t="t" r="r" b="b"/>
              <a:pathLst>
                <a:path w="1075" h="1122" extrusionOk="0">
                  <a:moveTo>
                    <a:pt x="1032" y="1"/>
                  </a:moveTo>
                  <a:cubicBezTo>
                    <a:pt x="776" y="1"/>
                    <a:pt x="586" y="164"/>
                    <a:pt x="379" y="221"/>
                  </a:cubicBezTo>
                  <a:cubicBezTo>
                    <a:pt x="319" y="281"/>
                    <a:pt x="279" y="301"/>
                    <a:pt x="219" y="321"/>
                  </a:cubicBezTo>
                  <a:cubicBezTo>
                    <a:pt x="200" y="400"/>
                    <a:pt x="160" y="460"/>
                    <a:pt x="140" y="500"/>
                  </a:cubicBezTo>
                  <a:cubicBezTo>
                    <a:pt x="21" y="698"/>
                    <a:pt x="1" y="897"/>
                    <a:pt x="180" y="1096"/>
                  </a:cubicBezTo>
                  <a:cubicBezTo>
                    <a:pt x="223" y="1114"/>
                    <a:pt x="261" y="1121"/>
                    <a:pt x="296" y="1121"/>
                  </a:cubicBezTo>
                  <a:cubicBezTo>
                    <a:pt x="421" y="1121"/>
                    <a:pt x="495" y="1018"/>
                    <a:pt x="558" y="878"/>
                  </a:cubicBezTo>
                  <a:cubicBezTo>
                    <a:pt x="597" y="758"/>
                    <a:pt x="578" y="619"/>
                    <a:pt x="677" y="519"/>
                  </a:cubicBezTo>
                  <a:cubicBezTo>
                    <a:pt x="757" y="480"/>
                    <a:pt x="796" y="420"/>
                    <a:pt x="876" y="380"/>
                  </a:cubicBezTo>
                  <a:cubicBezTo>
                    <a:pt x="936" y="301"/>
                    <a:pt x="975" y="261"/>
                    <a:pt x="1035" y="181"/>
                  </a:cubicBezTo>
                  <a:cubicBezTo>
                    <a:pt x="1035" y="102"/>
                    <a:pt x="1055" y="62"/>
                    <a:pt x="1075" y="2"/>
                  </a:cubicBezTo>
                  <a:cubicBezTo>
                    <a:pt x="1060" y="1"/>
                    <a:pt x="1046" y="1"/>
                    <a:pt x="1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
            <p:cNvSpPr/>
            <p:nvPr/>
          </p:nvSpPr>
          <p:spPr>
            <a:xfrm>
              <a:off x="2437375" y="4770675"/>
              <a:ext cx="11225" cy="6700"/>
            </a:xfrm>
            <a:custGeom>
              <a:avLst/>
              <a:gdLst/>
              <a:ahLst/>
              <a:cxnLst/>
              <a:rect l="l" t="t" r="r" b="b"/>
              <a:pathLst>
                <a:path w="449" h="268" extrusionOk="0">
                  <a:moveTo>
                    <a:pt x="170" y="0"/>
                  </a:moveTo>
                  <a:cubicBezTo>
                    <a:pt x="91" y="0"/>
                    <a:pt x="71" y="20"/>
                    <a:pt x="11" y="40"/>
                  </a:cubicBezTo>
                  <a:cubicBezTo>
                    <a:pt x="0" y="211"/>
                    <a:pt x="47" y="267"/>
                    <a:pt x="120" y="267"/>
                  </a:cubicBezTo>
                  <a:cubicBezTo>
                    <a:pt x="183" y="267"/>
                    <a:pt x="266" y="225"/>
                    <a:pt x="349" y="179"/>
                  </a:cubicBezTo>
                  <a:cubicBezTo>
                    <a:pt x="369" y="179"/>
                    <a:pt x="389" y="179"/>
                    <a:pt x="429" y="120"/>
                  </a:cubicBezTo>
                  <a:cubicBezTo>
                    <a:pt x="449" y="100"/>
                    <a:pt x="429" y="40"/>
                    <a:pt x="349" y="20"/>
                  </a:cubicBezTo>
                  <a:cubicBezTo>
                    <a:pt x="290" y="20"/>
                    <a:pt x="210"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
            <p:cNvSpPr/>
            <p:nvPr/>
          </p:nvSpPr>
          <p:spPr>
            <a:xfrm>
              <a:off x="2406300" y="4783600"/>
              <a:ext cx="10975" cy="19675"/>
            </a:xfrm>
            <a:custGeom>
              <a:avLst/>
              <a:gdLst/>
              <a:ahLst/>
              <a:cxnLst/>
              <a:rect l="l" t="t" r="r" b="b"/>
              <a:pathLst>
                <a:path w="439" h="787" extrusionOk="0">
                  <a:moveTo>
                    <a:pt x="180" y="1"/>
                  </a:moveTo>
                  <a:lnTo>
                    <a:pt x="180" y="1"/>
                  </a:lnTo>
                  <a:cubicBezTo>
                    <a:pt x="120" y="20"/>
                    <a:pt x="80" y="60"/>
                    <a:pt x="21" y="60"/>
                  </a:cubicBezTo>
                  <a:cubicBezTo>
                    <a:pt x="1" y="299"/>
                    <a:pt x="1" y="518"/>
                    <a:pt x="1" y="756"/>
                  </a:cubicBezTo>
                  <a:lnTo>
                    <a:pt x="200" y="756"/>
                  </a:lnTo>
                  <a:cubicBezTo>
                    <a:pt x="220" y="776"/>
                    <a:pt x="250" y="786"/>
                    <a:pt x="284" y="786"/>
                  </a:cubicBezTo>
                  <a:cubicBezTo>
                    <a:pt x="319" y="786"/>
                    <a:pt x="359" y="776"/>
                    <a:pt x="399" y="756"/>
                  </a:cubicBezTo>
                  <a:cubicBezTo>
                    <a:pt x="439" y="677"/>
                    <a:pt x="419" y="597"/>
                    <a:pt x="339" y="558"/>
                  </a:cubicBezTo>
                  <a:cubicBezTo>
                    <a:pt x="140" y="418"/>
                    <a:pt x="200" y="199"/>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
            <p:cNvSpPr/>
            <p:nvPr/>
          </p:nvSpPr>
          <p:spPr>
            <a:xfrm>
              <a:off x="2433175" y="4824875"/>
              <a:ext cx="26375" cy="18575"/>
            </a:xfrm>
            <a:custGeom>
              <a:avLst/>
              <a:gdLst/>
              <a:ahLst/>
              <a:cxnLst/>
              <a:rect l="l" t="t" r="r" b="b"/>
              <a:pathLst>
                <a:path w="1055" h="743" extrusionOk="0">
                  <a:moveTo>
                    <a:pt x="915" y="1"/>
                  </a:moveTo>
                  <a:cubicBezTo>
                    <a:pt x="657" y="160"/>
                    <a:pt x="378" y="319"/>
                    <a:pt x="199" y="538"/>
                  </a:cubicBezTo>
                  <a:cubicBezTo>
                    <a:pt x="119" y="597"/>
                    <a:pt x="60" y="637"/>
                    <a:pt x="0" y="677"/>
                  </a:cubicBezTo>
                  <a:cubicBezTo>
                    <a:pt x="23" y="724"/>
                    <a:pt x="54" y="743"/>
                    <a:pt x="86" y="743"/>
                  </a:cubicBezTo>
                  <a:cubicBezTo>
                    <a:pt x="110" y="743"/>
                    <a:pt x="134" y="733"/>
                    <a:pt x="159" y="717"/>
                  </a:cubicBezTo>
                  <a:cubicBezTo>
                    <a:pt x="935" y="697"/>
                    <a:pt x="935" y="697"/>
                    <a:pt x="1054" y="21"/>
                  </a:cubicBezTo>
                  <a:cubicBezTo>
                    <a:pt x="1015" y="1"/>
                    <a:pt x="955" y="1"/>
                    <a:pt x="9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
            <p:cNvSpPr/>
            <p:nvPr/>
          </p:nvSpPr>
          <p:spPr>
            <a:xfrm>
              <a:off x="2423225" y="4842275"/>
              <a:ext cx="13950" cy="9550"/>
            </a:xfrm>
            <a:custGeom>
              <a:avLst/>
              <a:gdLst/>
              <a:ahLst/>
              <a:cxnLst/>
              <a:rect l="l" t="t" r="r" b="b"/>
              <a:pathLst>
                <a:path w="558" h="382" extrusionOk="0">
                  <a:moveTo>
                    <a:pt x="398" y="1"/>
                  </a:moveTo>
                  <a:cubicBezTo>
                    <a:pt x="338" y="1"/>
                    <a:pt x="279" y="21"/>
                    <a:pt x="219" y="21"/>
                  </a:cubicBezTo>
                  <a:cubicBezTo>
                    <a:pt x="139" y="120"/>
                    <a:pt x="0" y="220"/>
                    <a:pt x="20" y="259"/>
                  </a:cubicBezTo>
                  <a:cubicBezTo>
                    <a:pt x="39" y="355"/>
                    <a:pt x="90" y="382"/>
                    <a:pt x="151" y="382"/>
                  </a:cubicBezTo>
                  <a:cubicBezTo>
                    <a:pt x="217" y="382"/>
                    <a:pt x="296" y="349"/>
                    <a:pt x="358" y="339"/>
                  </a:cubicBezTo>
                  <a:cubicBezTo>
                    <a:pt x="517" y="319"/>
                    <a:pt x="537" y="160"/>
                    <a:pt x="557" y="21"/>
                  </a:cubicBezTo>
                  <a:cubicBezTo>
                    <a:pt x="517" y="21"/>
                    <a:pt x="438" y="1"/>
                    <a:pt x="3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
            <p:cNvSpPr/>
            <p:nvPr/>
          </p:nvSpPr>
          <p:spPr>
            <a:xfrm>
              <a:off x="2466975" y="4833325"/>
              <a:ext cx="2025" cy="4500"/>
            </a:xfrm>
            <a:custGeom>
              <a:avLst/>
              <a:gdLst/>
              <a:ahLst/>
              <a:cxnLst/>
              <a:rect l="l" t="t" r="r" b="b"/>
              <a:pathLst>
                <a:path w="81" h="180" extrusionOk="0">
                  <a:moveTo>
                    <a:pt x="80" y="1"/>
                  </a:moveTo>
                  <a:cubicBezTo>
                    <a:pt x="60" y="21"/>
                    <a:pt x="1" y="21"/>
                    <a:pt x="1" y="60"/>
                  </a:cubicBezTo>
                  <a:cubicBezTo>
                    <a:pt x="1" y="80"/>
                    <a:pt x="41" y="120"/>
                    <a:pt x="41" y="180"/>
                  </a:cubicBezTo>
                  <a:cubicBezTo>
                    <a:pt x="60" y="100"/>
                    <a:pt x="60" y="60"/>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
            <p:cNvSpPr/>
            <p:nvPr/>
          </p:nvSpPr>
          <p:spPr>
            <a:xfrm>
              <a:off x="2298900" y="4843275"/>
              <a:ext cx="15425" cy="12450"/>
            </a:xfrm>
            <a:custGeom>
              <a:avLst/>
              <a:gdLst/>
              <a:ahLst/>
              <a:cxnLst/>
              <a:rect l="l" t="t" r="r" b="b"/>
              <a:pathLst>
                <a:path w="617" h="498" extrusionOk="0">
                  <a:moveTo>
                    <a:pt x="537" y="1"/>
                  </a:moveTo>
                  <a:cubicBezTo>
                    <a:pt x="372" y="56"/>
                    <a:pt x="240" y="162"/>
                    <a:pt x="64" y="162"/>
                  </a:cubicBezTo>
                  <a:cubicBezTo>
                    <a:pt x="50" y="162"/>
                    <a:pt x="35" y="161"/>
                    <a:pt x="20" y="160"/>
                  </a:cubicBezTo>
                  <a:cubicBezTo>
                    <a:pt x="20" y="200"/>
                    <a:pt x="20" y="279"/>
                    <a:pt x="0" y="319"/>
                  </a:cubicBezTo>
                  <a:cubicBezTo>
                    <a:pt x="20" y="379"/>
                    <a:pt x="20" y="418"/>
                    <a:pt x="40" y="478"/>
                  </a:cubicBezTo>
                  <a:cubicBezTo>
                    <a:pt x="219" y="498"/>
                    <a:pt x="358" y="498"/>
                    <a:pt x="537" y="498"/>
                  </a:cubicBezTo>
                  <a:cubicBezTo>
                    <a:pt x="557" y="418"/>
                    <a:pt x="597" y="379"/>
                    <a:pt x="597" y="319"/>
                  </a:cubicBezTo>
                  <a:cubicBezTo>
                    <a:pt x="557" y="279"/>
                    <a:pt x="557" y="200"/>
                    <a:pt x="557" y="160"/>
                  </a:cubicBezTo>
                  <a:cubicBezTo>
                    <a:pt x="557" y="160"/>
                    <a:pt x="597" y="160"/>
                    <a:pt x="597" y="100"/>
                  </a:cubicBezTo>
                  <a:cubicBezTo>
                    <a:pt x="617" y="80"/>
                    <a:pt x="597" y="21"/>
                    <a:pt x="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
            <p:cNvSpPr/>
            <p:nvPr/>
          </p:nvSpPr>
          <p:spPr>
            <a:xfrm>
              <a:off x="2286450" y="4849175"/>
              <a:ext cx="3500" cy="2075"/>
            </a:xfrm>
            <a:custGeom>
              <a:avLst/>
              <a:gdLst/>
              <a:ahLst/>
              <a:cxnLst/>
              <a:rect l="l" t="t" r="r" b="b"/>
              <a:pathLst>
                <a:path w="140" h="83" extrusionOk="0">
                  <a:moveTo>
                    <a:pt x="74" y="1"/>
                  </a:moveTo>
                  <a:cubicBezTo>
                    <a:pt x="48" y="1"/>
                    <a:pt x="22" y="31"/>
                    <a:pt x="1" y="83"/>
                  </a:cubicBezTo>
                  <a:lnTo>
                    <a:pt x="140" y="83"/>
                  </a:lnTo>
                  <a:cubicBezTo>
                    <a:pt x="121" y="26"/>
                    <a:pt x="97" y="1"/>
                    <a:pt x="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
            <p:cNvSpPr/>
            <p:nvPr/>
          </p:nvSpPr>
          <p:spPr>
            <a:xfrm>
              <a:off x="2409275" y="4790250"/>
              <a:ext cx="36350" cy="26550"/>
            </a:xfrm>
            <a:custGeom>
              <a:avLst/>
              <a:gdLst/>
              <a:ahLst/>
              <a:cxnLst/>
              <a:rect l="l" t="t" r="r" b="b"/>
              <a:pathLst>
                <a:path w="1454" h="1062" extrusionOk="0">
                  <a:moveTo>
                    <a:pt x="981" y="1"/>
                  </a:moveTo>
                  <a:cubicBezTo>
                    <a:pt x="918" y="1"/>
                    <a:pt x="855" y="45"/>
                    <a:pt x="797" y="132"/>
                  </a:cubicBezTo>
                  <a:lnTo>
                    <a:pt x="618" y="132"/>
                  </a:lnTo>
                  <a:cubicBezTo>
                    <a:pt x="473" y="205"/>
                    <a:pt x="477" y="459"/>
                    <a:pt x="268" y="459"/>
                  </a:cubicBezTo>
                  <a:cubicBezTo>
                    <a:pt x="248" y="459"/>
                    <a:pt x="225" y="456"/>
                    <a:pt x="200" y="451"/>
                  </a:cubicBezTo>
                  <a:cubicBezTo>
                    <a:pt x="160" y="451"/>
                    <a:pt x="121" y="451"/>
                    <a:pt x="81" y="490"/>
                  </a:cubicBezTo>
                  <a:cubicBezTo>
                    <a:pt x="0" y="861"/>
                    <a:pt x="102" y="1062"/>
                    <a:pt x="397" y="1062"/>
                  </a:cubicBezTo>
                  <a:cubicBezTo>
                    <a:pt x="466" y="1062"/>
                    <a:pt x="547" y="1050"/>
                    <a:pt x="638" y="1028"/>
                  </a:cubicBezTo>
                  <a:cubicBezTo>
                    <a:pt x="697" y="1028"/>
                    <a:pt x="777" y="1047"/>
                    <a:pt x="817" y="1047"/>
                  </a:cubicBezTo>
                  <a:cubicBezTo>
                    <a:pt x="877" y="1047"/>
                    <a:pt x="916" y="1028"/>
                    <a:pt x="976" y="1028"/>
                  </a:cubicBezTo>
                  <a:cubicBezTo>
                    <a:pt x="1135" y="948"/>
                    <a:pt x="1314" y="888"/>
                    <a:pt x="1394" y="650"/>
                  </a:cubicBezTo>
                  <a:cubicBezTo>
                    <a:pt x="1453" y="451"/>
                    <a:pt x="1314" y="311"/>
                    <a:pt x="1175" y="152"/>
                  </a:cubicBezTo>
                  <a:cubicBezTo>
                    <a:pt x="1114" y="50"/>
                    <a:pt x="1047"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
            <p:cNvSpPr/>
            <p:nvPr/>
          </p:nvSpPr>
          <p:spPr>
            <a:xfrm>
              <a:off x="2433175" y="4799025"/>
              <a:ext cx="38300" cy="39300"/>
            </a:xfrm>
            <a:custGeom>
              <a:avLst/>
              <a:gdLst/>
              <a:ahLst/>
              <a:cxnLst/>
              <a:rect l="l" t="t" r="r" b="b"/>
              <a:pathLst>
                <a:path w="1532" h="1572" extrusionOk="0">
                  <a:moveTo>
                    <a:pt x="1412" y="0"/>
                  </a:moveTo>
                  <a:cubicBezTo>
                    <a:pt x="1214" y="100"/>
                    <a:pt x="995" y="179"/>
                    <a:pt x="736" y="179"/>
                  </a:cubicBezTo>
                  <a:cubicBezTo>
                    <a:pt x="597" y="179"/>
                    <a:pt x="497" y="299"/>
                    <a:pt x="338" y="338"/>
                  </a:cubicBezTo>
                  <a:cubicBezTo>
                    <a:pt x="159" y="378"/>
                    <a:pt x="60" y="498"/>
                    <a:pt x="0" y="677"/>
                  </a:cubicBezTo>
                  <a:cubicBezTo>
                    <a:pt x="517" y="875"/>
                    <a:pt x="100" y="1273"/>
                    <a:pt x="199" y="1572"/>
                  </a:cubicBezTo>
                  <a:cubicBezTo>
                    <a:pt x="557" y="1572"/>
                    <a:pt x="756" y="1353"/>
                    <a:pt x="915" y="1015"/>
                  </a:cubicBezTo>
                  <a:cubicBezTo>
                    <a:pt x="1034" y="796"/>
                    <a:pt x="1512" y="895"/>
                    <a:pt x="1432" y="498"/>
                  </a:cubicBezTo>
                  <a:lnTo>
                    <a:pt x="1412" y="418"/>
                  </a:lnTo>
                  <a:lnTo>
                    <a:pt x="1373" y="358"/>
                  </a:lnTo>
                  <a:lnTo>
                    <a:pt x="1452" y="378"/>
                  </a:lnTo>
                  <a:cubicBezTo>
                    <a:pt x="1512" y="358"/>
                    <a:pt x="1532" y="279"/>
                    <a:pt x="1532" y="219"/>
                  </a:cubicBezTo>
                  <a:cubicBezTo>
                    <a:pt x="1532" y="139"/>
                    <a:pt x="1512" y="60"/>
                    <a:pt x="1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
            <p:cNvSpPr/>
            <p:nvPr/>
          </p:nvSpPr>
          <p:spPr>
            <a:xfrm>
              <a:off x="1752825" y="3994175"/>
              <a:ext cx="181050" cy="10350"/>
            </a:xfrm>
            <a:custGeom>
              <a:avLst/>
              <a:gdLst/>
              <a:ahLst/>
              <a:cxnLst/>
              <a:rect l="l" t="t" r="r" b="b"/>
              <a:pathLst>
                <a:path w="7242" h="414" extrusionOk="0">
                  <a:moveTo>
                    <a:pt x="3370" y="0"/>
                  </a:moveTo>
                  <a:cubicBezTo>
                    <a:pt x="2250" y="0"/>
                    <a:pt x="1128" y="42"/>
                    <a:pt x="1" y="227"/>
                  </a:cubicBezTo>
                  <a:cubicBezTo>
                    <a:pt x="156" y="373"/>
                    <a:pt x="301" y="413"/>
                    <a:pt x="438" y="413"/>
                  </a:cubicBezTo>
                  <a:cubicBezTo>
                    <a:pt x="602" y="413"/>
                    <a:pt x="755" y="357"/>
                    <a:pt x="902" y="357"/>
                  </a:cubicBezTo>
                  <a:cubicBezTo>
                    <a:pt x="933" y="357"/>
                    <a:pt x="965" y="360"/>
                    <a:pt x="995" y="366"/>
                  </a:cubicBezTo>
                  <a:cubicBezTo>
                    <a:pt x="1045" y="316"/>
                    <a:pt x="1100" y="291"/>
                    <a:pt x="1160" y="291"/>
                  </a:cubicBezTo>
                  <a:cubicBezTo>
                    <a:pt x="1219" y="291"/>
                    <a:pt x="1284" y="316"/>
                    <a:pt x="1354" y="366"/>
                  </a:cubicBezTo>
                  <a:cubicBezTo>
                    <a:pt x="1669" y="376"/>
                    <a:pt x="1986" y="380"/>
                    <a:pt x="2306" y="380"/>
                  </a:cubicBezTo>
                  <a:cubicBezTo>
                    <a:pt x="3333" y="380"/>
                    <a:pt x="4382" y="340"/>
                    <a:pt x="5470" y="340"/>
                  </a:cubicBezTo>
                  <a:cubicBezTo>
                    <a:pt x="6049" y="340"/>
                    <a:pt x="6639" y="351"/>
                    <a:pt x="7242" y="386"/>
                  </a:cubicBezTo>
                  <a:cubicBezTo>
                    <a:pt x="6943" y="167"/>
                    <a:pt x="6824" y="87"/>
                    <a:pt x="6685" y="28"/>
                  </a:cubicBezTo>
                  <a:cubicBezTo>
                    <a:pt x="6665" y="34"/>
                    <a:pt x="6645" y="37"/>
                    <a:pt x="6626" y="37"/>
                  </a:cubicBezTo>
                  <a:cubicBezTo>
                    <a:pt x="6588" y="37"/>
                    <a:pt x="6552" y="28"/>
                    <a:pt x="6526" y="28"/>
                  </a:cubicBezTo>
                  <a:cubicBezTo>
                    <a:pt x="6405" y="29"/>
                    <a:pt x="6284" y="29"/>
                    <a:pt x="6163" y="29"/>
                  </a:cubicBezTo>
                  <a:cubicBezTo>
                    <a:pt x="5233" y="29"/>
                    <a:pt x="4302" y="0"/>
                    <a:pt x="3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
            <p:cNvSpPr/>
            <p:nvPr/>
          </p:nvSpPr>
          <p:spPr>
            <a:xfrm>
              <a:off x="1858775" y="3597000"/>
              <a:ext cx="124850" cy="10975"/>
            </a:xfrm>
            <a:custGeom>
              <a:avLst/>
              <a:gdLst/>
              <a:ahLst/>
              <a:cxnLst/>
              <a:rect l="l" t="t" r="r" b="b"/>
              <a:pathLst>
                <a:path w="4994" h="439" extrusionOk="0">
                  <a:moveTo>
                    <a:pt x="2756" y="0"/>
                  </a:moveTo>
                  <a:cubicBezTo>
                    <a:pt x="2414" y="0"/>
                    <a:pt x="2071" y="14"/>
                    <a:pt x="1731" y="20"/>
                  </a:cubicBezTo>
                  <a:cubicBezTo>
                    <a:pt x="1624" y="100"/>
                    <a:pt x="1510" y="121"/>
                    <a:pt x="1393" y="121"/>
                  </a:cubicBezTo>
                  <a:cubicBezTo>
                    <a:pt x="1269" y="121"/>
                    <a:pt x="1142" y="98"/>
                    <a:pt x="1019" y="98"/>
                  </a:cubicBezTo>
                  <a:cubicBezTo>
                    <a:pt x="997" y="98"/>
                    <a:pt x="976" y="98"/>
                    <a:pt x="955" y="100"/>
                  </a:cubicBezTo>
                  <a:cubicBezTo>
                    <a:pt x="910" y="114"/>
                    <a:pt x="863" y="119"/>
                    <a:pt x="816" y="119"/>
                  </a:cubicBezTo>
                  <a:cubicBezTo>
                    <a:pt x="668" y="119"/>
                    <a:pt x="512" y="68"/>
                    <a:pt x="367" y="68"/>
                  </a:cubicBezTo>
                  <a:cubicBezTo>
                    <a:pt x="229" y="68"/>
                    <a:pt x="100" y="115"/>
                    <a:pt x="0" y="299"/>
                  </a:cubicBezTo>
                  <a:cubicBezTo>
                    <a:pt x="401" y="347"/>
                    <a:pt x="803" y="363"/>
                    <a:pt x="1206" y="363"/>
                  </a:cubicBezTo>
                  <a:cubicBezTo>
                    <a:pt x="1924" y="363"/>
                    <a:pt x="2644" y="314"/>
                    <a:pt x="3366" y="314"/>
                  </a:cubicBezTo>
                  <a:cubicBezTo>
                    <a:pt x="3908" y="314"/>
                    <a:pt x="4450" y="341"/>
                    <a:pt x="4993" y="438"/>
                  </a:cubicBezTo>
                  <a:cubicBezTo>
                    <a:pt x="4267" y="68"/>
                    <a:pt x="3513" y="0"/>
                    <a:pt x="2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
            <p:cNvSpPr/>
            <p:nvPr/>
          </p:nvSpPr>
          <p:spPr>
            <a:xfrm>
              <a:off x="1745375" y="3790450"/>
              <a:ext cx="132300" cy="8475"/>
            </a:xfrm>
            <a:custGeom>
              <a:avLst/>
              <a:gdLst/>
              <a:ahLst/>
              <a:cxnLst/>
              <a:rect l="l" t="t" r="r" b="b"/>
              <a:pathLst>
                <a:path w="5292" h="339" extrusionOk="0">
                  <a:moveTo>
                    <a:pt x="319" y="1"/>
                  </a:moveTo>
                  <a:cubicBezTo>
                    <a:pt x="219" y="1"/>
                    <a:pt x="100" y="60"/>
                    <a:pt x="0" y="120"/>
                  </a:cubicBezTo>
                  <a:cubicBezTo>
                    <a:pt x="135" y="214"/>
                    <a:pt x="281" y="238"/>
                    <a:pt x="431" y="238"/>
                  </a:cubicBezTo>
                  <a:cubicBezTo>
                    <a:pt x="581" y="238"/>
                    <a:pt x="735" y="214"/>
                    <a:pt x="885" y="214"/>
                  </a:cubicBezTo>
                  <a:cubicBezTo>
                    <a:pt x="1027" y="214"/>
                    <a:pt x="1165" y="236"/>
                    <a:pt x="1293" y="319"/>
                  </a:cubicBezTo>
                  <a:lnTo>
                    <a:pt x="1473" y="319"/>
                  </a:lnTo>
                  <a:cubicBezTo>
                    <a:pt x="1492" y="289"/>
                    <a:pt x="1522" y="274"/>
                    <a:pt x="1555" y="274"/>
                  </a:cubicBezTo>
                  <a:cubicBezTo>
                    <a:pt x="1587" y="274"/>
                    <a:pt x="1622" y="289"/>
                    <a:pt x="1652" y="319"/>
                  </a:cubicBezTo>
                  <a:cubicBezTo>
                    <a:pt x="1771" y="299"/>
                    <a:pt x="1890" y="299"/>
                    <a:pt x="2010" y="299"/>
                  </a:cubicBezTo>
                  <a:cubicBezTo>
                    <a:pt x="2129" y="249"/>
                    <a:pt x="2243" y="215"/>
                    <a:pt x="2358" y="215"/>
                  </a:cubicBezTo>
                  <a:cubicBezTo>
                    <a:pt x="2472" y="215"/>
                    <a:pt x="2587" y="249"/>
                    <a:pt x="2706" y="339"/>
                  </a:cubicBezTo>
                  <a:cubicBezTo>
                    <a:pt x="2902" y="288"/>
                    <a:pt x="3094" y="284"/>
                    <a:pt x="3285" y="284"/>
                  </a:cubicBezTo>
                  <a:cubicBezTo>
                    <a:pt x="3316" y="284"/>
                    <a:pt x="3348" y="284"/>
                    <a:pt x="3380" y="284"/>
                  </a:cubicBezTo>
                  <a:cubicBezTo>
                    <a:pt x="3601" y="284"/>
                    <a:pt x="3820" y="279"/>
                    <a:pt x="4039" y="200"/>
                  </a:cubicBezTo>
                  <a:cubicBezTo>
                    <a:pt x="4099" y="170"/>
                    <a:pt x="4162" y="159"/>
                    <a:pt x="4228" y="159"/>
                  </a:cubicBezTo>
                  <a:cubicBezTo>
                    <a:pt x="4411" y="159"/>
                    <a:pt x="4613" y="244"/>
                    <a:pt x="4816" y="244"/>
                  </a:cubicBezTo>
                  <a:cubicBezTo>
                    <a:pt x="4977" y="244"/>
                    <a:pt x="5138" y="191"/>
                    <a:pt x="52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
            <p:cNvSpPr/>
            <p:nvPr/>
          </p:nvSpPr>
          <p:spPr>
            <a:xfrm>
              <a:off x="1757800" y="3823575"/>
              <a:ext cx="114175" cy="10475"/>
            </a:xfrm>
            <a:custGeom>
              <a:avLst/>
              <a:gdLst/>
              <a:ahLst/>
              <a:cxnLst/>
              <a:rect l="l" t="t" r="r" b="b"/>
              <a:pathLst>
                <a:path w="4567" h="419" extrusionOk="0">
                  <a:moveTo>
                    <a:pt x="2303" y="1"/>
                  </a:moveTo>
                  <a:cubicBezTo>
                    <a:pt x="1838" y="1"/>
                    <a:pt x="1375" y="23"/>
                    <a:pt x="916" y="88"/>
                  </a:cubicBezTo>
                  <a:cubicBezTo>
                    <a:pt x="829" y="150"/>
                    <a:pt x="735" y="166"/>
                    <a:pt x="637" y="166"/>
                  </a:cubicBezTo>
                  <a:cubicBezTo>
                    <a:pt x="538" y="166"/>
                    <a:pt x="435" y="149"/>
                    <a:pt x="335" y="149"/>
                  </a:cubicBezTo>
                  <a:cubicBezTo>
                    <a:pt x="218" y="149"/>
                    <a:pt x="104" y="171"/>
                    <a:pt x="1" y="267"/>
                  </a:cubicBezTo>
                  <a:cubicBezTo>
                    <a:pt x="238" y="382"/>
                    <a:pt x="480" y="418"/>
                    <a:pt x="724" y="418"/>
                  </a:cubicBezTo>
                  <a:cubicBezTo>
                    <a:pt x="1031" y="418"/>
                    <a:pt x="1341" y="360"/>
                    <a:pt x="1652" y="327"/>
                  </a:cubicBezTo>
                  <a:cubicBezTo>
                    <a:pt x="1942" y="295"/>
                    <a:pt x="2233" y="281"/>
                    <a:pt x="2524" y="281"/>
                  </a:cubicBezTo>
                  <a:cubicBezTo>
                    <a:pt x="3128" y="281"/>
                    <a:pt x="3733" y="339"/>
                    <a:pt x="4337" y="406"/>
                  </a:cubicBezTo>
                  <a:cubicBezTo>
                    <a:pt x="4377" y="347"/>
                    <a:pt x="4457" y="307"/>
                    <a:pt x="4536" y="247"/>
                  </a:cubicBezTo>
                  <a:cubicBezTo>
                    <a:pt x="4566" y="127"/>
                    <a:pt x="4551" y="40"/>
                    <a:pt x="4438" y="40"/>
                  </a:cubicBezTo>
                  <a:cubicBezTo>
                    <a:pt x="4401" y="40"/>
                    <a:pt x="4355" y="49"/>
                    <a:pt x="4298" y="68"/>
                  </a:cubicBezTo>
                  <a:cubicBezTo>
                    <a:pt x="3631" y="45"/>
                    <a:pt x="2965" y="1"/>
                    <a:pt x="2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
            <p:cNvSpPr/>
            <p:nvPr/>
          </p:nvSpPr>
          <p:spPr>
            <a:xfrm>
              <a:off x="1792625" y="3593325"/>
              <a:ext cx="94000" cy="13850"/>
            </a:xfrm>
            <a:custGeom>
              <a:avLst/>
              <a:gdLst/>
              <a:ahLst/>
              <a:cxnLst/>
              <a:rect l="l" t="t" r="r" b="b"/>
              <a:pathLst>
                <a:path w="3760" h="554" extrusionOk="0">
                  <a:moveTo>
                    <a:pt x="524" y="1"/>
                  </a:moveTo>
                  <a:cubicBezTo>
                    <a:pt x="371" y="1"/>
                    <a:pt x="215" y="50"/>
                    <a:pt x="60" y="147"/>
                  </a:cubicBezTo>
                  <a:cubicBezTo>
                    <a:pt x="0" y="327"/>
                    <a:pt x="398" y="147"/>
                    <a:pt x="259" y="386"/>
                  </a:cubicBezTo>
                  <a:cubicBezTo>
                    <a:pt x="624" y="514"/>
                    <a:pt x="988" y="554"/>
                    <a:pt x="1353" y="554"/>
                  </a:cubicBezTo>
                  <a:cubicBezTo>
                    <a:pt x="1784" y="554"/>
                    <a:pt x="2215" y="498"/>
                    <a:pt x="2646" y="466"/>
                  </a:cubicBezTo>
                  <a:cubicBezTo>
                    <a:pt x="2797" y="362"/>
                    <a:pt x="2961" y="339"/>
                    <a:pt x="3128" y="339"/>
                  </a:cubicBezTo>
                  <a:cubicBezTo>
                    <a:pt x="3264" y="339"/>
                    <a:pt x="3402" y="354"/>
                    <a:pt x="3535" y="354"/>
                  </a:cubicBezTo>
                  <a:cubicBezTo>
                    <a:pt x="3584" y="354"/>
                    <a:pt x="3633" y="352"/>
                    <a:pt x="3680" y="346"/>
                  </a:cubicBezTo>
                  <a:cubicBezTo>
                    <a:pt x="3700" y="346"/>
                    <a:pt x="3700" y="327"/>
                    <a:pt x="3740" y="327"/>
                  </a:cubicBezTo>
                  <a:cubicBezTo>
                    <a:pt x="3760" y="287"/>
                    <a:pt x="3740" y="247"/>
                    <a:pt x="3680" y="227"/>
                  </a:cubicBezTo>
                  <a:lnTo>
                    <a:pt x="2069" y="227"/>
                  </a:lnTo>
                  <a:cubicBezTo>
                    <a:pt x="2039" y="247"/>
                    <a:pt x="2009" y="257"/>
                    <a:pt x="1980" y="257"/>
                  </a:cubicBezTo>
                  <a:cubicBezTo>
                    <a:pt x="1950" y="257"/>
                    <a:pt x="1920" y="247"/>
                    <a:pt x="1890" y="227"/>
                  </a:cubicBezTo>
                  <a:cubicBezTo>
                    <a:pt x="1691" y="187"/>
                    <a:pt x="1512" y="187"/>
                    <a:pt x="1353" y="187"/>
                  </a:cubicBezTo>
                  <a:cubicBezTo>
                    <a:pt x="1271" y="222"/>
                    <a:pt x="1197" y="278"/>
                    <a:pt x="1129" y="278"/>
                  </a:cubicBezTo>
                  <a:cubicBezTo>
                    <a:pt x="1081" y="278"/>
                    <a:pt x="1036" y="250"/>
                    <a:pt x="995" y="167"/>
                  </a:cubicBezTo>
                  <a:cubicBezTo>
                    <a:pt x="842" y="55"/>
                    <a:pt x="684" y="1"/>
                    <a:pt x="5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
            <p:cNvSpPr/>
            <p:nvPr/>
          </p:nvSpPr>
          <p:spPr>
            <a:xfrm>
              <a:off x="1848825" y="3632475"/>
              <a:ext cx="67150" cy="9300"/>
            </a:xfrm>
            <a:custGeom>
              <a:avLst/>
              <a:gdLst/>
              <a:ahLst/>
              <a:cxnLst/>
              <a:rect l="l" t="t" r="r" b="b"/>
              <a:pathLst>
                <a:path w="2686" h="372" extrusionOk="0">
                  <a:moveTo>
                    <a:pt x="419" y="0"/>
                  </a:moveTo>
                  <a:cubicBezTo>
                    <a:pt x="280" y="0"/>
                    <a:pt x="141" y="5"/>
                    <a:pt x="0" y="14"/>
                  </a:cubicBezTo>
                  <a:cubicBezTo>
                    <a:pt x="100" y="252"/>
                    <a:pt x="418" y="113"/>
                    <a:pt x="517" y="372"/>
                  </a:cubicBezTo>
                  <a:lnTo>
                    <a:pt x="2686" y="372"/>
                  </a:lnTo>
                  <a:cubicBezTo>
                    <a:pt x="1928" y="136"/>
                    <a:pt x="1184" y="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
            <p:cNvSpPr/>
            <p:nvPr/>
          </p:nvSpPr>
          <p:spPr>
            <a:xfrm>
              <a:off x="1841350" y="3963325"/>
              <a:ext cx="55725" cy="9175"/>
            </a:xfrm>
            <a:custGeom>
              <a:avLst/>
              <a:gdLst/>
              <a:ahLst/>
              <a:cxnLst/>
              <a:rect l="l" t="t" r="r" b="b"/>
              <a:pathLst>
                <a:path w="2229" h="367" extrusionOk="0">
                  <a:moveTo>
                    <a:pt x="398" y="0"/>
                  </a:moveTo>
                  <a:cubicBezTo>
                    <a:pt x="299" y="0"/>
                    <a:pt x="200" y="3"/>
                    <a:pt x="100" y="8"/>
                  </a:cubicBezTo>
                  <a:cubicBezTo>
                    <a:pt x="1" y="108"/>
                    <a:pt x="1" y="247"/>
                    <a:pt x="100" y="367"/>
                  </a:cubicBezTo>
                  <a:lnTo>
                    <a:pt x="2229" y="367"/>
                  </a:lnTo>
                  <a:cubicBezTo>
                    <a:pt x="1629" y="110"/>
                    <a:pt x="1015" y="0"/>
                    <a:pt x="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
            <p:cNvSpPr/>
            <p:nvPr/>
          </p:nvSpPr>
          <p:spPr>
            <a:xfrm>
              <a:off x="1865225" y="3824275"/>
              <a:ext cx="54225" cy="6175"/>
            </a:xfrm>
            <a:custGeom>
              <a:avLst/>
              <a:gdLst/>
              <a:ahLst/>
              <a:cxnLst/>
              <a:rect l="l" t="t" r="r" b="b"/>
              <a:pathLst>
                <a:path w="2169" h="247" extrusionOk="0">
                  <a:moveTo>
                    <a:pt x="1" y="0"/>
                  </a:moveTo>
                  <a:lnTo>
                    <a:pt x="239" y="219"/>
                  </a:lnTo>
                  <a:cubicBezTo>
                    <a:pt x="393" y="238"/>
                    <a:pt x="547" y="247"/>
                    <a:pt x="701" y="247"/>
                  </a:cubicBezTo>
                  <a:cubicBezTo>
                    <a:pt x="1201" y="247"/>
                    <a:pt x="1697" y="153"/>
                    <a:pt x="2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
            <p:cNvSpPr/>
            <p:nvPr/>
          </p:nvSpPr>
          <p:spPr>
            <a:xfrm>
              <a:off x="1884625" y="4091825"/>
              <a:ext cx="46275" cy="13850"/>
            </a:xfrm>
            <a:custGeom>
              <a:avLst/>
              <a:gdLst/>
              <a:ahLst/>
              <a:cxnLst/>
              <a:rect l="l" t="t" r="r" b="b"/>
              <a:pathLst>
                <a:path w="1851" h="554" extrusionOk="0">
                  <a:moveTo>
                    <a:pt x="0" y="1"/>
                  </a:moveTo>
                  <a:cubicBezTo>
                    <a:pt x="485" y="330"/>
                    <a:pt x="1000" y="553"/>
                    <a:pt x="1584" y="553"/>
                  </a:cubicBezTo>
                  <a:cubicBezTo>
                    <a:pt x="1671" y="553"/>
                    <a:pt x="1760" y="548"/>
                    <a:pt x="1850" y="538"/>
                  </a:cubicBezTo>
                  <a:cubicBezTo>
                    <a:pt x="1274" y="239"/>
                    <a:pt x="677"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
            <p:cNvSpPr/>
            <p:nvPr/>
          </p:nvSpPr>
          <p:spPr>
            <a:xfrm>
              <a:off x="1752825" y="3964875"/>
              <a:ext cx="33850" cy="7775"/>
            </a:xfrm>
            <a:custGeom>
              <a:avLst/>
              <a:gdLst/>
              <a:ahLst/>
              <a:cxnLst/>
              <a:rect l="l" t="t" r="r" b="b"/>
              <a:pathLst>
                <a:path w="1354" h="311" extrusionOk="0">
                  <a:moveTo>
                    <a:pt x="887" y="1"/>
                  </a:moveTo>
                  <a:cubicBezTo>
                    <a:pt x="597" y="1"/>
                    <a:pt x="310" y="107"/>
                    <a:pt x="45" y="107"/>
                  </a:cubicBezTo>
                  <a:cubicBezTo>
                    <a:pt x="30" y="107"/>
                    <a:pt x="16" y="106"/>
                    <a:pt x="1" y="106"/>
                  </a:cubicBezTo>
                  <a:lnTo>
                    <a:pt x="1" y="106"/>
                  </a:lnTo>
                  <a:cubicBezTo>
                    <a:pt x="212" y="253"/>
                    <a:pt x="420" y="311"/>
                    <a:pt x="627" y="311"/>
                  </a:cubicBezTo>
                  <a:cubicBezTo>
                    <a:pt x="867" y="311"/>
                    <a:pt x="1108" y="232"/>
                    <a:pt x="1354" y="125"/>
                  </a:cubicBezTo>
                  <a:cubicBezTo>
                    <a:pt x="1199" y="31"/>
                    <a:pt x="1043"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
            <p:cNvSpPr/>
            <p:nvPr/>
          </p:nvSpPr>
          <p:spPr>
            <a:xfrm>
              <a:off x="1807550" y="3963525"/>
              <a:ext cx="36325" cy="9575"/>
            </a:xfrm>
            <a:custGeom>
              <a:avLst/>
              <a:gdLst/>
              <a:ahLst/>
              <a:cxnLst/>
              <a:rect l="l" t="t" r="r" b="b"/>
              <a:pathLst>
                <a:path w="1453" h="383" extrusionOk="0">
                  <a:moveTo>
                    <a:pt x="1452" y="0"/>
                  </a:moveTo>
                  <a:cubicBezTo>
                    <a:pt x="975" y="80"/>
                    <a:pt x="477" y="160"/>
                    <a:pt x="0" y="219"/>
                  </a:cubicBezTo>
                  <a:cubicBezTo>
                    <a:pt x="195" y="349"/>
                    <a:pt x="393" y="383"/>
                    <a:pt x="591" y="383"/>
                  </a:cubicBezTo>
                  <a:cubicBezTo>
                    <a:pt x="808" y="383"/>
                    <a:pt x="1026" y="342"/>
                    <a:pt x="1241" y="342"/>
                  </a:cubicBezTo>
                  <a:cubicBezTo>
                    <a:pt x="1312" y="342"/>
                    <a:pt x="1382" y="347"/>
                    <a:pt x="1452" y="359"/>
                  </a:cubicBezTo>
                  <a:lnTo>
                    <a:pt x="14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
            <p:cNvSpPr/>
            <p:nvPr/>
          </p:nvSpPr>
          <p:spPr>
            <a:xfrm>
              <a:off x="2008450" y="3918775"/>
              <a:ext cx="9475" cy="55725"/>
            </a:xfrm>
            <a:custGeom>
              <a:avLst/>
              <a:gdLst/>
              <a:ahLst/>
              <a:cxnLst/>
              <a:rect l="l" t="t" r="r" b="b"/>
              <a:pathLst>
                <a:path w="379" h="2229" extrusionOk="0">
                  <a:moveTo>
                    <a:pt x="40" y="0"/>
                  </a:moveTo>
                  <a:lnTo>
                    <a:pt x="40" y="0"/>
                  </a:lnTo>
                  <a:cubicBezTo>
                    <a:pt x="1" y="756"/>
                    <a:pt x="21" y="1472"/>
                    <a:pt x="180" y="2228"/>
                  </a:cubicBezTo>
                  <a:cubicBezTo>
                    <a:pt x="180" y="1472"/>
                    <a:pt x="379" y="736"/>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
            <p:cNvSpPr/>
            <p:nvPr/>
          </p:nvSpPr>
          <p:spPr>
            <a:xfrm>
              <a:off x="1772225" y="3593350"/>
              <a:ext cx="30875" cy="10675"/>
            </a:xfrm>
            <a:custGeom>
              <a:avLst/>
              <a:gdLst/>
              <a:ahLst/>
              <a:cxnLst/>
              <a:rect l="l" t="t" r="r" b="b"/>
              <a:pathLst>
                <a:path w="1235" h="427" extrusionOk="0">
                  <a:moveTo>
                    <a:pt x="345" y="1"/>
                  </a:moveTo>
                  <a:cubicBezTo>
                    <a:pt x="232" y="1"/>
                    <a:pt x="118" y="33"/>
                    <a:pt x="1" y="127"/>
                  </a:cubicBezTo>
                  <a:cubicBezTo>
                    <a:pt x="60" y="266"/>
                    <a:pt x="239" y="186"/>
                    <a:pt x="339" y="266"/>
                  </a:cubicBezTo>
                  <a:cubicBezTo>
                    <a:pt x="473" y="378"/>
                    <a:pt x="602" y="427"/>
                    <a:pt x="731" y="427"/>
                  </a:cubicBezTo>
                  <a:cubicBezTo>
                    <a:pt x="830" y="427"/>
                    <a:pt x="931" y="398"/>
                    <a:pt x="1035" y="345"/>
                  </a:cubicBezTo>
                  <a:cubicBezTo>
                    <a:pt x="1115" y="326"/>
                    <a:pt x="1234" y="266"/>
                    <a:pt x="1234" y="246"/>
                  </a:cubicBezTo>
                  <a:cubicBezTo>
                    <a:pt x="1234" y="160"/>
                    <a:pt x="1193" y="144"/>
                    <a:pt x="1144" y="144"/>
                  </a:cubicBezTo>
                  <a:cubicBezTo>
                    <a:pt x="1113" y="144"/>
                    <a:pt x="1079" y="150"/>
                    <a:pt x="1048" y="150"/>
                  </a:cubicBezTo>
                  <a:cubicBezTo>
                    <a:pt x="1037" y="150"/>
                    <a:pt x="1025" y="149"/>
                    <a:pt x="1015" y="146"/>
                  </a:cubicBezTo>
                  <a:cubicBezTo>
                    <a:pt x="975" y="127"/>
                    <a:pt x="916" y="127"/>
                    <a:pt x="876" y="127"/>
                  </a:cubicBezTo>
                  <a:cubicBezTo>
                    <a:pt x="695" y="78"/>
                    <a:pt x="521" y="1"/>
                    <a:pt x="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
            <p:cNvSpPr/>
            <p:nvPr/>
          </p:nvSpPr>
          <p:spPr>
            <a:xfrm>
              <a:off x="1848825" y="4083875"/>
              <a:ext cx="35825" cy="9050"/>
            </a:xfrm>
            <a:custGeom>
              <a:avLst/>
              <a:gdLst/>
              <a:ahLst/>
              <a:cxnLst/>
              <a:rect l="l" t="t" r="r" b="b"/>
              <a:pathLst>
                <a:path w="1433" h="362" extrusionOk="0">
                  <a:moveTo>
                    <a:pt x="0" y="0"/>
                  </a:moveTo>
                  <a:cubicBezTo>
                    <a:pt x="262" y="302"/>
                    <a:pt x="576" y="362"/>
                    <a:pt x="907" y="362"/>
                  </a:cubicBezTo>
                  <a:cubicBezTo>
                    <a:pt x="1079" y="362"/>
                    <a:pt x="1256" y="345"/>
                    <a:pt x="1432" y="339"/>
                  </a:cubicBezTo>
                  <a:cubicBezTo>
                    <a:pt x="995" y="120"/>
                    <a:pt x="497"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
            <p:cNvSpPr/>
            <p:nvPr/>
          </p:nvSpPr>
          <p:spPr>
            <a:xfrm>
              <a:off x="1738400" y="3825275"/>
              <a:ext cx="43300" cy="4425"/>
            </a:xfrm>
            <a:custGeom>
              <a:avLst/>
              <a:gdLst/>
              <a:ahLst/>
              <a:cxnLst/>
              <a:rect l="l" t="t" r="r" b="b"/>
              <a:pathLst>
                <a:path w="1732" h="177" extrusionOk="0">
                  <a:moveTo>
                    <a:pt x="1" y="0"/>
                  </a:moveTo>
                  <a:cubicBezTo>
                    <a:pt x="233" y="142"/>
                    <a:pt x="406" y="167"/>
                    <a:pt x="559" y="167"/>
                  </a:cubicBezTo>
                  <a:cubicBezTo>
                    <a:pt x="642" y="167"/>
                    <a:pt x="719" y="159"/>
                    <a:pt x="797" y="159"/>
                  </a:cubicBezTo>
                  <a:cubicBezTo>
                    <a:pt x="830" y="155"/>
                    <a:pt x="863" y="153"/>
                    <a:pt x="898" y="153"/>
                  </a:cubicBezTo>
                  <a:cubicBezTo>
                    <a:pt x="1026" y="153"/>
                    <a:pt x="1163" y="177"/>
                    <a:pt x="1297" y="177"/>
                  </a:cubicBezTo>
                  <a:cubicBezTo>
                    <a:pt x="1455" y="177"/>
                    <a:pt x="1607" y="144"/>
                    <a:pt x="17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
            <p:cNvSpPr/>
            <p:nvPr/>
          </p:nvSpPr>
          <p:spPr>
            <a:xfrm>
              <a:off x="1737425" y="3793450"/>
              <a:ext cx="39800" cy="5625"/>
            </a:xfrm>
            <a:custGeom>
              <a:avLst/>
              <a:gdLst/>
              <a:ahLst/>
              <a:cxnLst/>
              <a:rect l="l" t="t" r="r" b="b"/>
              <a:pathLst>
                <a:path w="1592" h="225" extrusionOk="0">
                  <a:moveTo>
                    <a:pt x="299" y="0"/>
                  </a:moveTo>
                  <a:cubicBezTo>
                    <a:pt x="139" y="40"/>
                    <a:pt x="0" y="179"/>
                    <a:pt x="259" y="219"/>
                  </a:cubicBezTo>
                  <a:cubicBezTo>
                    <a:pt x="350" y="223"/>
                    <a:pt x="440" y="225"/>
                    <a:pt x="529" y="225"/>
                  </a:cubicBezTo>
                  <a:cubicBezTo>
                    <a:pt x="885" y="225"/>
                    <a:pt x="1226" y="199"/>
                    <a:pt x="1592" y="199"/>
                  </a:cubicBezTo>
                  <a:cubicBezTo>
                    <a:pt x="1401" y="47"/>
                    <a:pt x="1192" y="17"/>
                    <a:pt x="980" y="17"/>
                  </a:cubicBezTo>
                  <a:cubicBezTo>
                    <a:pt x="849" y="17"/>
                    <a:pt x="716" y="29"/>
                    <a:pt x="586" y="29"/>
                  </a:cubicBezTo>
                  <a:cubicBezTo>
                    <a:pt x="488" y="29"/>
                    <a:pt x="392" y="22"/>
                    <a:pt x="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
            <p:cNvSpPr/>
            <p:nvPr/>
          </p:nvSpPr>
          <p:spPr>
            <a:xfrm>
              <a:off x="2013425" y="4012250"/>
              <a:ext cx="7000" cy="42075"/>
            </a:xfrm>
            <a:custGeom>
              <a:avLst/>
              <a:gdLst/>
              <a:ahLst/>
              <a:cxnLst/>
              <a:rect l="l" t="t" r="r" b="b"/>
              <a:pathLst>
                <a:path w="280" h="1683" extrusionOk="0">
                  <a:moveTo>
                    <a:pt x="1" y="1"/>
                  </a:moveTo>
                  <a:lnTo>
                    <a:pt x="1" y="1612"/>
                  </a:lnTo>
                  <a:cubicBezTo>
                    <a:pt x="23" y="1657"/>
                    <a:pt x="52" y="1683"/>
                    <a:pt x="79" y="1683"/>
                  </a:cubicBezTo>
                  <a:cubicBezTo>
                    <a:pt x="101" y="1683"/>
                    <a:pt x="122" y="1667"/>
                    <a:pt x="140" y="1632"/>
                  </a:cubicBezTo>
                  <a:lnTo>
                    <a:pt x="180" y="1612"/>
                  </a:lnTo>
                  <a:cubicBezTo>
                    <a:pt x="200" y="1334"/>
                    <a:pt x="200" y="1035"/>
                    <a:pt x="200" y="737"/>
                  </a:cubicBezTo>
                  <a:cubicBezTo>
                    <a:pt x="180" y="498"/>
                    <a:pt x="279" y="20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
            <p:cNvSpPr/>
            <p:nvPr/>
          </p:nvSpPr>
          <p:spPr>
            <a:xfrm>
              <a:off x="2013425" y="4052550"/>
              <a:ext cx="4500" cy="24375"/>
            </a:xfrm>
            <a:custGeom>
              <a:avLst/>
              <a:gdLst/>
              <a:ahLst/>
              <a:cxnLst/>
              <a:rect l="l" t="t" r="r" b="b"/>
              <a:pathLst>
                <a:path w="180" h="975" extrusionOk="0">
                  <a:moveTo>
                    <a:pt x="21" y="0"/>
                  </a:moveTo>
                  <a:cubicBezTo>
                    <a:pt x="40" y="319"/>
                    <a:pt x="1" y="677"/>
                    <a:pt x="180" y="975"/>
                  </a:cubicBezTo>
                  <a:lnTo>
                    <a:pt x="180" y="20"/>
                  </a:lnTo>
                  <a:cubicBezTo>
                    <a:pt x="120" y="0"/>
                    <a:pt x="80"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
            <p:cNvSpPr/>
            <p:nvPr/>
          </p:nvSpPr>
          <p:spPr>
            <a:xfrm>
              <a:off x="1759300" y="3597125"/>
              <a:ext cx="21400" cy="5575"/>
            </a:xfrm>
            <a:custGeom>
              <a:avLst/>
              <a:gdLst/>
              <a:ahLst/>
              <a:cxnLst/>
              <a:rect l="l" t="t" r="r" b="b"/>
              <a:pathLst>
                <a:path w="856" h="223" extrusionOk="0">
                  <a:moveTo>
                    <a:pt x="465" y="0"/>
                  </a:moveTo>
                  <a:cubicBezTo>
                    <a:pt x="443" y="0"/>
                    <a:pt x="418" y="5"/>
                    <a:pt x="398" y="15"/>
                  </a:cubicBezTo>
                  <a:cubicBezTo>
                    <a:pt x="239" y="35"/>
                    <a:pt x="100" y="35"/>
                    <a:pt x="0" y="194"/>
                  </a:cubicBezTo>
                  <a:cubicBezTo>
                    <a:pt x="135" y="212"/>
                    <a:pt x="261" y="222"/>
                    <a:pt x="386" y="222"/>
                  </a:cubicBezTo>
                  <a:cubicBezTo>
                    <a:pt x="539" y="222"/>
                    <a:pt x="692" y="207"/>
                    <a:pt x="856" y="175"/>
                  </a:cubicBezTo>
                  <a:cubicBezTo>
                    <a:pt x="796" y="35"/>
                    <a:pt x="637" y="15"/>
                    <a:pt x="518" y="15"/>
                  </a:cubicBezTo>
                  <a:cubicBezTo>
                    <a:pt x="508" y="5"/>
                    <a:pt x="488" y="0"/>
                    <a:pt x="4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
            <p:cNvSpPr/>
            <p:nvPr/>
          </p:nvSpPr>
          <p:spPr>
            <a:xfrm>
              <a:off x="2008950" y="3985400"/>
              <a:ext cx="4500" cy="19925"/>
            </a:xfrm>
            <a:custGeom>
              <a:avLst/>
              <a:gdLst/>
              <a:ahLst/>
              <a:cxnLst/>
              <a:rect l="l" t="t" r="r" b="b"/>
              <a:pathLst>
                <a:path w="180" h="797" extrusionOk="0">
                  <a:moveTo>
                    <a:pt x="180" y="1"/>
                  </a:moveTo>
                  <a:lnTo>
                    <a:pt x="180" y="1"/>
                  </a:lnTo>
                  <a:cubicBezTo>
                    <a:pt x="60" y="239"/>
                    <a:pt x="1" y="518"/>
                    <a:pt x="160" y="796"/>
                  </a:cubicBezTo>
                  <a:cubicBezTo>
                    <a:pt x="180" y="518"/>
                    <a:pt x="180" y="279"/>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
            <p:cNvSpPr/>
            <p:nvPr/>
          </p:nvSpPr>
          <p:spPr>
            <a:xfrm>
              <a:off x="1795600" y="3793875"/>
              <a:ext cx="17425" cy="4575"/>
            </a:xfrm>
            <a:custGeom>
              <a:avLst/>
              <a:gdLst/>
              <a:ahLst/>
              <a:cxnLst/>
              <a:rect l="l" t="t" r="r" b="b"/>
              <a:pathLst>
                <a:path w="697" h="183" extrusionOk="0">
                  <a:moveTo>
                    <a:pt x="371" y="0"/>
                  </a:moveTo>
                  <a:cubicBezTo>
                    <a:pt x="254" y="0"/>
                    <a:pt x="133" y="61"/>
                    <a:pt x="1" y="162"/>
                  </a:cubicBezTo>
                  <a:cubicBezTo>
                    <a:pt x="239" y="162"/>
                    <a:pt x="458" y="162"/>
                    <a:pt x="697" y="182"/>
                  </a:cubicBezTo>
                  <a:cubicBezTo>
                    <a:pt x="590" y="56"/>
                    <a:pt x="483"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
            <p:cNvSpPr/>
            <p:nvPr/>
          </p:nvSpPr>
          <p:spPr>
            <a:xfrm>
              <a:off x="1884625" y="3597500"/>
              <a:ext cx="17425" cy="4575"/>
            </a:xfrm>
            <a:custGeom>
              <a:avLst/>
              <a:gdLst/>
              <a:ahLst/>
              <a:cxnLst/>
              <a:rect l="l" t="t" r="r" b="b"/>
              <a:pathLst>
                <a:path w="697" h="183" extrusionOk="0">
                  <a:moveTo>
                    <a:pt x="697" y="0"/>
                  </a:moveTo>
                  <a:lnTo>
                    <a:pt x="697" y="0"/>
                  </a:lnTo>
                  <a:cubicBezTo>
                    <a:pt x="478" y="20"/>
                    <a:pt x="219" y="20"/>
                    <a:pt x="0" y="20"/>
                  </a:cubicBezTo>
                  <a:lnTo>
                    <a:pt x="0" y="179"/>
                  </a:lnTo>
                  <a:cubicBezTo>
                    <a:pt x="28" y="177"/>
                    <a:pt x="55" y="177"/>
                    <a:pt x="82" y="177"/>
                  </a:cubicBezTo>
                  <a:cubicBezTo>
                    <a:pt x="157" y="177"/>
                    <a:pt x="230" y="182"/>
                    <a:pt x="301" y="182"/>
                  </a:cubicBezTo>
                  <a:cubicBezTo>
                    <a:pt x="451" y="182"/>
                    <a:pt x="588" y="157"/>
                    <a:pt x="6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
            <p:cNvSpPr/>
            <p:nvPr/>
          </p:nvSpPr>
          <p:spPr>
            <a:xfrm>
              <a:off x="1744875" y="4159475"/>
              <a:ext cx="5500" cy="14450"/>
            </a:xfrm>
            <a:custGeom>
              <a:avLst/>
              <a:gdLst/>
              <a:ahLst/>
              <a:cxnLst/>
              <a:rect l="l" t="t" r="r" b="b"/>
              <a:pathLst>
                <a:path w="220" h="578" extrusionOk="0">
                  <a:moveTo>
                    <a:pt x="219" y="0"/>
                  </a:moveTo>
                  <a:cubicBezTo>
                    <a:pt x="1" y="159"/>
                    <a:pt x="20" y="358"/>
                    <a:pt x="80" y="577"/>
                  </a:cubicBezTo>
                  <a:cubicBezTo>
                    <a:pt x="120" y="577"/>
                    <a:pt x="180" y="577"/>
                    <a:pt x="219" y="557"/>
                  </a:cubicBezTo>
                  <a:lnTo>
                    <a:pt x="2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
            <p:cNvSpPr/>
            <p:nvPr/>
          </p:nvSpPr>
          <p:spPr>
            <a:xfrm>
              <a:off x="2011925" y="3980925"/>
              <a:ext cx="9475" cy="6425"/>
            </a:xfrm>
            <a:custGeom>
              <a:avLst/>
              <a:gdLst/>
              <a:ahLst/>
              <a:cxnLst/>
              <a:rect l="l" t="t" r="r" b="b"/>
              <a:pathLst>
                <a:path w="379" h="257" extrusionOk="0">
                  <a:moveTo>
                    <a:pt x="61" y="1"/>
                  </a:moveTo>
                  <a:cubicBezTo>
                    <a:pt x="1" y="60"/>
                    <a:pt x="1" y="140"/>
                    <a:pt x="61" y="180"/>
                  </a:cubicBezTo>
                  <a:cubicBezTo>
                    <a:pt x="130" y="180"/>
                    <a:pt x="218" y="257"/>
                    <a:pt x="279" y="257"/>
                  </a:cubicBezTo>
                  <a:cubicBezTo>
                    <a:pt x="306" y="257"/>
                    <a:pt x="327" y="242"/>
                    <a:pt x="339" y="200"/>
                  </a:cubicBezTo>
                  <a:cubicBezTo>
                    <a:pt x="379" y="1"/>
                    <a:pt x="180" y="40"/>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
            <p:cNvSpPr/>
            <p:nvPr/>
          </p:nvSpPr>
          <p:spPr>
            <a:xfrm>
              <a:off x="2017900" y="4083875"/>
              <a:ext cx="8475" cy="10100"/>
            </a:xfrm>
            <a:custGeom>
              <a:avLst/>
              <a:gdLst/>
              <a:ahLst/>
              <a:cxnLst/>
              <a:rect l="l" t="t" r="r" b="b"/>
              <a:pathLst>
                <a:path w="339" h="404" extrusionOk="0">
                  <a:moveTo>
                    <a:pt x="21" y="0"/>
                  </a:moveTo>
                  <a:lnTo>
                    <a:pt x="21" y="0"/>
                  </a:lnTo>
                  <a:cubicBezTo>
                    <a:pt x="1" y="160"/>
                    <a:pt x="60" y="259"/>
                    <a:pt x="160" y="359"/>
                  </a:cubicBezTo>
                  <a:cubicBezTo>
                    <a:pt x="190" y="388"/>
                    <a:pt x="224" y="403"/>
                    <a:pt x="257" y="403"/>
                  </a:cubicBezTo>
                  <a:cubicBezTo>
                    <a:pt x="289" y="403"/>
                    <a:pt x="319" y="388"/>
                    <a:pt x="339" y="359"/>
                  </a:cubicBezTo>
                  <a:cubicBezTo>
                    <a:pt x="299" y="199"/>
                    <a:pt x="160" y="6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
            <p:cNvSpPr/>
            <p:nvPr/>
          </p:nvSpPr>
          <p:spPr>
            <a:xfrm>
              <a:off x="1830425" y="4078400"/>
              <a:ext cx="14925" cy="5225"/>
            </a:xfrm>
            <a:custGeom>
              <a:avLst/>
              <a:gdLst/>
              <a:ahLst/>
              <a:cxnLst/>
              <a:rect l="l" t="t" r="r" b="b"/>
              <a:pathLst>
                <a:path w="597" h="209" extrusionOk="0">
                  <a:moveTo>
                    <a:pt x="0" y="1"/>
                  </a:moveTo>
                  <a:cubicBezTo>
                    <a:pt x="101" y="165"/>
                    <a:pt x="226" y="209"/>
                    <a:pt x="360" y="209"/>
                  </a:cubicBezTo>
                  <a:cubicBezTo>
                    <a:pt x="437" y="209"/>
                    <a:pt x="517" y="194"/>
                    <a:pt x="597" y="180"/>
                  </a:cubicBezTo>
                  <a:cubicBezTo>
                    <a:pt x="438" y="60"/>
                    <a:pt x="239" y="4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
            <p:cNvSpPr/>
            <p:nvPr/>
          </p:nvSpPr>
          <p:spPr>
            <a:xfrm>
              <a:off x="1785650" y="3967775"/>
              <a:ext cx="9975" cy="4425"/>
            </a:xfrm>
            <a:custGeom>
              <a:avLst/>
              <a:gdLst/>
              <a:ahLst/>
              <a:cxnLst/>
              <a:rect l="l" t="t" r="r" b="b"/>
              <a:pathLst>
                <a:path w="399" h="177" extrusionOk="0">
                  <a:moveTo>
                    <a:pt x="129" y="1"/>
                  </a:moveTo>
                  <a:cubicBezTo>
                    <a:pt x="89" y="1"/>
                    <a:pt x="41" y="9"/>
                    <a:pt x="1" y="9"/>
                  </a:cubicBezTo>
                  <a:cubicBezTo>
                    <a:pt x="60" y="69"/>
                    <a:pt x="80" y="109"/>
                    <a:pt x="100" y="129"/>
                  </a:cubicBezTo>
                  <a:cubicBezTo>
                    <a:pt x="147" y="157"/>
                    <a:pt x="199" y="176"/>
                    <a:pt x="248" y="176"/>
                  </a:cubicBezTo>
                  <a:cubicBezTo>
                    <a:pt x="303" y="176"/>
                    <a:pt x="357" y="152"/>
                    <a:pt x="399" y="89"/>
                  </a:cubicBezTo>
                  <a:lnTo>
                    <a:pt x="180" y="9"/>
                  </a:lnTo>
                  <a:cubicBezTo>
                    <a:pt x="167" y="3"/>
                    <a:pt x="149"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
            <p:cNvSpPr/>
            <p:nvPr/>
          </p:nvSpPr>
          <p:spPr>
            <a:xfrm>
              <a:off x="1816500" y="3597275"/>
              <a:ext cx="9950" cy="4450"/>
            </a:xfrm>
            <a:custGeom>
              <a:avLst/>
              <a:gdLst/>
              <a:ahLst/>
              <a:cxnLst/>
              <a:rect l="l" t="t" r="r" b="b"/>
              <a:pathLst>
                <a:path w="398" h="178" extrusionOk="0">
                  <a:moveTo>
                    <a:pt x="164" y="1"/>
                  </a:moveTo>
                  <a:cubicBezTo>
                    <a:pt x="122" y="1"/>
                    <a:pt x="80" y="3"/>
                    <a:pt x="40" y="9"/>
                  </a:cubicBezTo>
                  <a:cubicBezTo>
                    <a:pt x="40" y="69"/>
                    <a:pt x="0" y="129"/>
                    <a:pt x="0" y="129"/>
                  </a:cubicBezTo>
                  <a:cubicBezTo>
                    <a:pt x="53" y="162"/>
                    <a:pt x="104" y="177"/>
                    <a:pt x="152" y="177"/>
                  </a:cubicBezTo>
                  <a:cubicBezTo>
                    <a:pt x="248" y="177"/>
                    <a:pt x="332" y="115"/>
                    <a:pt x="398" y="9"/>
                  </a:cubicBezTo>
                  <a:cubicBezTo>
                    <a:pt x="332" y="9"/>
                    <a:pt x="248" y="1"/>
                    <a:pt x="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
            <p:cNvSpPr/>
            <p:nvPr/>
          </p:nvSpPr>
          <p:spPr>
            <a:xfrm>
              <a:off x="1777200" y="3999950"/>
              <a:ext cx="8475" cy="3375"/>
            </a:xfrm>
            <a:custGeom>
              <a:avLst/>
              <a:gdLst/>
              <a:ahLst/>
              <a:cxnLst/>
              <a:rect l="l" t="t" r="r" b="b"/>
              <a:pathLst>
                <a:path w="339" h="135" extrusionOk="0">
                  <a:moveTo>
                    <a:pt x="179" y="0"/>
                  </a:moveTo>
                  <a:cubicBezTo>
                    <a:pt x="121" y="0"/>
                    <a:pt x="64" y="51"/>
                    <a:pt x="1" y="135"/>
                  </a:cubicBezTo>
                  <a:lnTo>
                    <a:pt x="339" y="135"/>
                  </a:lnTo>
                  <a:cubicBezTo>
                    <a:pt x="282" y="41"/>
                    <a:pt x="230"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
            <p:cNvSpPr/>
            <p:nvPr/>
          </p:nvSpPr>
          <p:spPr>
            <a:xfrm>
              <a:off x="1839875" y="3597125"/>
              <a:ext cx="4500" cy="2250"/>
            </a:xfrm>
            <a:custGeom>
              <a:avLst/>
              <a:gdLst/>
              <a:ahLst/>
              <a:cxnLst/>
              <a:rect l="l" t="t" r="r" b="b"/>
              <a:pathLst>
                <a:path w="180" h="90" extrusionOk="0">
                  <a:moveTo>
                    <a:pt x="82" y="0"/>
                  </a:moveTo>
                  <a:cubicBezTo>
                    <a:pt x="55" y="0"/>
                    <a:pt x="30" y="5"/>
                    <a:pt x="0" y="15"/>
                  </a:cubicBezTo>
                  <a:cubicBezTo>
                    <a:pt x="30" y="65"/>
                    <a:pt x="60" y="90"/>
                    <a:pt x="90" y="90"/>
                  </a:cubicBezTo>
                  <a:cubicBezTo>
                    <a:pt x="119" y="90"/>
                    <a:pt x="149" y="65"/>
                    <a:pt x="179" y="15"/>
                  </a:cubicBezTo>
                  <a:cubicBezTo>
                    <a:pt x="139" y="5"/>
                    <a:pt x="109" y="0"/>
                    <a:pt x="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
            <p:cNvSpPr/>
            <p:nvPr/>
          </p:nvSpPr>
          <p:spPr>
            <a:xfrm>
              <a:off x="2001000" y="3682050"/>
              <a:ext cx="2000" cy="4500"/>
            </a:xfrm>
            <a:custGeom>
              <a:avLst/>
              <a:gdLst/>
              <a:ahLst/>
              <a:cxnLst/>
              <a:rect l="l" t="t" r="r" b="b"/>
              <a:pathLst>
                <a:path w="80" h="180" extrusionOk="0">
                  <a:moveTo>
                    <a:pt x="0" y="0"/>
                  </a:moveTo>
                  <a:cubicBezTo>
                    <a:pt x="0" y="80"/>
                    <a:pt x="0" y="120"/>
                    <a:pt x="20" y="179"/>
                  </a:cubicBezTo>
                  <a:cubicBezTo>
                    <a:pt x="20" y="159"/>
                    <a:pt x="80" y="120"/>
                    <a:pt x="80" y="120"/>
                  </a:cubicBezTo>
                  <a:cubicBezTo>
                    <a:pt x="40" y="80"/>
                    <a:pt x="20" y="6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
            <p:cNvSpPr/>
            <p:nvPr/>
          </p:nvSpPr>
          <p:spPr>
            <a:xfrm>
              <a:off x="2021875" y="4092825"/>
              <a:ext cx="4500" cy="6000"/>
            </a:xfrm>
            <a:custGeom>
              <a:avLst/>
              <a:gdLst/>
              <a:ahLst/>
              <a:cxnLst/>
              <a:rect l="l" t="t" r="r" b="b"/>
              <a:pathLst>
                <a:path w="180" h="240" extrusionOk="0">
                  <a:moveTo>
                    <a:pt x="1" y="1"/>
                  </a:moveTo>
                  <a:cubicBezTo>
                    <a:pt x="1" y="100"/>
                    <a:pt x="80" y="180"/>
                    <a:pt x="160" y="239"/>
                  </a:cubicBezTo>
                  <a:cubicBezTo>
                    <a:pt x="160" y="160"/>
                    <a:pt x="180" y="80"/>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
            <p:cNvSpPr/>
            <p:nvPr/>
          </p:nvSpPr>
          <p:spPr>
            <a:xfrm>
              <a:off x="1750350" y="4151000"/>
              <a:ext cx="4500" cy="6000"/>
            </a:xfrm>
            <a:custGeom>
              <a:avLst/>
              <a:gdLst/>
              <a:ahLst/>
              <a:cxnLst/>
              <a:rect l="l" t="t" r="r" b="b"/>
              <a:pathLst>
                <a:path w="180" h="240" extrusionOk="0">
                  <a:moveTo>
                    <a:pt x="160" y="1"/>
                  </a:moveTo>
                  <a:cubicBezTo>
                    <a:pt x="40" y="41"/>
                    <a:pt x="0" y="120"/>
                    <a:pt x="20" y="240"/>
                  </a:cubicBezTo>
                  <a:cubicBezTo>
                    <a:pt x="80" y="240"/>
                    <a:pt x="120" y="220"/>
                    <a:pt x="179" y="180"/>
                  </a:cubicBezTo>
                  <a:cubicBezTo>
                    <a:pt x="179" y="120"/>
                    <a:pt x="160" y="6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
            <p:cNvSpPr/>
            <p:nvPr/>
          </p:nvSpPr>
          <p:spPr>
            <a:xfrm>
              <a:off x="1781675" y="3796550"/>
              <a:ext cx="4000" cy="1900"/>
            </a:xfrm>
            <a:custGeom>
              <a:avLst/>
              <a:gdLst/>
              <a:ahLst/>
              <a:cxnLst/>
              <a:rect l="l" t="t" r="r" b="b"/>
              <a:pathLst>
                <a:path w="160" h="76" extrusionOk="0">
                  <a:moveTo>
                    <a:pt x="80" y="0"/>
                  </a:moveTo>
                  <a:cubicBezTo>
                    <a:pt x="50" y="0"/>
                    <a:pt x="21" y="25"/>
                    <a:pt x="1" y="75"/>
                  </a:cubicBezTo>
                  <a:lnTo>
                    <a:pt x="160" y="75"/>
                  </a:lnTo>
                  <a:cubicBezTo>
                    <a:pt x="140" y="25"/>
                    <a:pt x="110"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
            <p:cNvSpPr/>
            <p:nvPr/>
          </p:nvSpPr>
          <p:spPr>
            <a:xfrm>
              <a:off x="2312325" y="4842775"/>
              <a:ext cx="2500" cy="4500"/>
            </a:xfrm>
            <a:custGeom>
              <a:avLst/>
              <a:gdLst/>
              <a:ahLst/>
              <a:cxnLst/>
              <a:rect l="l" t="t" r="r" b="b"/>
              <a:pathLst>
                <a:path w="100" h="180" extrusionOk="0">
                  <a:moveTo>
                    <a:pt x="0" y="1"/>
                  </a:moveTo>
                  <a:cubicBezTo>
                    <a:pt x="0" y="41"/>
                    <a:pt x="20" y="120"/>
                    <a:pt x="20" y="180"/>
                  </a:cubicBezTo>
                  <a:cubicBezTo>
                    <a:pt x="60" y="140"/>
                    <a:pt x="80" y="140"/>
                    <a:pt x="80" y="120"/>
                  </a:cubicBezTo>
                  <a:cubicBezTo>
                    <a:pt x="100" y="41"/>
                    <a:pt x="80" y="2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
            <p:cNvSpPr/>
            <p:nvPr/>
          </p:nvSpPr>
          <p:spPr>
            <a:xfrm>
              <a:off x="2048250" y="4441950"/>
              <a:ext cx="3000" cy="2500"/>
            </a:xfrm>
            <a:custGeom>
              <a:avLst/>
              <a:gdLst/>
              <a:ahLst/>
              <a:cxnLst/>
              <a:rect l="l" t="t" r="r" b="b"/>
              <a:pathLst>
                <a:path w="120" h="100" extrusionOk="0">
                  <a:moveTo>
                    <a:pt x="40" y="0"/>
                  </a:moveTo>
                  <a:cubicBezTo>
                    <a:pt x="20" y="20"/>
                    <a:pt x="0" y="20"/>
                    <a:pt x="0" y="40"/>
                  </a:cubicBezTo>
                  <a:cubicBezTo>
                    <a:pt x="0" y="40"/>
                    <a:pt x="20" y="60"/>
                    <a:pt x="20" y="100"/>
                  </a:cubicBezTo>
                  <a:cubicBezTo>
                    <a:pt x="80" y="60"/>
                    <a:pt x="100" y="40"/>
                    <a:pt x="119" y="20"/>
                  </a:cubicBezTo>
                  <a:cubicBezTo>
                    <a:pt x="100" y="20"/>
                    <a:pt x="80"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
            <p:cNvSpPr/>
            <p:nvPr/>
          </p:nvSpPr>
          <p:spPr>
            <a:xfrm>
              <a:off x="2111400" y="4115250"/>
              <a:ext cx="30850" cy="3450"/>
            </a:xfrm>
            <a:custGeom>
              <a:avLst/>
              <a:gdLst/>
              <a:ahLst/>
              <a:cxnLst/>
              <a:rect l="l" t="t" r="r" b="b"/>
              <a:pathLst>
                <a:path w="1234" h="138" extrusionOk="0">
                  <a:moveTo>
                    <a:pt x="606" y="0"/>
                  </a:moveTo>
                  <a:cubicBezTo>
                    <a:pt x="432" y="0"/>
                    <a:pt x="236" y="37"/>
                    <a:pt x="0" y="138"/>
                  </a:cubicBezTo>
                  <a:lnTo>
                    <a:pt x="1234" y="138"/>
                  </a:lnTo>
                  <a:cubicBezTo>
                    <a:pt x="1039" y="69"/>
                    <a:pt x="843" y="0"/>
                    <a:pt x="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
            <p:cNvSpPr/>
            <p:nvPr/>
          </p:nvSpPr>
          <p:spPr>
            <a:xfrm>
              <a:off x="2192950" y="4574225"/>
              <a:ext cx="14950" cy="8725"/>
            </a:xfrm>
            <a:custGeom>
              <a:avLst/>
              <a:gdLst/>
              <a:ahLst/>
              <a:cxnLst/>
              <a:rect l="l" t="t" r="r" b="b"/>
              <a:pathLst>
                <a:path w="598" h="349" extrusionOk="0">
                  <a:moveTo>
                    <a:pt x="498" y="21"/>
                  </a:moveTo>
                  <a:cubicBezTo>
                    <a:pt x="379" y="40"/>
                    <a:pt x="220" y="1"/>
                    <a:pt x="1" y="220"/>
                  </a:cubicBezTo>
                  <a:cubicBezTo>
                    <a:pt x="34" y="208"/>
                    <a:pt x="65" y="202"/>
                    <a:pt x="92" y="202"/>
                  </a:cubicBezTo>
                  <a:cubicBezTo>
                    <a:pt x="239" y="202"/>
                    <a:pt x="310" y="349"/>
                    <a:pt x="428" y="349"/>
                  </a:cubicBezTo>
                  <a:cubicBezTo>
                    <a:pt x="470" y="349"/>
                    <a:pt x="518" y="330"/>
                    <a:pt x="578" y="279"/>
                  </a:cubicBezTo>
                  <a:cubicBezTo>
                    <a:pt x="598" y="220"/>
                    <a:pt x="518" y="100"/>
                    <a:pt x="498"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
            <p:cNvSpPr/>
            <p:nvPr/>
          </p:nvSpPr>
          <p:spPr>
            <a:xfrm>
              <a:off x="1787650" y="4065475"/>
              <a:ext cx="4000" cy="6000"/>
            </a:xfrm>
            <a:custGeom>
              <a:avLst/>
              <a:gdLst/>
              <a:ahLst/>
              <a:cxnLst/>
              <a:rect l="l" t="t" r="r" b="b"/>
              <a:pathLst>
                <a:path w="160" h="240" extrusionOk="0">
                  <a:moveTo>
                    <a:pt x="100" y="0"/>
                  </a:moveTo>
                  <a:cubicBezTo>
                    <a:pt x="60" y="0"/>
                    <a:pt x="20" y="20"/>
                    <a:pt x="0" y="60"/>
                  </a:cubicBezTo>
                  <a:cubicBezTo>
                    <a:pt x="60" y="100"/>
                    <a:pt x="100" y="179"/>
                    <a:pt x="159" y="239"/>
                  </a:cubicBezTo>
                  <a:cubicBezTo>
                    <a:pt x="120" y="160"/>
                    <a:pt x="100" y="8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
            <p:cNvSpPr/>
            <p:nvPr/>
          </p:nvSpPr>
          <p:spPr>
            <a:xfrm>
              <a:off x="1823950" y="4489675"/>
              <a:ext cx="2500" cy="2025"/>
            </a:xfrm>
            <a:custGeom>
              <a:avLst/>
              <a:gdLst/>
              <a:ahLst/>
              <a:cxnLst/>
              <a:rect l="l" t="t" r="r" b="b"/>
              <a:pathLst>
                <a:path w="100" h="81" extrusionOk="0">
                  <a:moveTo>
                    <a:pt x="100" y="1"/>
                  </a:moveTo>
                  <a:cubicBezTo>
                    <a:pt x="20" y="41"/>
                    <a:pt x="1" y="81"/>
                    <a:pt x="40" y="81"/>
                  </a:cubicBezTo>
                  <a:cubicBezTo>
                    <a:pt x="60" y="81"/>
                    <a:pt x="60" y="2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
            <p:cNvSpPr/>
            <p:nvPr/>
          </p:nvSpPr>
          <p:spPr>
            <a:xfrm>
              <a:off x="2021875" y="4115200"/>
              <a:ext cx="9975" cy="3275"/>
            </a:xfrm>
            <a:custGeom>
              <a:avLst/>
              <a:gdLst/>
              <a:ahLst/>
              <a:cxnLst/>
              <a:rect l="l" t="t" r="r" b="b"/>
              <a:pathLst>
                <a:path w="399" h="131" extrusionOk="0">
                  <a:moveTo>
                    <a:pt x="399" y="1"/>
                  </a:moveTo>
                  <a:cubicBezTo>
                    <a:pt x="259" y="1"/>
                    <a:pt x="140" y="21"/>
                    <a:pt x="1" y="21"/>
                  </a:cubicBezTo>
                  <a:cubicBezTo>
                    <a:pt x="80" y="90"/>
                    <a:pt x="150" y="130"/>
                    <a:pt x="215" y="130"/>
                  </a:cubicBezTo>
                  <a:cubicBezTo>
                    <a:pt x="279" y="130"/>
                    <a:pt x="339" y="90"/>
                    <a:pt x="3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
            <p:cNvSpPr/>
            <p:nvPr/>
          </p:nvSpPr>
          <p:spPr>
            <a:xfrm>
              <a:off x="2040275" y="4115200"/>
              <a:ext cx="9975" cy="3325"/>
            </a:xfrm>
            <a:custGeom>
              <a:avLst/>
              <a:gdLst/>
              <a:ahLst/>
              <a:cxnLst/>
              <a:rect l="l" t="t" r="r" b="b"/>
              <a:pathLst>
                <a:path w="399" h="133" extrusionOk="0">
                  <a:moveTo>
                    <a:pt x="1" y="1"/>
                  </a:moveTo>
                  <a:cubicBezTo>
                    <a:pt x="63" y="93"/>
                    <a:pt x="124" y="133"/>
                    <a:pt x="191" y="133"/>
                  </a:cubicBezTo>
                  <a:cubicBezTo>
                    <a:pt x="254" y="133"/>
                    <a:pt x="322" y="98"/>
                    <a:pt x="399" y="41"/>
                  </a:cubicBezTo>
                  <a:cubicBezTo>
                    <a:pt x="259" y="1"/>
                    <a:pt x="120"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
            <p:cNvSpPr/>
            <p:nvPr/>
          </p:nvSpPr>
          <p:spPr>
            <a:xfrm>
              <a:off x="2234725" y="3913800"/>
              <a:ext cx="19425" cy="55600"/>
            </a:xfrm>
            <a:custGeom>
              <a:avLst/>
              <a:gdLst/>
              <a:ahLst/>
              <a:cxnLst/>
              <a:rect l="l" t="t" r="r" b="b"/>
              <a:pathLst>
                <a:path w="777" h="2224" extrusionOk="0">
                  <a:moveTo>
                    <a:pt x="319" y="0"/>
                  </a:moveTo>
                  <a:cubicBezTo>
                    <a:pt x="180" y="557"/>
                    <a:pt x="1" y="1074"/>
                    <a:pt x="279" y="1611"/>
                  </a:cubicBezTo>
                  <a:cubicBezTo>
                    <a:pt x="299" y="1671"/>
                    <a:pt x="299" y="1751"/>
                    <a:pt x="279" y="1791"/>
                  </a:cubicBezTo>
                  <a:cubicBezTo>
                    <a:pt x="279" y="1930"/>
                    <a:pt x="299" y="2029"/>
                    <a:pt x="299" y="2149"/>
                  </a:cubicBezTo>
                  <a:cubicBezTo>
                    <a:pt x="391" y="2202"/>
                    <a:pt x="456" y="2224"/>
                    <a:pt x="503" y="2224"/>
                  </a:cubicBezTo>
                  <a:cubicBezTo>
                    <a:pt x="703" y="2224"/>
                    <a:pt x="584" y="1831"/>
                    <a:pt x="777" y="1751"/>
                  </a:cubicBezTo>
                  <a:lnTo>
                    <a:pt x="777" y="1651"/>
                  </a:lnTo>
                  <a:cubicBezTo>
                    <a:pt x="677" y="1532"/>
                    <a:pt x="637" y="1393"/>
                    <a:pt x="637" y="1253"/>
                  </a:cubicBezTo>
                  <a:cubicBezTo>
                    <a:pt x="419" y="856"/>
                    <a:pt x="637" y="398"/>
                    <a:pt x="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
            <p:cNvSpPr/>
            <p:nvPr/>
          </p:nvSpPr>
          <p:spPr>
            <a:xfrm>
              <a:off x="2668400" y="3472675"/>
              <a:ext cx="8475" cy="35325"/>
            </a:xfrm>
            <a:custGeom>
              <a:avLst/>
              <a:gdLst/>
              <a:ahLst/>
              <a:cxnLst/>
              <a:rect l="l" t="t" r="r" b="b"/>
              <a:pathLst>
                <a:path w="339" h="1413" extrusionOk="0">
                  <a:moveTo>
                    <a:pt x="60" y="0"/>
                  </a:moveTo>
                  <a:cubicBezTo>
                    <a:pt x="0" y="478"/>
                    <a:pt x="20" y="935"/>
                    <a:pt x="60" y="1413"/>
                  </a:cubicBezTo>
                  <a:cubicBezTo>
                    <a:pt x="338" y="935"/>
                    <a:pt x="299" y="478"/>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
            <p:cNvSpPr/>
            <p:nvPr/>
          </p:nvSpPr>
          <p:spPr>
            <a:xfrm>
              <a:off x="2589825" y="3672600"/>
              <a:ext cx="61200" cy="9675"/>
            </a:xfrm>
            <a:custGeom>
              <a:avLst/>
              <a:gdLst/>
              <a:ahLst/>
              <a:cxnLst/>
              <a:rect l="l" t="t" r="r" b="b"/>
              <a:pathLst>
                <a:path w="2448" h="387" extrusionOk="0">
                  <a:moveTo>
                    <a:pt x="1055" y="0"/>
                  </a:moveTo>
                  <a:cubicBezTo>
                    <a:pt x="975" y="18"/>
                    <a:pt x="893" y="23"/>
                    <a:pt x="812" y="23"/>
                  </a:cubicBezTo>
                  <a:cubicBezTo>
                    <a:pt x="709" y="23"/>
                    <a:pt x="606" y="15"/>
                    <a:pt x="505" y="15"/>
                  </a:cubicBezTo>
                  <a:cubicBezTo>
                    <a:pt x="324" y="15"/>
                    <a:pt x="149" y="40"/>
                    <a:pt x="0" y="179"/>
                  </a:cubicBezTo>
                  <a:lnTo>
                    <a:pt x="159" y="358"/>
                  </a:lnTo>
                  <a:cubicBezTo>
                    <a:pt x="311" y="377"/>
                    <a:pt x="461" y="386"/>
                    <a:pt x="609" y="386"/>
                  </a:cubicBezTo>
                  <a:cubicBezTo>
                    <a:pt x="1242" y="386"/>
                    <a:pt x="1851" y="226"/>
                    <a:pt x="24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
            <p:cNvSpPr/>
            <p:nvPr/>
          </p:nvSpPr>
          <p:spPr>
            <a:xfrm>
              <a:off x="2580375" y="3587875"/>
              <a:ext cx="62675" cy="9400"/>
            </a:xfrm>
            <a:custGeom>
              <a:avLst/>
              <a:gdLst/>
              <a:ahLst/>
              <a:cxnLst/>
              <a:rect l="l" t="t" r="r" b="b"/>
              <a:pathLst>
                <a:path w="2507" h="376" extrusionOk="0">
                  <a:moveTo>
                    <a:pt x="1289" y="0"/>
                  </a:moveTo>
                  <a:cubicBezTo>
                    <a:pt x="774" y="0"/>
                    <a:pt x="352" y="69"/>
                    <a:pt x="0" y="186"/>
                  </a:cubicBezTo>
                  <a:lnTo>
                    <a:pt x="179" y="365"/>
                  </a:lnTo>
                  <a:lnTo>
                    <a:pt x="398" y="365"/>
                  </a:lnTo>
                  <a:cubicBezTo>
                    <a:pt x="418" y="336"/>
                    <a:pt x="443" y="321"/>
                    <a:pt x="468" y="321"/>
                  </a:cubicBezTo>
                  <a:cubicBezTo>
                    <a:pt x="493" y="321"/>
                    <a:pt x="518" y="336"/>
                    <a:pt x="537" y="365"/>
                  </a:cubicBezTo>
                  <a:cubicBezTo>
                    <a:pt x="616" y="372"/>
                    <a:pt x="695" y="376"/>
                    <a:pt x="774" y="376"/>
                  </a:cubicBezTo>
                  <a:cubicBezTo>
                    <a:pt x="1367" y="376"/>
                    <a:pt x="1945" y="195"/>
                    <a:pt x="2507" y="107"/>
                  </a:cubicBezTo>
                  <a:cubicBezTo>
                    <a:pt x="2050" y="33"/>
                    <a:pt x="1647" y="0"/>
                    <a:pt x="1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
            <p:cNvSpPr/>
            <p:nvPr/>
          </p:nvSpPr>
          <p:spPr>
            <a:xfrm>
              <a:off x="2585350" y="3629325"/>
              <a:ext cx="17425" cy="24400"/>
            </a:xfrm>
            <a:custGeom>
              <a:avLst/>
              <a:gdLst/>
              <a:ahLst/>
              <a:cxnLst/>
              <a:rect l="l" t="t" r="r" b="b"/>
              <a:pathLst>
                <a:path w="697" h="976" extrusionOk="0">
                  <a:moveTo>
                    <a:pt x="517" y="1"/>
                  </a:moveTo>
                  <a:cubicBezTo>
                    <a:pt x="0" y="498"/>
                    <a:pt x="0" y="597"/>
                    <a:pt x="597" y="975"/>
                  </a:cubicBezTo>
                  <a:cubicBezTo>
                    <a:pt x="239" y="637"/>
                    <a:pt x="398" y="398"/>
                    <a:pt x="696" y="180"/>
                  </a:cubicBezTo>
                  <a:cubicBezTo>
                    <a:pt x="677" y="100"/>
                    <a:pt x="617" y="20"/>
                    <a:pt x="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
            <p:cNvSpPr/>
            <p:nvPr/>
          </p:nvSpPr>
          <p:spPr>
            <a:xfrm>
              <a:off x="2598275" y="3628650"/>
              <a:ext cx="15950" cy="6550"/>
            </a:xfrm>
            <a:custGeom>
              <a:avLst/>
              <a:gdLst/>
              <a:ahLst/>
              <a:cxnLst/>
              <a:rect l="l" t="t" r="r" b="b"/>
              <a:pathLst>
                <a:path w="638" h="262" extrusionOk="0">
                  <a:moveTo>
                    <a:pt x="422" y="1"/>
                  </a:moveTo>
                  <a:cubicBezTo>
                    <a:pt x="365" y="1"/>
                    <a:pt x="305" y="8"/>
                    <a:pt x="259" y="8"/>
                  </a:cubicBezTo>
                  <a:cubicBezTo>
                    <a:pt x="179" y="8"/>
                    <a:pt x="80" y="28"/>
                    <a:pt x="0" y="28"/>
                  </a:cubicBezTo>
                  <a:cubicBezTo>
                    <a:pt x="80" y="67"/>
                    <a:pt x="120" y="147"/>
                    <a:pt x="179" y="207"/>
                  </a:cubicBezTo>
                  <a:lnTo>
                    <a:pt x="259" y="187"/>
                  </a:lnTo>
                  <a:cubicBezTo>
                    <a:pt x="265" y="186"/>
                    <a:pt x="271" y="185"/>
                    <a:pt x="277" y="185"/>
                  </a:cubicBezTo>
                  <a:cubicBezTo>
                    <a:pt x="357" y="185"/>
                    <a:pt x="465" y="262"/>
                    <a:pt x="533" y="262"/>
                  </a:cubicBezTo>
                  <a:cubicBezTo>
                    <a:pt x="567" y="262"/>
                    <a:pt x="591" y="243"/>
                    <a:pt x="597" y="187"/>
                  </a:cubicBezTo>
                  <a:cubicBezTo>
                    <a:pt x="637" y="28"/>
                    <a:pt x="535"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
            <p:cNvSpPr/>
            <p:nvPr/>
          </p:nvSpPr>
          <p:spPr>
            <a:xfrm>
              <a:off x="2589825" y="3595125"/>
              <a:ext cx="3500" cy="1900"/>
            </a:xfrm>
            <a:custGeom>
              <a:avLst/>
              <a:gdLst/>
              <a:ahLst/>
              <a:cxnLst/>
              <a:rect l="l" t="t" r="r" b="b"/>
              <a:pathLst>
                <a:path w="140" h="76" extrusionOk="0">
                  <a:moveTo>
                    <a:pt x="62" y="1"/>
                  </a:moveTo>
                  <a:cubicBezTo>
                    <a:pt x="40" y="1"/>
                    <a:pt x="20" y="26"/>
                    <a:pt x="0" y="75"/>
                  </a:cubicBezTo>
                  <a:lnTo>
                    <a:pt x="140" y="75"/>
                  </a:lnTo>
                  <a:cubicBezTo>
                    <a:pt x="110" y="26"/>
                    <a:pt x="85"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
            <p:cNvSpPr/>
            <p:nvPr/>
          </p:nvSpPr>
          <p:spPr>
            <a:xfrm>
              <a:off x="2219825" y="3271750"/>
              <a:ext cx="5000" cy="14950"/>
            </a:xfrm>
            <a:custGeom>
              <a:avLst/>
              <a:gdLst/>
              <a:ahLst/>
              <a:cxnLst/>
              <a:rect l="l" t="t" r="r" b="b"/>
              <a:pathLst>
                <a:path w="200" h="598" extrusionOk="0">
                  <a:moveTo>
                    <a:pt x="20" y="1"/>
                  </a:moveTo>
                  <a:lnTo>
                    <a:pt x="20" y="1"/>
                  </a:lnTo>
                  <a:cubicBezTo>
                    <a:pt x="0" y="219"/>
                    <a:pt x="20" y="418"/>
                    <a:pt x="119" y="597"/>
                  </a:cubicBezTo>
                  <a:cubicBezTo>
                    <a:pt x="139" y="379"/>
                    <a:pt x="199" y="180"/>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
            <p:cNvSpPr/>
            <p:nvPr/>
          </p:nvSpPr>
          <p:spPr>
            <a:xfrm>
              <a:off x="2224300" y="3458750"/>
              <a:ext cx="3000" cy="9975"/>
            </a:xfrm>
            <a:custGeom>
              <a:avLst/>
              <a:gdLst/>
              <a:ahLst/>
              <a:cxnLst/>
              <a:rect l="l" t="t" r="r" b="b"/>
              <a:pathLst>
                <a:path w="120" h="399" extrusionOk="0">
                  <a:moveTo>
                    <a:pt x="0" y="0"/>
                  </a:moveTo>
                  <a:cubicBezTo>
                    <a:pt x="0" y="159"/>
                    <a:pt x="0" y="299"/>
                    <a:pt x="119" y="398"/>
                  </a:cubicBezTo>
                  <a:lnTo>
                    <a:pt x="1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
            <p:cNvSpPr/>
            <p:nvPr/>
          </p:nvSpPr>
          <p:spPr>
            <a:xfrm>
              <a:off x="2230250" y="3847650"/>
              <a:ext cx="2025" cy="4000"/>
            </a:xfrm>
            <a:custGeom>
              <a:avLst/>
              <a:gdLst/>
              <a:ahLst/>
              <a:cxnLst/>
              <a:rect l="l" t="t" r="r" b="b"/>
              <a:pathLst>
                <a:path w="81" h="160" extrusionOk="0">
                  <a:moveTo>
                    <a:pt x="80" y="0"/>
                  </a:moveTo>
                  <a:cubicBezTo>
                    <a:pt x="61" y="0"/>
                    <a:pt x="1" y="20"/>
                    <a:pt x="21" y="40"/>
                  </a:cubicBezTo>
                  <a:cubicBezTo>
                    <a:pt x="21" y="100"/>
                    <a:pt x="61" y="120"/>
                    <a:pt x="80" y="160"/>
                  </a:cubicBezTo>
                  <a:lnTo>
                    <a:pt x="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
            <p:cNvSpPr/>
            <p:nvPr/>
          </p:nvSpPr>
          <p:spPr>
            <a:xfrm>
              <a:off x="2152175" y="3740750"/>
              <a:ext cx="68150" cy="17575"/>
            </a:xfrm>
            <a:custGeom>
              <a:avLst/>
              <a:gdLst/>
              <a:ahLst/>
              <a:cxnLst/>
              <a:rect l="l" t="t" r="r" b="b"/>
              <a:pathLst>
                <a:path w="2726" h="703" extrusionOk="0">
                  <a:moveTo>
                    <a:pt x="2221" y="1"/>
                  </a:moveTo>
                  <a:cubicBezTo>
                    <a:pt x="1860" y="1"/>
                    <a:pt x="1534" y="96"/>
                    <a:pt x="1234" y="318"/>
                  </a:cubicBezTo>
                  <a:cubicBezTo>
                    <a:pt x="796" y="318"/>
                    <a:pt x="339" y="397"/>
                    <a:pt x="1" y="696"/>
                  </a:cubicBezTo>
                  <a:cubicBezTo>
                    <a:pt x="74" y="701"/>
                    <a:pt x="147" y="703"/>
                    <a:pt x="220" y="703"/>
                  </a:cubicBezTo>
                  <a:cubicBezTo>
                    <a:pt x="921" y="703"/>
                    <a:pt x="1601" y="498"/>
                    <a:pt x="2300" y="498"/>
                  </a:cubicBezTo>
                  <a:cubicBezTo>
                    <a:pt x="2415" y="498"/>
                    <a:pt x="2530" y="504"/>
                    <a:pt x="2646" y="517"/>
                  </a:cubicBezTo>
                  <a:cubicBezTo>
                    <a:pt x="2686" y="457"/>
                    <a:pt x="2706" y="397"/>
                    <a:pt x="2726" y="318"/>
                  </a:cubicBezTo>
                  <a:lnTo>
                    <a:pt x="2726" y="139"/>
                  </a:lnTo>
                  <a:cubicBezTo>
                    <a:pt x="2646" y="59"/>
                    <a:pt x="2587" y="39"/>
                    <a:pt x="2507" y="19"/>
                  </a:cubicBezTo>
                  <a:cubicBezTo>
                    <a:pt x="2409" y="7"/>
                    <a:pt x="2314" y="1"/>
                    <a:pt x="2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
            <p:cNvSpPr/>
            <p:nvPr/>
          </p:nvSpPr>
          <p:spPr>
            <a:xfrm>
              <a:off x="2170075" y="3726800"/>
              <a:ext cx="50250" cy="13500"/>
            </a:xfrm>
            <a:custGeom>
              <a:avLst/>
              <a:gdLst/>
              <a:ahLst/>
              <a:cxnLst/>
              <a:rect l="l" t="t" r="r" b="b"/>
              <a:pathLst>
                <a:path w="2010" h="540" extrusionOk="0">
                  <a:moveTo>
                    <a:pt x="1413" y="0"/>
                  </a:moveTo>
                  <a:cubicBezTo>
                    <a:pt x="976" y="180"/>
                    <a:pt x="478" y="140"/>
                    <a:pt x="1" y="199"/>
                  </a:cubicBezTo>
                  <a:cubicBezTo>
                    <a:pt x="1" y="259"/>
                    <a:pt x="21" y="319"/>
                    <a:pt x="21" y="378"/>
                  </a:cubicBezTo>
                  <a:lnTo>
                    <a:pt x="1035" y="378"/>
                  </a:lnTo>
                  <a:cubicBezTo>
                    <a:pt x="1192" y="491"/>
                    <a:pt x="1349" y="539"/>
                    <a:pt x="1513" y="539"/>
                  </a:cubicBezTo>
                  <a:cubicBezTo>
                    <a:pt x="1640" y="539"/>
                    <a:pt x="1772" y="510"/>
                    <a:pt x="1911" y="458"/>
                  </a:cubicBezTo>
                  <a:lnTo>
                    <a:pt x="2010" y="359"/>
                  </a:lnTo>
                  <a:cubicBezTo>
                    <a:pt x="1990" y="299"/>
                    <a:pt x="1950" y="219"/>
                    <a:pt x="1930" y="180"/>
                  </a:cubicBezTo>
                  <a:cubicBezTo>
                    <a:pt x="1879" y="94"/>
                    <a:pt x="1798" y="82"/>
                    <a:pt x="1712" y="82"/>
                  </a:cubicBezTo>
                  <a:cubicBezTo>
                    <a:pt x="1680" y="82"/>
                    <a:pt x="1648" y="84"/>
                    <a:pt x="1616" y="84"/>
                  </a:cubicBezTo>
                  <a:cubicBezTo>
                    <a:pt x="1536" y="84"/>
                    <a:pt x="1462" y="73"/>
                    <a:pt x="1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
            <p:cNvSpPr/>
            <p:nvPr/>
          </p:nvSpPr>
          <p:spPr>
            <a:xfrm>
              <a:off x="2205400" y="3721825"/>
              <a:ext cx="12950" cy="9975"/>
            </a:xfrm>
            <a:custGeom>
              <a:avLst/>
              <a:gdLst/>
              <a:ahLst/>
              <a:cxnLst/>
              <a:rect l="l" t="t" r="r" b="b"/>
              <a:pathLst>
                <a:path w="518" h="399" extrusionOk="0">
                  <a:moveTo>
                    <a:pt x="498" y="1"/>
                  </a:moveTo>
                  <a:cubicBezTo>
                    <a:pt x="318" y="40"/>
                    <a:pt x="179" y="120"/>
                    <a:pt x="0" y="199"/>
                  </a:cubicBezTo>
                  <a:cubicBezTo>
                    <a:pt x="120" y="398"/>
                    <a:pt x="358" y="339"/>
                    <a:pt x="517" y="379"/>
                  </a:cubicBezTo>
                  <a:cubicBezTo>
                    <a:pt x="517" y="259"/>
                    <a:pt x="517" y="120"/>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
            <p:cNvSpPr/>
            <p:nvPr/>
          </p:nvSpPr>
          <p:spPr>
            <a:xfrm>
              <a:off x="2215825" y="3736250"/>
              <a:ext cx="8500" cy="8475"/>
            </a:xfrm>
            <a:custGeom>
              <a:avLst/>
              <a:gdLst/>
              <a:ahLst/>
              <a:cxnLst/>
              <a:rect l="l" t="t" r="r" b="b"/>
              <a:pathLst>
                <a:path w="340" h="339" extrusionOk="0">
                  <a:moveTo>
                    <a:pt x="81" y="0"/>
                  </a:moveTo>
                  <a:cubicBezTo>
                    <a:pt x="1" y="100"/>
                    <a:pt x="1" y="219"/>
                    <a:pt x="81" y="339"/>
                  </a:cubicBezTo>
                  <a:cubicBezTo>
                    <a:pt x="100" y="319"/>
                    <a:pt x="160" y="319"/>
                    <a:pt x="180" y="319"/>
                  </a:cubicBezTo>
                  <a:cubicBezTo>
                    <a:pt x="339" y="219"/>
                    <a:pt x="299" y="10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
            <p:cNvSpPr/>
            <p:nvPr/>
          </p:nvSpPr>
          <p:spPr>
            <a:xfrm>
              <a:off x="2217325" y="3609925"/>
              <a:ext cx="6000" cy="5000"/>
            </a:xfrm>
            <a:custGeom>
              <a:avLst/>
              <a:gdLst/>
              <a:ahLst/>
              <a:cxnLst/>
              <a:rect l="l" t="t" r="r" b="b"/>
              <a:pathLst>
                <a:path w="240" h="200" extrusionOk="0">
                  <a:moveTo>
                    <a:pt x="200" y="1"/>
                  </a:moveTo>
                  <a:cubicBezTo>
                    <a:pt x="120" y="21"/>
                    <a:pt x="1" y="21"/>
                    <a:pt x="21" y="120"/>
                  </a:cubicBezTo>
                  <a:cubicBezTo>
                    <a:pt x="40" y="180"/>
                    <a:pt x="180" y="180"/>
                    <a:pt x="239" y="200"/>
                  </a:cubicBezTo>
                  <a:cubicBezTo>
                    <a:pt x="219" y="160"/>
                    <a:pt x="200" y="80"/>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
            <p:cNvSpPr/>
            <p:nvPr/>
          </p:nvSpPr>
          <p:spPr>
            <a:xfrm>
              <a:off x="2217825" y="3651700"/>
              <a:ext cx="5500" cy="12950"/>
            </a:xfrm>
            <a:custGeom>
              <a:avLst/>
              <a:gdLst/>
              <a:ahLst/>
              <a:cxnLst/>
              <a:rect l="l" t="t" r="r" b="b"/>
              <a:pathLst>
                <a:path w="220" h="518" extrusionOk="0">
                  <a:moveTo>
                    <a:pt x="180" y="1"/>
                  </a:moveTo>
                  <a:lnTo>
                    <a:pt x="180" y="1"/>
                  </a:lnTo>
                  <a:cubicBezTo>
                    <a:pt x="1" y="200"/>
                    <a:pt x="1" y="379"/>
                    <a:pt x="219" y="518"/>
                  </a:cubicBezTo>
                  <a:cubicBezTo>
                    <a:pt x="199" y="339"/>
                    <a:pt x="199" y="160"/>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
            <p:cNvSpPr/>
            <p:nvPr/>
          </p:nvSpPr>
          <p:spPr>
            <a:xfrm>
              <a:off x="2240200" y="4043100"/>
              <a:ext cx="9475" cy="10475"/>
            </a:xfrm>
            <a:custGeom>
              <a:avLst/>
              <a:gdLst/>
              <a:ahLst/>
              <a:cxnLst/>
              <a:rect l="l" t="t" r="r" b="b"/>
              <a:pathLst>
                <a:path w="379" h="419" extrusionOk="0">
                  <a:moveTo>
                    <a:pt x="379" y="0"/>
                  </a:moveTo>
                  <a:cubicBezTo>
                    <a:pt x="220" y="60"/>
                    <a:pt x="1" y="140"/>
                    <a:pt x="80" y="338"/>
                  </a:cubicBezTo>
                  <a:cubicBezTo>
                    <a:pt x="105" y="397"/>
                    <a:pt x="128" y="418"/>
                    <a:pt x="151" y="418"/>
                  </a:cubicBezTo>
                  <a:cubicBezTo>
                    <a:pt x="214" y="418"/>
                    <a:pt x="275" y="252"/>
                    <a:pt x="352" y="252"/>
                  </a:cubicBezTo>
                  <a:cubicBezTo>
                    <a:pt x="361" y="252"/>
                    <a:pt x="370" y="254"/>
                    <a:pt x="379" y="259"/>
                  </a:cubicBezTo>
                  <a:lnTo>
                    <a:pt x="3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
            <p:cNvSpPr/>
            <p:nvPr/>
          </p:nvSpPr>
          <p:spPr>
            <a:xfrm>
              <a:off x="2240700" y="4007775"/>
              <a:ext cx="6000" cy="7000"/>
            </a:xfrm>
            <a:custGeom>
              <a:avLst/>
              <a:gdLst/>
              <a:ahLst/>
              <a:cxnLst/>
              <a:rect l="l" t="t" r="r" b="b"/>
              <a:pathLst>
                <a:path w="240" h="280" extrusionOk="0">
                  <a:moveTo>
                    <a:pt x="200" y="1"/>
                  </a:moveTo>
                  <a:cubicBezTo>
                    <a:pt x="40" y="61"/>
                    <a:pt x="1" y="160"/>
                    <a:pt x="100" y="279"/>
                  </a:cubicBezTo>
                  <a:cubicBezTo>
                    <a:pt x="140" y="259"/>
                    <a:pt x="180" y="200"/>
                    <a:pt x="239" y="180"/>
                  </a:cubicBezTo>
                  <a:cubicBezTo>
                    <a:pt x="200" y="120"/>
                    <a:pt x="200" y="80"/>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
            <p:cNvSpPr/>
            <p:nvPr/>
          </p:nvSpPr>
          <p:spPr>
            <a:xfrm>
              <a:off x="2221800" y="3493050"/>
              <a:ext cx="6000" cy="19425"/>
            </a:xfrm>
            <a:custGeom>
              <a:avLst/>
              <a:gdLst/>
              <a:ahLst/>
              <a:cxnLst/>
              <a:rect l="l" t="t" r="r" b="b"/>
              <a:pathLst>
                <a:path w="240" h="777" extrusionOk="0">
                  <a:moveTo>
                    <a:pt x="120" y="1"/>
                  </a:moveTo>
                  <a:cubicBezTo>
                    <a:pt x="60" y="279"/>
                    <a:pt x="1" y="558"/>
                    <a:pt x="219" y="777"/>
                  </a:cubicBezTo>
                  <a:cubicBezTo>
                    <a:pt x="219" y="538"/>
                    <a:pt x="219" y="299"/>
                    <a:pt x="239" y="61"/>
                  </a:cubicBezTo>
                  <a:cubicBezTo>
                    <a:pt x="219" y="1"/>
                    <a:pt x="160" y="1"/>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
            <p:cNvSpPr/>
            <p:nvPr/>
          </p:nvSpPr>
          <p:spPr>
            <a:xfrm>
              <a:off x="2222800" y="3521900"/>
              <a:ext cx="9975" cy="8475"/>
            </a:xfrm>
            <a:custGeom>
              <a:avLst/>
              <a:gdLst/>
              <a:ahLst/>
              <a:cxnLst/>
              <a:rect l="l" t="t" r="r" b="b"/>
              <a:pathLst>
                <a:path w="399" h="339" extrusionOk="0">
                  <a:moveTo>
                    <a:pt x="219" y="1"/>
                  </a:moveTo>
                  <a:cubicBezTo>
                    <a:pt x="20" y="120"/>
                    <a:pt x="0" y="239"/>
                    <a:pt x="219" y="339"/>
                  </a:cubicBezTo>
                  <a:cubicBezTo>
                    <a:pt x="259" y="220"/>
                    <a:pt x="398" y="100"/>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
            <p:cNvSpPr/>
            <p:nvPr/>
          </p:nvSpPr>
          <p:spPr>
            <a:xfrm>
              <a:off x="2228275" y="3529850"/>
              <a:ext cx="4500" cy="5000"/>
            </a:xfrm>
            <a:custGeom>
              <a:avLst/>
              <a:gdLst/>
              <a:ahLst/>
              <a:cxnLst/>
              <a:rect l="l" t="t" r="r" b="b"/>
              <a:pathLst>
                <a:path w="180" h="200" extrusionOk="0">
                  <a:moveTo>
                    <a:pt x="0" y="1"/>
                  </a:moveTo>
                  <a:cubicBezTo>
                    <a:pt x="0" y="120"/>
                    <a:pt x="80" y="160"/>
                    <a:pt x="179" y="200"/>
                  </a:cubicBezTo>
                  <a:cubicBezTo>
                    <a:pt x="159" y="100"/>
                    <a:pt x="100" y="2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
            <p:cNvSpPr/>
            <p:nvPr/>
          </p:nvSpPr>
          <p:spPr>
            <a:xfrm>
              <a:off x="2224800" y="3472175"/>
              <a:ext cx="2500" cy="6000"/>
            </a:xfrm>
            <a:custGeom>
              <a:avLst/>
              <a:gdLst/>
              <a:ahLst/>
              <a:cxnLst/>
              <a:rect l="l" t="t" r="r" b="b"/>
              <a:pathLst>
                <a:path w="100" h="240" extrusionOk="0">
                  <a:moveTo>
                    <a:pt x="99" y="0"/>
                  </a:moveTo>
                  <a:cubicBezTo>
                    <a:pt x="0" y="60"/>
                    <a:pt x="0" y="140"/>
                    <a:pt x="99" y="239"/>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
            <p:cNvSpPr/>
            <p:nvPr/>
          </p:nvSpPr>
          <p:spPr>
            <a:xfrm>
              <a:off x="2224800" y="3490075"/>
              <a:ext cx="3000" cy="5000"/>
            </a:xfrm>
            <a:custGeom>
              <a:avLst/>
              <a:gdLst/>
              <a:ahLst/>
              <a:cxnLst/>
              <a:rect l="l" t="t" r="r" b="b"/>
              <a:pathLst>
                <a:path w="120" h="200" extrusionOk="0">
                  <a:moveTo>
                    <a:pt x="119" y="1"/>
                  </a:moveTo>
                  <a:lnTo>
                    <a:pt x="119" y="1"/>
                  </a:lnTo>
                  <a:cubicBezTo>
                    <a:pt x="80" y="40"/>
                    <a:pt x="40" y="100"/>
                    <a:pt x="0" y="140"/>
                  </a:cubicBezTo>
                  <a:cubicBezTo>
                    <a:pt x="20" y="160"/>
                    <a:pt x="80" y="199"/>
                    <a:pt x="119" y="199"/>
                  </a:cubicBezTo>
                  <a:cubicBezTo>
                    <a:pt x="119" y="120"/>
                    <a:pt x="99" y="40"/>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
            <p:cNvSpPr/>
            <p:nvPr/>
          </p:nvSpPr>
          <p:spPr>
            <a:xfrm>
              <a:off x="2133775" y="3672825"/>
              <a:ext cx="36825" cy="13725"/>
            </a:xfrm>
            <a:custGeom>
              <a:avLst/>
              <a:gdLst/>
              <a:ahLst/>
              <a:cxnLst/>
              <a:rect l="l" t="t" r="r" b="b"/>
              <a:pathLst>
                <a:path w="1473" h="549" extrusionOk="0">
                  <a:moveTo>
                    <a:pt x="732" y="1"/>
                  </a:moveTo>
                  <a:cubicBezTo>
                    <a:pt x="484" y="1"/>
                    <a:pt x="260" y="56"/>
                    <a:pt x="40" y="150"/>
                  </a:cubicBezTo>
                  <a:cubicBezTo>
                    <a:pt x="40" y="290"/>
                    <a:pt x="1" y="429"/>
                    <a:pt x="1" y="548"/>
                  </a:cubicBezTo>
                  <a:cubicBezTo>
                    <a:pt x="399" y="250"/>
                    <a:pt x="975" y="528"/>
                    <a:pt x="1473" y="150"/>
                  </a:cubicBezTo>
                  <a:cubicBezTo>
                    <a:pt x="1199" y="46"/>
                    <a:pt x="956" y="1"/>
                    <a:pt x="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
            <p:cNvSpPr/>
            <p:nvPr/>
          </p:nvSpPr>
          <p:spPr>
            <a:xfrm>
              <a:off x="2152175" y="3837700"/>
              <a:ext cx="48275" cy="8475"/>
            </a:xfrm>
            <a:custGeom>
              <a:avLst/>
              <a:gdLst/>
              <a:ahLst/>
              <a:cxnLst/>
              <a:rect l="l" t="t" r="r" b="b"/>
              <a:pathLst>
                <a:path w="1931" h="339" extrusionOk="0">
                  <a:moveTo>
                    <a:pt x="21" y="1"/>
                  </a:moveTo>
                  <a:cubicBezTo>
                    <a:pt x="21" y="120"/>
                    <a:pt x="1" y="219"/>
                    <a:pt x="1" y="339"/>
                  </a:cubicBezTo>
                  <a:cubicBezTo>
                    <a:pt x="463" y="204"/>
                    <a:pt x="959" y="171"/>
                    <a:pt x="1447" y="171"/>
                  </a:cubicBezTo>
                  <a:cubicBezTo>
                    <a:pt x="1610" y="171"/>
                    <a:pt x="1771" y="175"/>
                    <a:pt x="1930" y="180"/>
                  </a:cubicBezTo>
                  <a:cubicBezTo>
                    <a:pt x="1656" y="38"/>
                    <a:pt x="1370" y="7"/>
                    <a:pt x="1083" y="7"/>
                  </a:cubicBezTo>
                  <a:cubicBezTo>
                    <a:pt x="853" y="7"/>
                    <a:pt x="623" y="27"/>
                    <a:pt x="397" y="27"/>
                  </a:cubicBezTo>
                  <a:cubicBezTo>
                    <a:pt x="270" y="27"/>
                    <a:pt x="144" y="20"/>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
            <p:cNvSpPr/>
            <p:nvPr/>
          </p:nvSpPr>
          <p:spPr>
            <a:xfrm>
              <a:off x="2160625" y="3563175"/>
              <a:ext cx="26900" cy="11475"/>
            </a:xfrm>
            <a:custGeom>
              <a:avLst/>
              <a:gdLst/>
              <a:ahLst/>
              <a:cxnLst/>
              <a:rect l="l" t="t" r="r" b="b"/>
              <a:pathLst>
                <a:path w="1076" h="459" extrusionOk="0">
                  <a:moveTo>
                    <a:pt x="1075" y="100"/>
                  </a:moveTo>
                  <a:cubicBezTo>
                    <a:pt x="777" y="160"/>
                    <a:pt x="379" y="1"/>
                    <a:pt x="1" y="458"/>
                  </a:cubicBezTo>
                  <a:cubicBezTo>
                    <a:pt x="478" y="379"/>
                    <a:pt x="777" y="339"/>
                    <a:pt x="1075" y="279"/>
                  </a:cubicBezTo>
                  <a:lnTo>
                    <a:pt x="1075" y="10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
            <p:cNvSpPr/>
            <p:nvPr/>
          </p:nvSpPr>
          <p:spPr>
            <a:xfrm>
              <a:off x="2014425" y="3805875"/>
              <a:ext cx="3500" cy="2500"/>
            </a:xfrm>
            <a:custGeom>
              <a:avLst/>
              <a:gdLst/>
              <a:ahLst/>
              <a:cxnLst/>
              <a:rect l="l" t="t" r="r" b="b"/>
              <a:pathLst>
                <a:path w="140" h="100" extrusionOk="0">
                  <a:moveTo>
                    <a:pt x="60" y="0"/>
                  </a:moveTo>
                  <a:lnTo>
                    <a:pt x="0" y="20"/>
                  </a:lnTo>
                  <a:cubicBezTo>
                    <a:pt x="0" y="40"/>
                    <a:pt x="40" y="60"/>
                    <a:pt x="40" y="100"/>
                  </a:cubicBezTo>
                  <a:cubicBezTo>
                    <a:pt x="100" y="100"/>
                    <a:pt x="140" y="8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
            <p:cNvSpPr/>
            <p:nvPr/>
          </p:nvSpPr>
          <p:spPr>
            <a:xfrm>
              <a:off x="2003975" y="3714375"/>
              <a:ext cx="11975" cy="29350"/>
            </a:xfrm>
            <a:custGeom>
              <a:avLst/>
              <a:gdLst/>
              <a:ahLst/>
              <a:cxnLst/>
              <a:rect l="l" t="t" r="r" b="b"/>
              <a:pathLst>
                <a:path w="479" h="1174" extrusionOk="0">
                  <a:moveTo>
                    <a:pt x="100" y="0"/>
                  </a:moveTo>
                  <a:cubicBezTo>
                    <a:pt x="21" y="418"/>
                    <a:pt x="1" y="736"/>
                    <a:pt x="160" y="1174"/>
                  </a:cubicBezTo>
                  <a:cubicBezTo>
                    <a:pt x="458" y="716"/>
                    <a:pt x="478" y="418"/>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
            <p:cNvSpPr/>
            <p:nvPr/>
          </p:nvSpPr>
          <p:spPr>
            <a:xfrm>
              <a:off x="2006475" y="3752900"/>
              <a:ext cx="6975" cy="8250"/>
            </a:xfrm>
            <a:custGeom>
              <a:avLst/>
              <a:gdLst/>
              <a:ahLst/>
              <a:cxnLst/>
              <a:rect l="l" t="t" r="r" b="b"/>
              <a:pathLst>
                <a:path w="279" h="330" extrusionOk="0">
                  <a:moveTo>
                    <a:pt x="168" y="0"/>
                  </a:moveTo>
                  <a:cubicBezTo>
                    <a:pt x="98" y="0"/>
                    <a:pt x="53" y="65"/>
                    <a:pt x="20" y="130"/>
                  </a:cubicBezTo>
                  <a:cubicBezTo>
                    <a:pt x="0" y="230"/>
                    <a:pt x="20" y="329"/>
                    <a:pt x="119" y="329"/>
                  </a:cubicBezTo>
                  <a:cubicBezTo>
                    <a:pt x="219" y="329"/>
                    <a:pt x="259" y="250"/>
                    <a:pt x="279" y="150"/>
                  </a:cubicBezTo>
                  <a:lnTo>
                    <a:pt x="219" y="11"/>
                  </a:lnTo>
                  <a:cubicBezTo>
                    <a:pt x="201" y="4"/>
                    <a:pt x="18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
            <p:cNvSpPr/>
            <p:nvPr/>
          </p:nvSpPr>
          <p:spPr>
            <a:xfrm>
              <a:off x="2230750" y="3878975"/>
              <a:ext cx="7000" cy="17425"/>
            </a:xfrm>
            <a:custGeom>
              <a:avLst/>
              <a:gdLst/>
              <a:ahLst/>
              <a:cxnLst/>
              <a:rect l="l" t="t" r="r" b="b"/>
              <a:pathLst>
                <a:path w="280" h="697" extrusionOk="0">
                  <a:moveTo>
                    <a:pt x="200" y="1"/>
                  </a:moveTo>
                  <a:cubicBezTo>
                    <a:pt x="160" y="60"/>
                    <a:pt x="100" y="120"/>
                    <a:pt x="60" y="180"/>
                  </a:cubicBezTo>
                  <a:cubicBezTo>
                    <a:pt x="100" y="339"/>
                    <a:pt x="1" y="558"/>
                    <a:pt x="180" y="697"/>
                  </a:cubicBezTo>
                  <a:cubicBezTo>
                    <a:pt x="279" y="458"/>
                    <a:pt x="239" y="219"/>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
            <p:cNvSpPr/>
            <p:nvPr/>
          </p:nvSpPr>
          <p:spPr>
            <a:xfrm>
              <a:off x="2232750" y="3954075"/>
              <a:ext cx="10475" cy="4500"/>
            </a:xfrm>
            <a:custGeom>
              <a:avLst/>
              <a:gdLst/>
              <a:ahLst/>
              <a:cxnLst/>
              <a:rect l="l" t="t" r="r" b="b"/>
              <a:pathLst>
                <a:path w="419" h="180" extrusionOk="0">
                  <a:moveTo>
                    <a:pt x="319" y="0"/>
                  </a:moveTo>
                  <a:cubicBezTo>
                    <a:pt x="199" y="0"/>
                    <a:pt x="80" y="40"/>
                    <a:pt x="0" y="160"/>
                  </a:cubicBezTo>
                  <a:cubicBezTo>
                    <a:pt x="100" y="160"/>
                    <a:pt x="219" y="180"/>
                    <a:pt x="319" y="180"/>
                  </a:cubicBezTo>
                  <a:cubicBezTo>
                    <a:pt x="358" y="160"/>
                    <a:pt x="398" y="160"/>
                    <a:pt x="398" y="140"/>
                  </a:cubicBezTo>
                  <a:cubicBezTo>
                    <a:pt x="418" y="80"/>
                    <a:pt x="398" y="40"/>
                    <a:pt x="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
            <p:cNvSpPr/>
            <p:nvPr/>
          </p:nvSpPr>
          <p:spPr>
            <a:xfrm>
              <a:off x="2008950" y="3682050"/>
              <a:ext cx="4500" cy="8975"/>
            </a:xfrm>
            <a:custGeom>
              <a:avLst/>
              <a:gdLst/>
              <a:ahLst/>
              <a:cxnLst/>
              <a:rect l="l" t="t" r="r" b="b"/>
              <a:pathLst>
                <a:path w="180" h="359" extrusionOk="0">
                  <a:moveTo>
                    <a:pt x="180" y="0"/>
                  </a:moveTo>
                  <a:cubicBezTo>
                    <a:pt x="1" y="120"/>
                    <a:pt x="1" y="259"/>
                    <a:pt x="180" y="358"/>
                  </a:cubicBezTo>
                  <a:lnTo>
                    <a:pt x="1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
            <p:cNvSpPr/>
            <p:nvPr/>
          </p:nvSpPr>
          <p:spPr>
            <a:xfrm>
              <a:off x="1737425" y="3426175"/>
              <a:ext cx="34825" cy="10225"/>
            </a:xfrm>
            <a:custGeom>
              <a:avLst/>
              <a:gdLst/>
              <a:ahLst/>
              <a:cxnLst/>
              <a:rect l="l" t="t" r="r" b="b"/>
              <a:pathLst>
                <a:path w="1393" h="409" extrusionOk="0">
                  <a:moveTo>
                    <a:pt x="866" y="0"/>
                  </a:moveTo>
                  <a:cubicBezTo>
                    <a:pt x="811" y="0"/>
                    <a:pt x="756" y="20"/>
                    <a:pt x="696" y="70"/>
                  </a:cubicBezTo>
                  <a:cubicBezTo>
                    <a:pt x="660" y="76"/>
                    <a:pt x="621" y="77"/>
                    <a:pt x="581" y="77"/>
                  </a:cubicBezTo>
                  <a:cubicBezTo>
                    <a:pt x="521" y="77"/>
                    <a:pt x="458" y="74"/>
                    <a:pt x="397" y="74"/>
                  </a:cubicBezTo>
                  <a:cubicBezTo>
                    <a:pt x="205" y="74"/>
                    <a:pt x="26" y="110"/>
                    <a:pt x="0" y="408"/>
                  </a:cubicBezTo>
                  <a:cubicBezTo>
                    <a:pt x="418" y="150"/>
                    <a:pt x="935" y="309"/>
                    <a:pt x="1393" y="90"/>
                  </a:cubicBezTo>
                  <a:cubicBezTo>
                    <a:pt x="1273" y="70"/>
                    <a:pt x="1174" y="70"/>
                    <a:pt x="1035" y="50"/>
                  </a:cubicBezTo>
                  <a:cubicBezTo>
                    <a:pt x="975" y="20"/>
                    <a:pt x="920"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
            <p:cNvSpPr/>
            <p:nvPr/>
          </p:nvSpPr>
          <p:spPr>
            <a:xfrm>
              <a:off x="1924400" y="3186275"/>
              <a:ext cx="22900" cy="4500"/>
            </a:xfrm>
            <a:custGeom>
              <a:avLst/>
              <a:gdLst/>
              <a:ahLst/>
              <a:cxnLst/>
              <a:rect l="l" t="t" r="r" b="b"/>
              <a:pathLst>
                <a:path w="916" h="180" extrusionOk="0">
                  <a:moveTo>
                    <a:pt x="470" y="0"/>
                  </a:moveTo>
                  <a:cubicBezTo>
                    <a:pt x="307" y="0"/>
                    <a:pt x="146" y="33"/>
                    <a:pt x="1" y="157"/>
                  </a:cubicBezTo>
                  <a:cubicBezTo>
                    <a:pt x="107" y="171"/>
                    <a:pt x="215" y="179"/>
                    <a:pt x="322" y="179"/>
                  </a:cubicBezTo>
                  <a:cubicBezTo>
                    <a:pt x="536" y="179"/>
                    <a:pt x="744" y="144"/>
                    <a:pt x="916" y="38"/>
                  </a:cubicBezTo>
                  <a:cubicBezTo>
                    <a:pt x="773" y="28"/>
                    <a:pt x="620" y="0"/>
                    <a:pt x="4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
            <p:cNvSpPr/>
            <p:nvPr/>
          </p:nvSpPr>
          <p:spPr>
            <a:xfrm>
              <a:off x="1817475" y="3441350"/>
              <a:ext cx="8975" cy="7800"/>
            </a:xfrm>
            <a:custGeom>
              <a:avLst/>
              <a:gdLst/>
              <a:ahLst/>
              <a:cxnLst/>
              <a:rect l="l" t="t" r="r" b="b"/>
              <a:pathLst>
                <a:path w="359" h="312" extrusionOk="0">
                  <a:moveTo>
                    <a:pt x="21" y="0"/>
                  </a:moveTo>
                  <a:cubicBezTo>
                    <a:pt x="1" y="60"/>
                    <a:pt x="1" y="100"/>
                    <a:pt x="1" y="159"/>
                  </a:cubicBezTo>
                  <a:cubicBezTo>
                    <a:pt x="55" y="256"/>
                    <a:pt x="114" y="312"/>
                    <a:pt x="179" y="312"/>
                  </a:cubicBezTo>
                  <a:cubicBezTo>
                    <a:pt x="235" y="312"/>
                    <a:pt x="295" y="271"/>
                    <a:pt x="359" y="179"/>
                  </a:cubicBezTo>
                  <a:cubicBezTo>
                    <a:pt x="279" y="119"/>
                    <a:pt x="220" y="6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
            <p:cNvSpPr/>
            <p:nvPr/>
          </p:nvSpPr>
          <p:spPr>
            <a:xfrm>
              <a:off x="1861750" y="3430400"/>
              <a:ext cx="5000" cy="1525"/>
            </a:xfrm>
            <a:custGeom>
              <a:avLst/>
              <a:gdLst/>
              <a:ahLst/>
              <a:cxnLst/>
              <a:rect l="l" t="t" r="r" b="b"/>
              <a:pathLst>
                <a:path w="200" h="61" extrusionOk="0">
                  <a:moveTo>
                    <a:pt x="100" y="0"/>
                  </a:moveTo>
                  <a:cubicBezTo>
                    <a:pt x="70" y="0"/>
                    <a:pt x="40" y="20"/>
                    <a:pt x="0" y="60"/>
                  </a:cubicBezTo>
                  <a:lnTo>
                    <a:pt x="199" y="60"/>
                  </a:lnTo>
                  <a:cubicBezTo>
                    <a:pt x="160" y="20"/>
                    <a:pt x="130"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
            <p:cNvSpPr/>
            <p:nvPr/>
          </p:nvSpPr>
          <p:spPr>
            <a:xfrm>
              <a:off x="1887600" y="3482625"/>
              <a:ext cx="3525" cy="2500"/>
            </a:xfrm>
            <a:custGeom>
              <a:avLst/>
              <a:gdLst/>
              <a:ahLst/>
              <a:cxnLst/>
              <a:rect l="l" t="t" r="r" b="b"/>
              <a:pathLst>
                <a:path w="141" h="100" extrusionOk="0">
                  <a:moveTo>
                    <a:pt x="80" y="0"/>
                  </a:moveTo>
                  <a:lnTo>
                    <a:pt x="1" y="60"/>
                  </a:lnTo>
                  <a:cubicBezTo>
                    <a:pt x="1" y="60"/>
                    <a:pt x="41" y="100"/>
                    <a:pt x="60" y="100"/>
                  </a:cubicBezTo>
                  <a:cubicBezTo>
                    <a:pt x="80" y="80"/>
                    <a:pt x="100" y="80"/>
                    <a:pt x="140" y="40"/>
                  </a:cubicBezTo>
                  <a:lnTo>
                    <a:pt x="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
            <p:cNvSpPr/>
            <p:nvPr/>
          </p:nvSpPr>
          <p:spPr>
            <a:xfrm>
              <a:off x="2597775" y="3421450"/>
              <a:ext cx="32350" cy="11125"/>
            </a:xfrm>
            <a:custGeom>
              <a:avLst/>
              <a:gdLst/>
              <a:ahLst/>
              <a:cxnLst/>
              <a:rect l="l" t="t" r="r" b="b"/>
              <a:pathLst>
                <a:path w="1294" h="445" extrusionOk="0">
                  <a:moveTo>
                    <a:pt x="1" y="0"/>
                  </a:moveTo>
                  <a:cubicBezTo>
                    <a:pt x="207" y="304"/>
                    <a:pt x="443" y="444"/>
                    <a:pt x="718" y="444"/>
                  </a:cubicBezTo>
                  <a:cubicBezTo>
                    <a:pt x="893" y="444"/>
                    <a:pt x="1084" y="387"/>
                    <a:pt x="1294" y="279"/>
                  </a:cubicBezTo>
                  <a:lnTo>
                    <a:pt x="1075" y="60"/>
                  </a:lnTo>
                  <a:cubicBezTo>
                    <a:pt x="945" y="183"/>
                    <a:pt x="818" y="226"/>
                    <a:pt x="694" y="226"/>
                  </a:cubicBezTo>
                  <a:cubicBezTo>
                    <a:pt x="454" y="226"/>
                    <a:pt x="223" y="6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
            <p:cNvSpPr/>
            <p:nvPr/>
          </p:nvSpPr>
          <p:spPr>
            <a:xfrm>
              <a:off x="2446100" y="4762650"/>
              <a:ext cx="32350" cy="15850"/>
            </a:xfrm>
            <a:custGeom>
              <a:avLst/>
              <a:gdLst/>
              <a:ahLst/>
              <a:cxnLst/>
              <a:rect l="l" t="t" r="r" b="b"/>
              <a:pathLst>
                <a:path w="1294" h="634" extrusionOk="0">
                  <a:moveTo>
                    <a:pt x="874" y="1"/>
                  </a:moveTo>
                  <a:cubicBezTo>
                    <a:pt x="585" y="1"/>
                    <a:pt x="380" y="351"/>
                    <a:pt x="84" y="351"/>
                  </a:cubicBezTo>
                  <a:cubicBezTo>
                    <a:pt x="57" y="351"/>
                    <a:pt x="29" y="348"/>
                    <a:pt x="0" y="341"/>
                  </a:cubicBezTo>
                  <a:lnTo>
                    <a:pt x="0" y="341"/>
                  </a:lnTo>
                  <a:cubicBezTo>
                    <a:pt x="0" y="401"/>
                    <a:pt x="20" y="441"/>
                    <a:pt x="0" y="500"/>
                  </a:cubicBezTo>
                  <a:cubicBezTo>
                    <a:pt x="83" y="600"/>
                    <a:pt x="167" y="633"/>
                    <a:pt x="252" y="633"/>
                  </a:cubicBezTo>
                  <a:cubicBezTo>
                    <a:pt x="429" y="633"/>
                    <a:pt x="609" y="488"/>
                    <a:pt x="784" y="488"/>
                  </a:cubicBezTo>
                  <a:cubicBezTo>
                    <a:pt x="828" y="488"/>
                    <a:pt x="872" y="497"/>
                    <a:pt x="915" y="520"/>
                  </a:cubicBezTo>
                  <a:cubicBezTo>
                    <a:pt x="955" y="520"/>
                    <a:pt x="1015" y="500"/>
                    <a:pt x="1055" y="500"/>
                  </a:cubicBezTo>
                  <a:cubicBezTo>
                    <a:pt x="1293" y="321"/>
                    <a:pt x="1154" y="162"/>
                    <a:pt x="1015" y="23"/>
                  </a:cubicBezTo>
                  <a:cubicBezTo>
                    <a:pt x="995" y="23"/>
                    <a:pt x="935" y="3"/>
                    <a:pt x="915" y="3"/>
                  </a:cubicBezTo>
                  <a:cubicBezTo>
                    <a:pt x="901" y="1"/>
                    <a:pt x="887" y="1"/>
                    <a:pt x="8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
            <p:cNvSpPr/>
            <p:nvPr/>
          </p:nvSpPr>
          <p:spPr>
            <a:xfrm>
              <a:off x="2468975" y="4744325"/>
              <a:ext cx="27875" cy="23075"/>
            </a:xfrm>
            <a:custGeom>
              <a:avLst/>
              <a:gdLst/>
              <a:ahLst/>
              <a:cxnLst/>
              <a:rect l="l" t="t" r="r" b="b"/>
              <a:pathLst>
                <a:path w="1115" h="923" extrusionOk="0">
                  <a:moveTo>
                    <a:pt x="1075" y="0"/>
                  </a:moveTo>
                  <a:cubicBezTo>
                    <a:pt x="617" y="159"/>
                    <a:pt x="279" y="358"/>
                    <a:pt x="0" y="736"/>
                  </a:cubicBezTo>
                  <a:cubicBezTo>
                    <a:pt x="145" y="784"/>
                    <a:pt x="263" y="923"/>
                    <a:pt x="418" y="923"/>
                  </a:cubicBezTo>
                  <a:cubicBezTo>
                    <a:pt x="455" y="923"/>
                    <a:pt x="495" y="915"/>
                    <a:pt x="537" y="895"/>
                  </a:cubicBezTo>
                  <a:cubicBezTo>
                    <a:pt x="597" y="895"/>
                    <a:pt x="657" y="875"/>
                    <a:pt x="697" y="875"/>
                  </a:cubicBezTo>
                  <a:cubicBezTo>
                    <a:pt x="438" y="458"/>
                    <a:pt x="1114" y="398"/>
                    <a:pt x="10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
            <p:cNvSpPr/>
            <p:nvPr/>
          </p:nvSpPr>
          <p:spPr>
            <a:xfrm>
              <a:off x="2505775" y="4730875"/>
              <a:ext cx="16925" cy="10975"/>
            </a:xfrm>
            <a:custGeom>
              <a:avLst/>
              <a:gdLst/>
              <a:ahLst/>
              <a:cxnLst/>
              <a:rect l="l" t="t" r="r" b="b"/>
              <a:pathLst>
                <a:path w="677" h="439" extrusionOk="0">
                  <a:moveTo>
                    <a:pt x="677" y="1"/>
                  </a:moveTo>
                  <a:lnTo>
                    <a:pt x="677" y="1"/>
                  </a:lnTo>
                  <a:cubicBezTo>
                    <a:pt x="398" y="21"/>
                    <a:pt x="140" y="100"/>
                    <a:pt x="0" y="439"/>
                  </a:cubicBezTo>
                  <a:cubicBezTo>
                    <a:pt x="339" y="379"/>
                    <a:pt x="577" y="279"/>
                    <a:pt x="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
            <p:cNvSpPr/>
            <p:nvPr/>
          </p:nvSpPr>
          <p:spPr>
            <a:xfrm>
              <a:off x="2522675" y="4721925"/>
              <a:ext cx="12950" cy="11075"/>
            </a:xfrm>
            <a:custGeom>
              <a:avLst/>
              <a:gdLst/>
              <a:ahLst/>
              <a:cxnLst/>
              <a:rect l="l" t="t" r="r" b="b"/>
              <a:pathLst>
                <a:path w="518" h="443" extrusionOk="0">
                  <a:moveTo>
                    <a:pt x="518" y="1"/>
                  </a:moveTo>
                  <a:cubicBezTo>
                    <a:pt x="319" y="100"/>
                    <a:pt x="120" y="160"/>
                    <a:pt x="1" y="379"/>
                  </a:cubicBezTo>
                  <a:cubicBezTo>
                    <a:pt x="60" y="379"/>
                    <a:pt x="140" y="399"/>
                    <a:pt x="220" y="399"/>
                  </a:cubicBezTo>
                  <a:cubicBezTo>
                    <a:pt x="271" y="424"/>
                    <a:pt x="318" y="443"/>
                    <a:pt x="362" y="443"/>
                  </a:cubicBezTo>
                  <a:cubicBezTo>
                    <a:pt x="421" y="443"/>
                    <a:pt x="472" y="410"/>
                    <a:pt x="518" y="319"/>
                  </a:cubicBezTo>
                  <a:lnTo>
                    <a:pt x="5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
            <p:cNvSpPr/>
            <p:nvPr/>
          </p:nvSpPr>
          <p:spPr>
            <a:xfrm>
              <a:off x="2528150" y="4730400"/>
              <a:ext cx="12450" cy="5175"/>
            </a:xfrm>
            <a:custGeom>
              <a:avLst/>
              <a:gdLst/>
              <a:ahLst/>
              <a:cxnLst/>
              <a:rect l="l" t="t" r="r" b="b"/>
              <a:pathLst>
                <a:path w="498" h="207" extrusionOk="0">
                  <a:moveTo>
                    <a:pt x="299" y="0"/>
                  </a:moveTo>
                  <a:lnTo>
                    <a:pt x="1" y="60"/>
                  </a:lnTo>
                  <a:cubicBezTo>
                    <a:pt x="78" y="163"/>
                    <a:pt x="152" y="207"/>
                    <a:pt x="224" y="207"/>
                  </a:cubicBezTo>
                  <a:cubicBezTo>
                    <a:pt x="318" y="207"/>
                    <a:pt x="408" y="133"/>
                    <a:pt x="498" y="20"/>
                  </a:cubicBezTo>
                  <a:cubicBezTo>
                    <a:pt x="418" y="20"/>
                    <a:pt x="379" y="0"/>
                    <a:pt x="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
            <p:cNvSpPr/>
            <p:nvPr/>
          </p:nvSpPr>
          <p:spPr>
            <a:xfrm>
              <a:off x="2570925" y="4713475"/>
              <a:ext cx="5000" cy="4500"/>
            </a:xfrm>
            <a:custGeom>
              <a:avLst/>
              <a:gdLst/>
              <a:ahLst/>
              <a:cxnLst/>
              <a:rect l="l" t="t" r="r" b="b"/>
              <a:pathLst>
                <a:path w="200" h="180" extrusionOk="0">
                  <a:moveTo>
                    <a:pt x="179" y="1"/>
                  </a:moveTo>
                  <a:lnTo>
                    <a:pt x="0" y="180"/>
                  </a:lnTo>
                  <a:lnTo>
                    <a:pt x="199" y="180"/>
                  </a:lnTo>
                  <a:cubicBezTo>
                    <a:pt x="199" y="100"/>
                    <a:pt x="199" y="40"/>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
            <p:cNvSpPr/>
            <p:nvPr/>
          </p:nvSpPr>
          <p:spPr>
            <a:xfrm>
              <a:off x="3082175" y="4739350"/>
              <a:ext cx="1000" cy="1500"/>
            </a:xfrm>
            <a:custGeom>
              <a:avLst/>
              <a:gdLst/>
              <a:ahLst/>
              <a:cxnLst/>
              <a:rect l="l" t="t" r="r" b="b"/>
              <a:pathLst>
                <a:path w="40" h="60" extrusionOk="0">
                  <a:moveTo>
                    <a:pt x="20" y="0"/>
                  </a:moveTo>
                  <a:lnTo>
                    <a:pt x="0" y="60"/>
                  </a:lnTo>
                  <a:lnTo>
                    <a:pt x="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
            <p:cNvSpPr/>
            <p:nvPr/>
          </p:nvSpPr>
          <p:spPr>
            <a:xfrm>
              <a:off x="2466975" y="4798525"/>
              <a:ext cx="17925" cy="21900"/>
            </a:xfrm>
            <a:custGeom>
              <a:avLst/>
              <a:gdLst/>
              <a:ahLst/>
              <a:cxnLst/>
              <a:rect l="l" t="t" r="r" b="b"/>
              <a:pathLst>
                <a:path w="717" h="876" extrusionOk="0">
                  <a:moveTo>
                    <a:pt x="279" y="0"/>
                  </a:moveTo>
                  <a:cubicBezTo>
                    <a:pt x="120" y="80"/>
                    <a:pt x="200" y="279"/>
                    <a:pt x="80" y="358"/>
                  </a:cubicBezTo>
                  <a:cubicBezTo>
                    <a:pt x="60" y="358"/>
                    <a:pt x="60" y="358"/>
                    <a:pt x="21" y="398"/>
                  </a:cubicBezTo>
                  <a:cubicBezTo>
                    <a:pt x="1" y="458"/>
                    <a:pt x="21" y="478"/>
                    <a:pt x="80" y="518"/>
                  </a:cubicBezTo>
                  <a:cubicBezTo>
                    <a:pt x="259" y="577"/>
                    <a:pt x="259" y="716"/>
                    <a:pt x="279" y="876"/>
                  </a:cubicBezTo>
                  <a:lnTo>
                    <a:pt x="458" y="876"/>
                  </a:lnTo>
                  <a:cubicBezTo>
                    <a:pt x="558" y="776"/>
                    <a:pt x="717" y="697"/>
                    <a:pt x="617" y="518"/>
                  </a:cubicBezTo>
                  <a:cubicBezTo>
                    <a:pt x="359" y="358"/>
                    <a:pt x="558" y="179"/>
                    <a:pt x="6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
            <p:cNvSpPr/>
            <p:nvPr/>
          </p:nvSpPr>
          <p:spPr>
            <a:xfrm>
              <a:off x="2478425" y="4808850"/>
              <a:ext cx="17425" cy="11075"/>
            </a:xfrm>
            <a:custGeom>
              <a:avLst/>
              <a:gdLst/>
              <a:ahLst/>
              <a:cxnLst/>
              <a:rect l="l" t="t" r="r" b="b"/>
              <a:pathLst>
                <a:path w="697" h="443" extrusionOk="0">
                  <a:moveTo>
                    <a:pt x="532" y="0"/>
                  </a:moveTo>
                  <a:cubicBezTo>
                    <a:pt x="473" y="0"/>
                    <a:pt x="408" y="25"/>
                    <a:pt x="338" y="65"/>
                  </a:cubicBezTo>
                  <a:cubicBezTo>
                    <a:pt x="299" y="65"/>
                    <a:pt x="219" y="85"/>
                    <a:pt x="179" y="85"/>
                  </a:cubicBezTo>
                  <a:cubicBezTo>
                    <a:pt x="100" y="204"/>
                    <a:pt x="40" y="303"/>
                    <a:pt x="0" y="443"/>
                  </a:cubicBezTo>
                  <a:cubicBezTo>
                    <a:pt x="219" y="383"/>
                    <a:pt x="438" y="303"/>
                    <a:pt x="657" y="244"/>
                  </a:cubicBezTo>
                  <a:cubicBezTo>
                    <a:pt x="697" y="184"/>
                    <a:pt x="697" y="144"/>
                    <a:pt x="697" y="85"/>
                  </a:cubicBezTo>
                  <a:cubicBezTo>
                    <a:pt x="647" y="25"/>
                    <a:pt x="592" y="0"/>
                    <a:pt x="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
            <p:cNvSpPr/>
            <p:nvPr/>
          </p:nvSpPr>
          <p:spPr>
            <a:xfrm>
              <a:off x="2486875" y="4806475"/>
              <a:ext cx="8975" cy="5000"/>
            </a:xfrm>
            <a:custGeom>
              <a:avLst/>
              <a:gdLst/>
              <a:ahLst/>
              <a:cxnLst/>
              <a:rect l="l" t="t" r="r" b="b"/>
              <a:pathLst>
                <a:path w="359" h="200" extrusionOk="0">
                  <a:moveTo>
                    <a:pt x="359" y="1"/>
                  </a:moveTo>
                  <a:cubicBezTo>
                    <a:pt x="219" y="40"/>
                    <a:pt x="80" y="60"/>
                    <a:pt x="0" y="180"/>
                  </a:cubicBezTo>
                  <a:cubicBezTo>
                    <a:pt x="100" y="200"/>
                    <a:pt x="219" y="200"/>
                    <a:pt x="359" y="200"/>
                  </a:cubicBezTo>
                  <a:lnTo>
                    <a:pt x="3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
            <p:cNvSpPr/>
            <p:nvPr/>
          </p:nvSpPr>
          <p:spPr>
            <a:xfrm>
              <a:off x="3090625" y="4664250"/>
              <a:ext cx="14925" cy="8600"/>
            </a:xfrm>
            <a:custGeom>
              <a:avLst/>
              <a:gdLst/>
              <a:ahLst/>
              <a:cxnLst/>
              <a:rect l="l" t="t" r="r" b="b"/>
              <a:pathLst>
                <a:path w="597" h="344" extrusionOk="0">
                  <a:moveTo>
                    <a:pt x="291" y="0"/>
                  </a:moveTo>
                  <a:cubicBezTo>
                    <a:pt x="194" y="0"/>
                    <a:pt x="97" y="95"/>
                    <a:pt x="0" y="299"/>
                  </a:cubicBezTo>
                  <a:cubicBezTo>
                    <a:pt x="100" y="329"/>
                    <a:pt x="199" y="343"/>
                    <a:pt x="299" y="343"/>
                  </a:cubicBezTo>
                  <a:cubicBezTo>
                    <a:pt x="398" y="343"/>
                    <a:pt x="498" y="329"/>
                    <a:pt x="597" y="299"/>
                  </a:cubicBezTo>
                  <a:cubicBezTo>
                    <a:pt x="495" y="105"/>
                    <a:pt x="393" y="0"/>
                    <a:pt x="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
            <p:cNvSpPr/>
            <p:nvPr/>
          </p:nvSpPr>
          <p:spPr>
            <a:xfrm>
              <a:off x="2468475" y="4793550"/>
              <a:ext cx="5000" cy="12950"/>
            </a:xfrm>
            <a:custGeom>
              <a:avLst/>
              <a:gdLst/>
              <a:ahLst/>
              <a:cxnLst/>
              <a:rect l="l" t="t" r="r" b="b"/>
              <a:pathLst>
                <a:path w="200" h="518" extrusionOk="0">
                  <a:moveTo>
                    <a:pt x="20" y="0"/>
                  </a:moveTo>
                  <a:cubicBezTo>
                    <a:pt x="0" y="80"/>
                    <a:pt x="0" y="120"/>
                    <a:pt x="0" y="199"/>
                  </a:cubicBezTo>
                  <a:lnTo>
                    <a:pt x="0" y="518"/>
                  </a:lnTo>
                  <a:cubicBezTo>
                    <a:pt x="179" y="478"/>
                    <a:pt x="199" y="319"/>
                    <a:pt x="199" y="179"/>
                  </a:cubicBezTo>
                  <a:cubicBezTo>
                    <a:pt x="199" y="120"/>
                    <a:pt x="199" y="80"/>
                    <a:pt x="179" y="20"/>
                  </a:cubicBezTo>
                  <a:cubicBezTo>
                    <a:pt x="120" y="20"/>
                    <a:pt x="80"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
            <p:cNvSpPr/>
            <p:nvPr/>
          </p:nvSpPr>
          <p:spPr>
            <a:xfrm>
              <a:off x="2468975" y="4762725"/>
              <a:ext cx="13950" cy="12450"/>
            </a:xfrm>
            <a:custGeom>
              <a:avLst/>
              <a:gdLst/>
              <a:ahLst/>
              <a:cxnLst/>
              <a:rect l="l" t="t" r="r" b="b"/>
              <a:pathLst>
                <a:path w="558" h="498" extrusionOk="0">
                  <a:moveTo>
                    <a:pt x="0" y="0"/>
                  </a:moveTo>
                  <a:cubicBezTo>
                    <a:pt x="80" y="139"/>
                    <a:pt x="179" y="298"/>
                    <a:pt x="159" y="497"/>
                  </a:cubicBezTo>
                  <a:cubicBezTo>
                    <a:pt x="358" y="458"/>
                    <a:pt x="478" y="338"/>
                    <a:pt x="557" y="159"/>
                  </a:cubicBezTo>
                  <a:cubicBezTo>
                    <a:pt x="378" y="100"/>
                    <a:pt x="199"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
            <p:cNvSpPr/>
            <p:nvPr/>
          </p:nvSpPr>
          <p:spPr>
            <a:xfrm>
              <a:off x="2436650" y="4784325"/>
              <a:ext cx="23400" cy="25475"/>
            </a:xfrm>
            <a:custGeom>
              <a:avLst/>
              <a:gdLst/>
              <a:ahLst/>
              <a:cxnLst/>
              <a:rect l="l" t="t" r="r" b="b"/>
              <a:pathLst>
                <a:path w="936" h="1019" extrusionOk="0">
                  <a:moveTo>
                    <a:pt x="506" y="1"/>
                  </a:moveTo>
                  <a:cubicBezTo>
                    <a:pt x="376" y="1"/>
                    <a:pt x="307" y="100"/>
                    <a:pt x="279" y="270"/>
                  </a:cubicBezTo>
                  <a:cubicBezTo>
                    <a:pt x="239" y="310"/>
                    <a:pt x="120" y="350"/>
                    <a:pt x="40" y="369"/>
                  </a:cubicBezTo>
                  <a:cubicBezTo>
                    <a:pt x="0" y="568"/>
                    <a:pt x="159" y="727"/>
                    <a:pt x="199" y="887"/>
                  </a:cubicBezTo>
                  <a:cubicBezTo>
                    <a:pt x="294" y="981"/>
                    <a:pt x="361" y="1019"/>
                    <a:pt x="412" y="1019"/>
                  </a:cubicBezTo>
                  <a:cubicBezTo>
                    <a:pt x="509" y="1019"/>
                    <a:pt x="545" y="879"/>
                    <a:pt x="597" y="747"/>
                  </a:cubicBezTo>
                  <a:cubicBezTo>
                    <a:pt x="617" y="688"/>
                    <a:pt x="657" y="648"/>
                    <a:pt x="697" y="568"/>
                  </a:cubicBezTo>
                  <a:cubicBezTo>
                    <a:pt x="935" y="389"/>
                    <a:pt x="935" y="190"/>
                    <a:pt x="697" y="51"/>
                  </a:cubicBezTo>
                  <a:cubicBezTo>
                    <a:pt x="622" y="17"/>
                    <a:pt x="559" y="1"/>
                    <a:pt x="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
            <p:cNvSpPr/>
            <p:nvPr/>
          </p:nvSpPr>
          <p:spPr>
            <a:xfrm>
              <a:off x="2413775" y="4788550"/>
              <a:ext cx="10450" cy="15025"/>
            </a:xfrm>
            <a:custGeom>
              <a:avLst/>
              <a:gdLst/>
              <a:ahLst/>
              <a:cxnLst/>
              <a:rect l="l" t="t" r="r" b="b"/>
              <a:pathLst>
                <a:path w="418" h="601" extrusionOk="0">
                  <a:moveTo>
                    <a:pt x="346" y="1"/>
                  </a:moveTo>
                  <a:cubicBezTo>
                    <a:pt x="308" y="1"/>
                    <a:pt x="278" y="23"/>
                    <a:pt x="239" y="61"/>
                  </a:cubicBezTo>
                  <a:cubicBezTo>
                    <a:pt x="179" y="141"/>
                    <a:pt x="100" y="280"/>
                    <a:pt x="20" y="379"/>
                  </a:cubicBezTo>
                  <a:cubicBezTo>
                    <a:pt x="20" y="419"/>
                    <a:pt x="20" y="479"/>
                    <a:pt x="0" y="519"/>
                  </a:cubicBezTo>
                  <a:cubicBezTo>
                    <a:pt x="97" y="577"/>
                    <a:pt x="169" y="601"/>
                    <a:pt x="223" y="601"/>
                  </a:cubicBezTo>
                  <a:cubicBezTo>
                    <a:pt x="392" y="601"/>
                    <a:pt x="388" y="366"/>
                    <a:pt x="418" y="200"/>
                  </a:cubicBezTo>
                  <a:lnTo>
                    <a:pt x="418" y="21"/>
                  </a:lnTo>
                  <a:cubicBezTo>
                    <a:pt x="390" y="7"/>
                    <a:pt x="367"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
            <p:cNvSpPr/>
            <p:nvPr/>
          </p:nvSpPr>
          <p:spPr>
            <a:xfrm>
              <a:off x="2424225" y="4780625"/>
              <a:ext cx="4975" cy="3500"/>
            </a:xfrm>
            <a:custGeom>
              <a:avLst/>
              <a:gdLst/>
              <a:ahLst/>
              <a:cxnLst/>
              <a:rect l="l" t="t" r="r" b="b"/>
              <a:pathLst>
                <a:path w="199" h="140" extrusionOk="0">
                  <a:moveTo>
                    <a:pt x="199" y="0"/>
                  </a:moveTo>
                  <a:cubicBezTo>
                    <a:pt x="99" y="0"/>
                    <a:pt x="20" y="40"/>
                    <a:pt x="0" y="139"/>
                  </a:cubicBezTo>
                  <a:cubicBezTo>
                    <a:pt x="80" y="100"/>
                    <a:pt x="119" y="4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
            <p:cNvSpPr/>
            <p:nvPr/>
          </p:nvSpPr>
          <p:spPr>
            <a:xfrm>
              <a:off x="2419725" y="4784100"/>
              <a:ext cx="4500" cy="5000"/>
            </a:xfrm>
            <a:custGeom>
              <a:avLst/>
              <a:gdLst/>
              <a:ahLst/>
              <a:cxnLst/>
              <a:rect l="l" t="t" r="r" b="b"/>
              <a:pathLst>
                <a:path w="180" h="200" extrusionOk="0">
                  <a:moveTo>
                    <a:pt x="180" y="0"/>
                  </a:moveTo>
                  <a:cubicBezTo>
                    <a:pt x="81" y="60"/>
                    <a:pt x="41" y="100"/>
                    <a:pt x="1" y="199"/>
                  </a:cubicBezTo>
                  <a:cubicBezTo>
                    <a:pt x="81" y="199"/>
                    <a:pt x="140" y="179"/>
                    <a:pt x="180" y="179"/>
                  </a:cubicBezTo>
                  <a:lnTo>
                    <a:pt x="1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
            <p:cNvSpPr/>
            <p:nvPr/>
          </p:nvSpPr>
          <p:spPr>
            <a:xfrm>
              <a:off x="2429175" y="4775650"/>
              <a:ext cx="4025" cy="5000"/>
            </a:xfrm>
            <a:custGeom>
              <a:avLst/>
              <a:gdLst/>
              <a:ahLst/>
              <a:cxnLst/>
              <a:rect l="l" t="t" r="r" b="b"/>
              <a:pathLst>
                <a:path w="161" h="200" extrusionOk="0">
                  <a:moveTo>
                    <a:pt x="160" y="0"/>
                  </a:moveTo>
                  <a:lnTo>
                    <a:pt x="160" y="0"/>
                  </a:lnTo>
                  <a:cubicBezTo>
                    <a:pt x="100" y="80"/>
                    <a:pt x="41" y="120"/>
                    <a:pt x="1" y="199"/>
                  </a:cubicBezTo>
                  <a:cubicBezTo>
                    <a:pt x="100" y="179"/>
                    <a:pt x="120" y="10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
            <p:cNvSpPr/>
            <p:nvPr/>
          </p:nvSpPr>
          <p:spPr>
            <a:xfrm>
              <a:off x="2428700" y="4793550"/>
              <a:ext cx="2000" cy="2000"/>
            </a:xfrm>
            <a:custGeom>
              <a:avLst/>
              <a:gdLst/>
              <a:ahLst/>
              <a:cxnLst/>
              <a:rect l="l" t="t" r="r" b="b"/>
              <a:pathLst>
                <a:path w="80" h="80" extrusionOk="0">
                  <a:moveTo>
                    <a:pt x="0" y="0"/>
                  </a:moveTo>
                  <a:cubicBezTo>
                    <a:pt x="0" y="16"/>
                    <a:pt x="13" y="46"/>
                    <a:pt x="18" y="46"/>
                  </a:cubicBezTo>
                  <a:cubicBezTo>
                    <a:pt x="19" y="46"/>
                    <a:pt x="20" y="44"/>
                    <a:pt x="20" y="40"/>
                  </a:cubicBezTo>
                  <a:cubicBezTo>
                    <a:pt x="20" y="80"/>
                    <a:pt x="40" y="80"/>
                    <a:pt x="80" y="80"/>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
            <p:cNvSpPr/>
            <p:nvPr/>
          </p:nvSpPr>
          <p:spPr>
            <a:xfrm>
              <a:off x="2463500" y="4806475"/>
              <a:ext cx="5500" cy="5000"/>
            </a:xfrm>
            <a:custGeom>
              <a:avLst/>
              <a:gdLst/>
              <a:ahLst/>
              <a:cxnLst/>
              <a:rect l="l" t="t" r="r" b="b"/>
              <a:pathLst>
                <a:path w="220" h="200" extrusionOk="0">
                  <a:moveTo>
                    <a:pt x="219" y="1"/>
                  </a:moveTo>
                  <a:cubicBezTo>
                    <a:pt x="140" y="40"/>
                    <a:pt x="20" y="60"/>
                    <a:pt x="20" y="60"/>
                  </a:cubicBezTo>
                  <a:cubicBezTo>
                    <a:pt x="1" y="200"/>
                    <a:pt x="140" y="160"/>
                    <a:pt x="219" y="180"/>
                  </a:cubicBezTo>
                  <a:lnTo>
                    <a:pt x="2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1"/>
        </a:solidFill>
        <a:effectLst/>
      </p:bgPr>
    </p:bg>
    <p:spTree>
      <p:nvGrpSpPr>
        <p:cNvPr id="1" name="Shape 3625"/>
        <p:cNvGrpSpPr/>
        <p:nvPr/>
      </p:nvGrpSpPr>
      <p:grpSpPr>
        <a:xfrm>
          <a:off x="0" y="0"/>
          <a:ext cx="0" cy="0"/>
          <a:chOff x="0" y="0"/>
          <a:chExt cx="0" cy="0"/>
        </a:xfrm>
      </p:grpSpPr>
      <p:pic>
        <p:nvPicPr>
          <p:cNvPr id="3626" name="Google Shape;3626;p5"/>
          <p:cNvPicPr preferRelativeResize="0"/>
          <p:nvPr/>
        </p:nvPicPr>
        <p:blipFill>
          <a:blip r:embed="rId2">
            <a:alphaModFix/>
          </a:blip>
          <a:stretch>
            <a:fillRect/>
          </a:stretch>
        </p:blipFill>
        <p:spPr>
          <a:xfrm>
            <a:off x="0" y="0"/>
            <a:ext cx="9144003" cy="5143501"/>
          </a:xfrm>
          <a:prstGeom prst="rect">
            <a:avLst/>
          </a:prstGeom>
          <a:noFill/>
          <a:ln>
            <a:noFill/>
          </a:ln>
        </p:spPr>
      </p:pic>
      <p:pic>
        <p:nvPicPr>
          <p:cNvPr id="3627" name="Google Shape;3627;p5"/>
          <p:cNvPicPr preferRelativeResize="0"/>
          <p:nvPr/>
        </p:nvPicPr>
        <p:blipFill>
          <a:blip r:embed="rId3">
            <a:alphaModFix/>
          </a:blip>
          <a:stretch>
            <a:fillRect/>
          </a:stretch>
        </p:blipFill>
        <p:spPr>
          <a:xfrm>
            <a:off x="-4750" y="0"/>
            <a:ext cx="9003310" cy="5143501"/>
          </a:xfrm>
          <a:prstGeom prst="rect">
            <a:avLst/>
          </a:prstGeom>
          <a:noFill/>
          <a:ln>
            <a:noFill/>
          </a:ln>
        </p:spPr>
      </p:pic>
      <p:sp>
        <p:nvSpPr>
          <p:cNvPr id="3628" name="Google Shape;3628;p5"/>
          <p:cNvSpPr txBox="1">
            <a:spLocks noGrp="1"/>
          </p:cNvSpPr>
          <p:nvPr>
            <p:ph type="ctrTitle"/>
          </p:nvPr>
        </p:nvSpPr>
        <p:spPr>
          <a:xfrm flipH="1">
            <a:off x="5213413" y="1082826"/>
            <a:ext cx="31887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Poppins"/>
              <a:buNone/>
              <a:defRPr sz="2100" b="1">
                <a:latin typeface="Poppins"/>
                <a:ea typeface="Poppins"/>
                <a:cs typeface="Poppins"/>
                <a:sym typeface="Poppins"/>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3629" name="Google Shape;3629;p5"/>
          <p:cNvSpPr txBox="1">
            <a:spLocks noGrp="1"/>
          </p:cNvSpPr>
          <p:nvPr>
            <p:ph type="subTitle" idx="1"/>
          </p:nvPr>
        </p:nvSpPr>
        <p:spPr>
          <a:xfrm flipH="1">
            <a:off x="5210375" y="1558624"/>
            <a:ext cx="3078600" cy="10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A3015"/>
              </a:buClr>
              <a:buSzPts val="1200"/>
              <a:buNone/>
              <a:defRPr sz="1400" b="0"/>
            </a:lvl1pPr>
            <a:lvl2pPr lvl="1" rtl="0">
              <a:lnSpc>
                <a:spcPct val="100000"/>
              </a:lnSpc>
              <a:spcBef>
                <a:spcPts val="0"/>
              </a:spcBef>
              <a:spcAft>
                <a:spcPts val="0"/>
              </a:spcAft>
              <a:buClr>
                <a:schemeClr val="accent5"/>
              </a:buClr>
              <a:buSzPts val="1000"/>
              <a:buNone/>
              <a:defRPr sz="1000">
                <a:solidFill>
                  <a:schemeClr val="accent5"/>
                </a:solidFill>
              </a:defRPr>
            </a:lvl2pPr>
            <a:lvl3pPr lvl="2" rtl="0">
              <a:lnSpc>
                <a:spcPct val="100000"/>
              </a:lnSpc>
              <a:spcBef>
                <a:spcPts val="0"/>
              </a:spcBef>
              <a:spcAft>
                <a:spcPts val="0"/>
              </a:spcAft>
              <a:buClr>
                <a:schemeClr val="accent5"/>
              </a:buClr>
              <a:buSzPts val="1000"/>
              <a:buNone/>
              <a:defRPr sz="1000">
                <a:solidFill>
                  <a:schemeClr val="accent5"/>
                </a:solidFill>
              </a:defRPr>
            </a:lvl3pPr>
            <a:lvl4pPr lvl="3" rtl="0">
              <a:lnSpc>
                <a:spcPct val="100000"/>
              </a:lnSpc>
              <a:spcBef>
                <a:spcPts val="0"/>
              </a:spcBef>
              <a:spcAft>
                <a:spcPts val="0"/>
              </a:spcAft>
              <a:buClr>
                <a:schemeClr val="accent5"/>
              </a:buClr>
              <a:buSzPts val="1000"/>
              <a:buNone/>
              <a:defRPr sz="1000">
                <a:solidFill>
                  <a:schemeClr val="accent5"/>
                </a:solidFill>
              </a:defRPr>
            </a:lvl4pPr>
            <a:lvl5pPr lvl="4" rtl="0">
              <a:lnSpc>
                <a:spcPct val="100000"/>
              </a:lnSpc>
              <a:spcBef>
                <a:spcPts val="0"/>
              </a:spcBef>
              <a:spcAft>
                <a:spcPts val="0"/>
              </a:spcAft>
              <a:buClr>
                <a:schemeClr val="accent5"/>
              </a:buClr>
              <a:buSzPts val="1000"/>
              <a:buNone/>
              <a:defRPr sz="1000">
                <a:solidFill>
                  <a:schemeClr val="accent5"/>
                </a:solidFill>
              </a:defRPr>
            </a:lvl5pPr>
            <a:lvl6pPr lvl="5" rtl="0">
              <a:lnSpc>
                <a:spcPct val="100000"/>
              </a:lnSpc>
              <a:spcBef>
                <a:spcPts val="0"/>
              </a:spcBef>
              <a:spcAft>
                <a:spcPts val="0"/>
              </a:spcAft>
              <a:buClr>
                <a:schemeClr val="accent5"/>
              </a:buClr>
              <a:buSzPts val="1000"/>
              <a:buNone/>
              <a:defRPr sz="1000">
                <a:solidFill>
                  <a:schemeClr val="accent5"/>
                </a:solidFill>
              </a:defRPr>
            </a:lvl6pPr>
            <a:lvl7pPr lvl="6" rtl="0">
              <a:lnSpc>
                <a:spcPct val="100000"/>
              </a:lnSpc>
              <a:spcBef>
                <a:spcPts val="0"/>
              </a:spcBef>
              <a:spcAft>
                <a:spcPts val="0"/>
              </a:spcAft>
              <a:buClr>
                <a:schemeClr val="accent5"/>
              </a:buClr>
              <a:buSzPts val="1000"/>
              <a:buNone/>
              <a:defRPr sz="1000">
                <a:solidFill>
                  <a:schemeClr val="accent5"/>
                </a:solidFill>
              </a:defRPr>
            </a:lvl7pPr>
            <a:lvl8pPr lvl="7" rtl="0">
              <a:lnSpc>
                <a:spcPct val="100000"/>
              </a:lnSpc>
              <a:spcBef>
                <a:spcPts val="0"/>
              </a:spcBef>
              <a:spcAft>
                <a:spcPts val="0"/>
              </a:spcAft>
              <a:buClr>
                <a:schemeClr val="accent5"/>
              </a:buClr>
              <a:buSzPts val="1000"/>
              <a:buNone/>
              <a:defRPr sz="1000">
                <a:solidFill>
                  <a:schemeClr val="accent5"/>
                </a:solidFill>
              </a:defRPr>
            </a:lvl8pPr>
            <a:lvl9pPr lvl="8" rtl="0">
              <a:lnSpc>
                <a:spcPct val="100000"/>
              </a:lnSpc>
              <a:spcBef>
                <a:spcPts val="0"/>
              </a:spcBef>
              <a:spcAft>
                <a:spcPts val="0"/>
              </a:spcAft>
              <a:buClr>
                <a:schemeClr val="accent5"/>
              </a:buClr>
              <a:buSzPts val="1000"/>
              <a:buNone/>
              <a:defRPr sz="1000">
                <a:solidFill>
                  <a:schemeClr val="accent5"/>
                </a:solidFill>
              </a:defRPr>
            </a:lvl9pPr>
          </a:lstStyle>
          <a:p>
            <a:endParaRPr/>
          </a:p>
        </p:txBody>
      </p:sp>
      <p:sp>
        <p:nvSpPr>
          <p:cNvPr id="3630" name="Google Shape;3630;p5"/>
          <p:cNvSpPr txBox="1">
            <a:spLocks noGrp="1"/>
          </p:cNvSpPr>
          <p:nvPr>
            <p:ph type="ctrTitle" idx="2"/>
          </p:nvPr>
        </p:nvSpPr>
        <p:spPr>
          <a:xfrm flipH="1">
            <a:off x="5189275" y="2778276"/>
            <a:ext cx="31887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Poppins"/>
              <a:buNone/>
              <a:defRPr sz="2100" b="1">
                <a:latin typeface="Poppins"/>
                <a:ea typeface="Poppins"/>
                <a:cs typeface="Poppins"/>
                <a:sym typeface="Poppins"/>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3631" name="Google Shape;3631;p5"/>
          <p:cNvSpPr txBox="1">
            <a:spLocks noGrp="1"/>
          </p:cNvSpPr>
          <p:nvPr>
            <p:ph type="subTitle" idx="3"/>
          </p:nvPr>
        </p:nvSpPr>
        <p:spPr>
          <a:xfrm flipH="1">
            <a:off x="5189266" y="3254038"/>
            <a:ext cx="30786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A3015"/>
              </a:buClr>
              <a:buSzPts val="1200"/>
              <a:buNone/>
              <a:defRPr sz="1400" b="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32" name="Google Shape;3632;p5"/>
          <p:cNvSpPr txBox="1"/>
          <p:nvPr/>
        </p:nvSpPr>
        <p:spPr>
          <a:xfrm>
            <a:off x="608860" y="2123400"/>
            <a:ext cx="2675400" cy="89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solidFill>
                <a:srgbClr val="541C1D"/>
              </a:solidFill>
              <a:latin typeface="Arvo"/>
              <a:ea typeface="Arvo"/>
              <a:cs typeface="Arvo"/>
              <a:sym typeface="Arvo"/>
            </a:endParaRPr>
          </a:p>
        </p:txBody>
      </p:sp>
      <p:sp>
        <p:nvSpPr>
          <p:cNvPr id="3633" name="Google Shape;3633;p5"/>
          <p:cNvSpPr txBox="1">
            <a:spLocks noGrp="1"/>
          </p:cNvSpPr>
          <p:nvPr>
            <p:ph type="title" idx="4"/>
          </p:nvPr>
        </p:nvSpPr>
        <p:spPr>
          <a:xfrm>
            <a:off x="660225" y="782375"/>
            <a:ext cx="2533500" cy="896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300"/>
            </a:lvl1pPr>
            <a:lvl2pPr lvl="1" algn="r" rtl="0">
              <a:spcBef>
                <a:spcPts val="0"/>
              </a:spcBef>
              <a:spcAft>
                <a:spcPts val="0"/>
              </a:spcAft>
              <a:buClr>
                <a:srgbClr val="434343"/>
              </a:buClr>
              <a:buSzPts val="2800"/>
              <a:buNone/>
              <a:defRPr>
                <a:solidFill>
                  <a:srgbClr val="434343"/>
                </a:solidFill>
              </a:defRPr>
            </a:lvl2pPr>
            <a:lvl3pPr lvl="2" algn="r" rtl="0">
              <a:spcBef>
                <a:spcPts val="0"/>
              </a:spcBef>
              <a:spcAft>
                <a:spcPts val="0"/>
              </a:spcAft>
              <a:buClr>
                <a:srgbClr val="434343"/>
              </a:buClr>
              <a:buSzPts val="2800"/>
              <a:buNone/>
              <a:defRPr>
                <a:solidFill>
                  <a:srgbClr val="434343"/>
                </a:solidFill>
              </a:defRPr>
            </a:lvl3pPr>
            <a:lvl4pPr lvl="3" algn="r" rtl="0">
              <a:spcBef>
                <a:spcPts val="0"/>
              </a:spcBef>
              <a:spcAft>
                <a:spcPts val="0"/>
              </a:spcAft>
              <a:buClr>
                <a:srgbClr val="434343"/>
              </a:buClr>
              <a:buSzPts val="2800"/>
              <a:buNone/>
              <a:defRPr>
                <a:solidFill>
                  <a:srgbClr val="434343"/>
                </a:solidFill>
              </a:defRPr>
            </a:lvl4pPr>
            <a:lvl5pPr lvl="4" algn="r" rtl="0">
              <a:spcBef>
                <a:spcPts val="0"/>
              </a:spcBef>
              <a:spcAft>
                <a:spcPts val="0"/>
              </a:spcAft>
              <a:buClr>
                <a:srgbClr val="434343"/>
              </a:buClr>
              <a:buSzPts val="2800"/>
              <a:buNone/>
              <a:defRPr>
                <a:solidFill>
                  <a:srgbClr val="434343"/>
                </a:solidFill>
              </a:defRPr>
            </a:lvl5pPr>
            <a:lvl6pPr lvl="5" algn="r" rtl="0">
              <a:spcBef>
                <a:spcPts val="0"/>
              </a:spcBef>
              <a:spcAft>
                <a:spcPts val="0"/>
              </a:spcAft>
              <a:buClr>
                <a:srgbClr val="434343"/>
              </a:buClr>
              <a:buSzPts val="2800"/>
              <a:buNone/>
              <a:defRPr>
                <a:solidFill>
                  <a:srgbClr val="434343"/>
                </a:solidFill>
              </a:defRPr>
            </a:lvl6pPr>
            <a:lvl7pPr lvl="6" algn="r" rtl="0">
              <a:spcBef>
                <a:spcPts val="0"/>
              </a:spcBef>
              <a:spcAft>
                <a:spcPts val="0"/>
              </a:spcAft>
              <a:buClr>
                <a:srgbClr val="434343"/>
              </a:buClr>
              <a:buSzPts val="2800"/>
              <a:buNone/>
              <a:defRPr>
                <a:solidFill>
                  <a:srgbClr val="434343"/>
                </a:solidFill>
              </a:defRPr>
            </a:lvl7pPr>
            <a:lvl8pPr lvl="7" algn="r" rtl="0">
              <a:spcBef>
                <a:spcPts val="0"/>
              </a:spcBef>
              <a:spcAft>
                <a:spcPts val="0"/>
              </a:spcAft>
              <a:buClr>
                <a:srgbClr val="434343"/>
              </a:buClr>
              <a:buSzPts val="2800"/>
              <a:buNone/>
              <a:defRPr>
                <a:solidFill>
                  <a:srgbClr val="434343"/>
                </a:solidFill>
              </a:defRPr>
            </a:lvl8pPr>
            <a:lvl9pPr lvl="8" algn="r" rtl="0">
              <a:spcBef>
                <a:spcPts val="0"/>
              </a:spcBef>
              <a:spcAft>
                <a:spcPts val="0"/>
              </a:spcAft>
              <a:buClr>
                <a:srgbClr val="434343"/>
              </a:buClr>
              <a:buSzPts val="2800"/>
              <a:buNone/>
              <a:defRPr>
                <a:solidFill>
                  <a:srgbClr val="434343"/>
                </a:solidFill>
              </a:defRPr>
            </a:lvl9pPr>
          </a:lstStyle>
          <a:p>
            <a:endParaRPr/>
          </a:p>
        </p:txBody>
      </p:sp>
      <p:sp>
        <p:nvSpPr>
          <p:cNvPr id="3634" name="Google Shape;3634;p5"/>
          <p:cNvSpPr txBox="1">
            <a:spLocks noGrp="1"/>
          </p:cNvSpPr>
          <p:nvPr>
            <p:ph type="title" idx="5"/>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635" name="Google Shape;3635;p5"/>
          <p:cNvGrpSpPr/>
          <p:nvPr/>
        </p:nvGrpSpPr>
        <p:grpSpPr>
          <a:xfrm>
            <a:off x="450850" y="3235475"/>
            <a:ext cx="2190500" cy="1720975"/>
            <a:chOff x="3843550" y="444325"/>
            <a:chExt cx="2190500" cy="1720975"/>
          </a:xfrm>
        </p:grpSpPr>
        <p:sp>
          <p:nvSpPr>
            <p:cNvPr id="3636" name="Google Shape;3636;p5"/>
            <p:cNvSpPr/>
            <p:nvPr/>
          </p:nvSpPr>
          <p:spPr>
            <a:xfrm>
              <a:off x="4469625" y="1810550"/>
              <a:ext cx="220400" cy="98575"/>
            </a:xfrm>
            <a:custGeom>
              <a:avLst/>
              <a:gdLst/>
              <a:ahLst/>
              <a:cxnLst/>
              <a:rect l="l" t="t" r="r" b="b"/>
              <a:pathLst>
                <a:path w="8816" h="3943" extrusionOk="0">
                  <a:moveTo>
                    <a:pt x="272" y="0"/>
                  </a:moveTo>
                  <a:cubicBezTo>
                    <a:pt x="115" y="0"/>
                    <a:pt x="1" y="88"/>
                    <a:pt x="62" y="422"/>
                  </a:cubicBezTo>
                  <a:cubicBezTo>
                    <a:pt x="122" y="481"/>
                    <a:pt x="182" y="541"/>
                    <a:pt x="261" y="561"/>
                  </a:cubicBezTo>
                  <a:cubicBezTo>
                    <a:pt x="361" y="581"/>
                    <a:pt x="460" y="640"/>
                    <a:pt x="560" y="720"/>
                  </a:cubicBezTo>
                  <a:cubicBezTo>
                    <a:pt x="659" y="740"/>
                    <a:pt x="778" y="740"/>
                    <a:pt x="878" y="760"/>
                  </a:cubicBezTo>
                  <a:cubicBezTo>
                    <a:pt x="1017" y="819"/>
                    <a:pt x="1156" y="839"/>
                    <a:pt x="1276" y="879"/>
                  </a:cubicBezTo>
                  <a:cubicBezTo>
                    <a:pt x="1316" y="879"/>
                    <a:pt x="1335" y="899"/>
                    <a:pt x="1355" y="939"/>
                  </a:cubicBezTo>
                  <a:cubicBezTo>
                    <a:pt x="1415" y="979"/>
                    <a:pt x="1455" y="1038"/>
                    <a:pt x="1515" y="1058"/>
                  </a:cubicBezTo>
                  <a:cubicBezTo>
                    <a:pt x="1574" y="1098"/>
                    <a:pt x="1674" y="1098"/>
                    <a:pt x="1753" y="1177"/>
                  </a:cubicBezTo>
                  <a:cubicBezTo>
                    <a:pt x="1873" y="1257"/>
                    <a:pt x="2032" y="1257"/>
                    <a:pt x="2131" y="1337"/>
                  </a:cubicBezTo>
                  <a:cubicBezTo>
                    <a:pt x="2270" y="1516"/>
                    <a:pt x="2529" y="1376"/>
                    <a:pt x="2668" y="1516"/>
                  </a:cubicBezTo>
                  <a:lnTo>
                    <a:pt x="2648" y="1516"/>
                  </a:lnTo>
                  <a:cubicBezTo>
                    <a:pt x="3046" y="1675"/>
                    <a:pt x="3404" y="2033"/>
                    <a:pt x="3862" y="2033"/>
                  </a:cubicBezTo>
                  <a:lnTo>
                    <a:pt x="3842" y="2033"/>
                  </a:lnTo>
                  <a:cubicBezTo>
                    <a:pt x="3941" y="2152"/>
                    <a:pt x="4101" y="2152"/>
                    <a:pt x="4240" y="2212"/>
                  </a:cubicBezTo>
                  <a:lnTo>
                    <a:pt x="4299" y="2212"/>
                  </a:lnTo>
                  <a:lnTo>
                    <a:pt x="4339" y="2252"/>
                  </a:lnTo>
                  <a:cubicBezTo>
                    <a:pt x="4876" y="2530"/>
                    <a:pt x="5374" y="2848"/>
                    <a:pt x="6090" y="2928"/>
                  </a:cubicBezTo>
                  <a:cubicBezTo>
                    <a:pt x="6130" y="2928"/>
                    <a:pt x="6150" y="2928"/>
                    <a:pt x="6189" y="2968"/>
                  </a:cubicBezTo>
                  <a:cubicBezTo>
                    <a:pt x="6289" y="3047"/>
                    <a:pt x="6428" y="3047"/>
                    <a:pt x="6527" y="3127"/>
                  </a:cubicBezTo>
                  <a:cubicBezTo>
                    <a:pt x="6707" y="3366"/>
                    <a:pt x="7005" y="3346"/>
                    <a:pt x="7244" y="3445"/>
                  </a:cubicBezTo>
                  <a:lnTo>
                    <a:pt x="7224" y="3425"/>
                  </a:lnTo>
                  <a:lnTo>
                    <a:pt x="7224" y="3425"/>
                  </a:lnTo>
                  <a:cubicBezTo>
                    <a:pt x="7641" y="3644"/>
                    <a:pt x="8039" y="3943"/>
                    <a:pt x="8576" y="3943"/>
                  </a:cubicBezTo>
                  <a:cubicBezTo>
                    <a:pt x="8676" y="3923"/>
                    <a:pt x="8716" y="3903"/>
                    <a:pt x="8795" y="3843"/>
                  </a:cubicBezTo>
                  <a:cubicBezTo>
                    <a:pt x="8815" y="3764"/>
                    <a:pt x="8815" y="3704"/>
                    <a:pt x="8795" y="3624"/>
                  </a:cubicBezTo>
                  <a:cubicBezTo>
                    <a:pt x="8716" y="3525"/>
                    <a:pt x="8636" y="3445"/>
                    <a:pt x="8576" y="3366"/>
                  </a:cubicBezTo>
                  <a:lnTo>
                    <a:pt x="8417" y="3226"/>
                  </a:lnTo>
                  <a:cubicBezTo>
                    <a:pt x="8377" y="3167"/>
                    <a:pt x="8318" y="3127"/>
                    <a:pt x="8238" y="3107"/>
                  </a:cubicBezTo>
                  <a:cubicBezTo>
                    <a:pt x="7927" y="3049"/>
                    <a:pt x="7901" y="2629"/>
                    <a:pt x="7547" y="2629"/>
                  </a:cubicBezTo>
                  <a:cubicBezTo>
                    <a:pt x="7539" y="2629"/>
                    <a:pt x="7530" y="2629"/>
                    <a:pt x="7522" y="2630"/>
                  </a:cubicBezTo>
                  <a:cubicBezTo>
                    <a:pt x="7443" y="2610"/>
                    <a:pt x="7383" y="2610"/>
                    <a:pt x="7303" y="2610"/>
                  </a:cubicBezTo>
                  <a:cubicBezTo>
                    <a:pt x="6746" y="2331"/>
                    <a:pt x="6150" y="2132"/>
                    <a:pt x="5732" y="1635"/>
                  </a:cubicBezTo>
                  <a:cubicBezTo>
                    <a:pt x="5570" y="1441"/>
                    <a:pt x="5396" y="1375"/>
                    <a:pt x="5210" y="1375"/>
                  </a:cubicBezTo>
                  <a:cubicBezTo>
                    <a:pt x="5054" y="1375"/>
                    <a:pt x="4890" y="1421"/>
                    <a:pt x="4717" y="1476"/>
                  </a:cubicBezTo>
                  <a:cubicBezTo>
                    <a:pt x="4598" y="1476"/>
                    <a:pt x="4498" y="1436"/>
                    <a:pt x="4399" y="1416"/>
                  </a:cubicBezTo>
                  <a:lnTo>
                    <a:pt x="4160" y="1337"/>
                  </a:lnTo>
                  <a:cubicBezTo>
                    <a:pt x="3325" y="959"/>
                    <a:pt x="2390" y="879"/>
                    <a:pt x="1574" y="382"/>
                  </a:cubicBezTo>
                  <a:cubicBezTo>
                    <a:pt x="1236" y="282"/>
                    <a:pt x="918" y="163"/>
                    <a:pt x="580" y="63"/>
                  </a:cubicBezTo>
                  <a:cubicBezTo>
                    <a:pt x="481" y="33"/>
                    <a:pt x="369" y="0"/>
                    <a:pt x="2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5"/>
            <p:cNvSpPr/>
            <p:nvPr/>
          </p:nvSpPr>
          <p:spPr>
            <a:xfrm>
              <a:off x="4793925" y="1930975"/>
              <a:ext cx="122375" cy="67400"/>
            </a:xfrm>
            <a:custGeom>
              <a:avLst/>
              <a:gdLst/>
              <a:ahLst/>
              <a:cxnLst/>
              <a:rect l="l" t="t" r="r" b="b"/>
              <a:pathLst>
                <a:path w="4895" h="2696" extrusionOk="0">
                  <a:moveTo>
                    <a:pt x="3741" y="2010"/>
                  </a:moveTo>
                  <a:lnTo>
                    <a:pt x="3741" y="2010"/>
                  </a:lnTo>
                  <a:cubicBezTo>
                    <a:pt x="3742" y="2016"/>
                    <a:pt x="3744" y="2021"/>
                    <a:pt x="3747" y="2026"/>
                  </a:cubicBezTo>
                  <a:lnTo>
                    <a:pt x="3747" y="2026"/>
                  </a:lnTo>
                  <a:cubicBezTo>
                    <a:pt x="3743" y="2021"/>
                    <a:pt x="3741" y="2017"/>
                    <a:pt x="3741" y="2010"/>
                  </a:cubicBezTo>
                  <a:close/>
                  <a:moveTo>
                    <a:pt x="1095" y="1"/>
                  </a:moveTo>
                  <a:cubicBezTo>
                    <a:pt x="1015" y="1"/>
                    <a:pt x="956" y="21"/>
                    <a:pt x="876" y="41"/>
                  </a:cubicBezTo>
                  <a:cubicBezTo>
                    <a:pt x="796" y="120"/>
                    <a:pt x="717" y="200"/>
                    <a:pt x="677" y="299"/>
                  </a:cubicBezTo>
                  <a:cubicBezTo>
                    <a:pt x="677" y="478"/>
                    <a:pt x="558" y="518"/>
                    <a:pt x="399" y="538"/>
                  </a:cubicBezTo>
                  <a:cubicBezTo>
                    <a:pt x="279" y="598"/>
                    <a:pt x="120" y="677"/>
                    <a:pt x="21" y="797"/>
                  </a:cubicBezTo>
                  <a:cubicBezTo>
                    <a:pt x="1" y="797"/>
                    <a:pt x="1" y="816"/>
                    <a:pt x="1" y="876"/>
                  </a:cubicBezTo>
                  <a:cubicBezTo>
                    <a:pt x="1" y="896"/>
                    <a:pt x="21" y="936"/>
                    <a:pt x="80" y="976"/>
                  </a:cubicBezTo>
                  <a:lnTo>
                    <a:pt x="60" y="976"/>
                  </a:lnTo>
                  <a:cubicBezTo>
                    <a:pt x="399" y="1334"/>
                    <a:pt x="876" y="1354"/>
                    <a:pt x="1294" y="1513"/>
                  </a:cubicBezTo>
                  <a:lnTo>
                    <a:pt x="1373" y="1513"/>
                  </a:lnTo>
                  <a:lnTo>
                    <a:pt x="1453" y="1552"/>
                  </a:lnTo>
                  <a:cubicBezTo>
                    <a:pt x="1552" y="1632"/>
                    <a:pt x="1692" y="1612"/>
                    <a:pt x="1791" y="1712"/>
                  </a:cubicBezTo>
                  <a:cubicBezTo>
                    <a:pt x="2109" y="2109"/>
                    <a:pt x="2607" y="2070"/>
                    <a:pt x="3044" y="2229"/>
                  </a:cubicBezTo>
                  <a:cubicBezTo>
                    <a:pt x="3203" y="2487"/>
                    <a:pt x="3542" y="2468"/>
                    <a:pt x="3780" y="2587"/>
                  </a:cubicBezTo>
                  <a:lnTo>
                    <a:pt x="3840" y="2587"/>
                  </a:lnTo>
                  <a:lnTo>
                    <a:pt x="3880" y="2627"/>
                  </a:lnTo>
                  <a:cubicBezTo>
                    <a:pt x="3924" y="2671"/>
                    <a:pt x="3971" y="2695"/>
                    <a:pt x="4023" y="2695"/>
                  </a:cubicBezTo>
                  <a:cubicBezTo>
                    <a:pt x="4089" y="2695"/>
                    <a:pt x="4160" y="2656"/>
                    <a:pt x="4238" y="2567"/>
                  </a:cubicBezTo>
                  <a:cubicBezTo>
                    <a:pt x="4333" y="2205"/>
                    <a:pt x="3991" y="2208"/>
                    <a:pt x="3805" y="2087"/>
                  </a:cubicBezTo>
                  <a:lnTo>
                    <a:pt x="3805" y="2087"/>
                  </a:lnTo>
                  <a:cubicBezTo>
                    <a:pt x="3821" y="2096"/>
                    <a:pt x="3839" y="2103"/>
                    <a:pt x="3860" y="2109"/>
                  </a:cubicBezTo>
                  <a:cubicBezTo>
                    <a:pt x="4022" y="2183"/>
                    <a:pt x="4206" y="2224"/>
                    <a:pt x="4388" y="2224"/>
                  </a:cubicBezTo>
                  <a:cubicBezTo>
                    <a:pt x="4451" y="2224"/>
                    <a:pt x="4514" y="2219"/>
                    <a:pt x="4576" y="2209"/>
                  </a:cubicBezTo>
                  <a:cubicBezTo>
                    <a:pt x="4695" y="2189"/>
                    <a:pt x="4795" y="2129"/>
                    <a:pt x="4894" y="2030"/>
                  </a:cubicBezTo>
                  <a:cubicBezTo>
                    <a:pt x="4874" y="1493"/>
                    <a:pt x="4377" y="1473"/>
                    <a:pt x="4059" y="1314"/>
                  </a:cubicBezTo>
                  <a:cubicBezTo>
                    <a:pt x="3303" y="995"/>
                    <a:pt x="2507" y="677"/>
                    <a:pt x="1791" y="240"/>
                  </a:cubicBezTo>
                  <a:cubicBezTo>
                    <a:pt x="1711" y="220"/>
                    <a:pt x="1652" y="180"/>
                    <a:pt x="1572" y="140"/>
                  </a:cubicBezTo>
                  <a:cubicBezTo>
                    <a:pt x="1493" y="100"/>
                    <a:pt x="1413" y="80"/>
                    <a:pt x="1353" y="41"/>
                  </a:cubicBezTo>
                  <a:cubicBezTo>
                    <a:pt x="1294" y="41"/>
                    <a:pt x="1274" y="21"/>
                    <a:pt x="1214" y="21"/>
                  </a:cubicBezTo>
                  <a:cubicBezTo>
                    <a:pt x="1174" y="1"/>
                    <a:pt x="1154"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5"/>
            <p:cNvSpPr/>
            <p:nvPr/>
          </p:nvSpPr>
          <p:spPr>
            <a:xfrm>
              <a:off x="4057900" y="1614325"/>
              <a:ext cx="142750" cy="82100"/>
            </a:xfrm>
            <a:custGeom>
              <a:avLst/>
              <a:gdLst/>
              <a:ahLst/>
              <a:cxnLst/>
              <a:rect l="l" t="t" r="r" b="b"/>
              <a:pathLst>
                <a:path w="5710" h="3284" extrusionOk="0">
                  <a:moveTo>
                    <a:pt x="481" y="0"/>
                  </a:moveTo>
                  <a:cubicBezTo>
                    <a:pt x="398" y="0"/>
                    <a:pt x="310" y="18"/>
                    <a:pt x="219" y="55"/>
                  </a:cubicBezTo>
                  <a:cubicBezTo>
                    <a:pt x="1" y="174"/>
                    <a:pt x="180" y="433"/>
                    <a:pt x="199" y="612"/>
                  </a:cubicBezTo>
                  <a:cubicBezTo>
                    <a:pt x="219" y="672"/>
                    <a:pt x="259" y="731"/>
                    <a:pt x="319" y="771"/>
                  </a:cubicBezTo>
                  <a:cubicBezTo>
                    <a:pt x="398" y="870"/>
                    <a:pt x="577" y="851"/>
                    <a:pt x="677" y="950"/>
                  </a:cubicBezTo>
                  <a:cubicBezTo>
                    <a:pt x="737" y="1049"/>
                    <a:pt x="816" y="1109"/>
                    <a:pt x="916" y="1129"/>
                  </a:cubicBezTo>
                  <a:cubicBezTo>
                    <a:pt x="975" y="1129"/>
                    <a:pt x="995" y="1129"/>
                    <a:pt x="1015" y="1169"/>
                  </a:cubicBezTo>
                  <a:cubicBezTo>
                    <a:pt x="1095" y="1229"/>
                    <a:pt x="1134" y="1268"/>
                    <a:pt x="1214" y="1328"/>
                  </a:cubicBezTo>
                  <a:lnTo>
                    <a:pt x="1194" y="1328"/>
                  </a:lnTo>
                  <a:cubicBezTo>
                    <a:pt x="1274" y="1467"/>
                    <a:pt x="1433" y="1427"/>
                    <a:pt x="1532" y="1527"/>
                  </a:cubicBezTo>
                  <a:cubicBezTo>
                    <a:pt x="1612" y="1547"/>
                    <a:pt x="1672" y="1547"/>
                    <a:pt x="1711" y="1567"/>
                  </a:cubicBezTo>
                  <a:cubicBezTo>
                    <a:pt x="1791" y="1626"/>
                    <a:pt x="1831" y="1646"/>
                    <a:pt x="1910" y="1706"/>
                  </a:cubicBezTo>
                  <a:cubicBezTo>
                    <a:pt x="1970" y="1706"/>
                    <a:pt x="2010" y="1706"/>
                    <a:pt x="2069" y="1746"/>
                  </a:cubicBezTo>
                  <a:cubicBezTo>
                    <a:pt x="2169" y="1805"/>
                    <a:pt x="2209" y="1865"/>
                    <a:pt x="2308" y="1865"/>
                  </a:cubicBezTo>
                  <a:lnTo>
                    <a:pt x="2368" y="1865"/>
                  </a:lnTo>
                  <a:lnTo>
                    <a:pt x="2408" y="1925"/>
                  </a:lnTo>
                  <a:cubicBezTo>
                    <a:pt x="2467" y="2004"/>
                    <a:pt x="2547" y="2044"/>
                    <a:pt x="2626" y="2064"/>
                  </a:cubicBezTo>
                  <a:cubicBezTo>
                    <a:pt x="2686" y="2064"/>
                    <a:pt x="2726" y="2064"/>
                    <a:pt x="2766" y="2124"/>
                  </a:cubicBezTo>
                  <a:cubicBezTo>
                    <a:pt x="2813" y="2147"/>
                    <a:pt x="2846" y="2178"/>
                    <a:pt x="2870" y="2178"/>
                  </a:cubicBezTo>
                  <a:cubicBezTo>
                    <a:pt x="2883" y="2178"/>
                    <a:pt x="2892" y="2169"/>
                    <a:pt x="2900" y="2143"/>
                  </a:cubicBezTo>
                  <a:lnTo>
                    <a:pt x="2900" y="2143"/>
                  </a:lnTo>
                  <a:cubicBezTo>
                    <a:pt x="2985" y="2241"/>
                    <a:pt x="3149" y="2229"/>
                    <a:pt x="3243" y="2323"/>
                  </a:cubicBezTo>
                  <a:cubicBezTo>
                    <a:pt x="3502" y="2720"/>
                    <a:pt x="3959" y="2701"/>
                    <a:pt x="4337" y="2840"/>
                  </a:cubicBezTo>
                  <a:cubicBezTo>
                    <a:pt x="4377" y="2840"/>
                    <a:pt x="4437" y="2840"/>
                    <a:pt x="4456" y="2900"/>
                  </a:cubicBezTo>
                  <a:cubicBezTo>
                    <a:pt x="4496" y="2939"/>
                    <a:pt x="4576" y="2999"/>
                    <a:pt x="4675" y="3019"/>
                  </a:cubicBezTo>
                  <a:cubicBezTo>
                    <a:pt x="4735" y="3019"/>
                    <a:pt x="4775" y="3039"/>
                    <a:pt x="4795" y="3059"/>
                  </a:cubicBezTo>
                  <a:cubicBezTo>
                    <a:pt x="4894" y="3138"/>
                    <a:pt x="5053" y="3138"/>
                    <a:pt x="5153" y="3218"/>
                  </a:cubicBezTo>
                  <a:cubicBezTo>
                    <a:pt x="5188" y="3264"/>
                    <a:pt x="5229" y="3284"/>
                    <a:pt x="5274" y="3284"/>
                  </a:cubicBezTo>
                  <a:cubicBezTo>
                    <a:pt x="5306" y="3284"/>
                    <a:pt x="5339" y="3274"/>
                    <a:pt x="5372" y="3258"/>
                  </a:cubicBezTo>
                  <a:cubicBezTo>
                    <a:pt x="5531" y="3218"/>
                    <a:pt x="5690" y="3198"/>
                    <a:pt x="5710" y="2959"/>
                  </a:cubicBezTo>
                  <a:cubicBezTo>
                    <a:pt x="5173" y="2243"/>
                    <a:pt x="4178" y="2263"/>
                    <a:pt x="3541" y="1666"/>
                  </a:cubicBezTo>
                  <a:cubicBezTo>
                    <a:pt x="3044" y="1368"/>
                    <a:pt x="2487" y="1248"/>
                    <a:pt x="1990" y="970"/>
                  </a:cubicBezTo>
                  <a:cubicBezTo>
                    <a:pt x="1672" y="811"/>
                    <a:pt x="1194" y="771"/>
                    <a:pt x="1055" y="333"/>
                  </a:cubicBezTo>
                  <a:cubicBezTo>
                    <a:pt x="909" y="129"/>
                    <a:pt x="710" y="0"/>
                    <a:pt x="4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
            <p:cNvSpPr/>
            <p:nvPr/>
          </p:nvSpPr>
          <p:spPr>
            <a:xfrm>
              <a:off x="5858200" y="1413725"/>
              <a:ext cx="39800" cy="120100"/>
            </a:xfrm>
            <a:custGeom>
              <a:avLst/>
              <a:gdLst/>
              <a:ahLst/>
              <a:cxnLst/>
              <a:rect l="l" t="t" r="r" b="b"/>
              <a:pathLst>
                <a:path w="1592" h="4804" extrusionOk="0">
                  <a:moveTo>
                    <a:pt x="1349" y="1"/>
                  </a:moveTo>
                  <a:cubicBezTo>
                    <a:pt x="1243" y="1"/>
                    <a:pt x="1159" y="71"/>
                    <a:pt x="1074" y="142"/>
                  </a:cubicBezTo>
                  <a:cubicBezTo>
                    <a:pt x="975" y="281"/>
                    <a:pt x="875" y="400"/>
                    <a:pt x="796" y="520"/>
                  </a:cubicBezTo>
                  <a:cubicBezTo>
                    <a:pt x="696" y="639"/>
                    <a:pt x="617" y="778"/>
                    <a:pt x="557" y="917"/>
                  </a:cubicBezTo>
                  <a:cubicBezTo>
                    <a:pt x="438" y="1136"/>
                    <a:pt x="398" y="1375"/>
                    <a:pt x="378" y="1594"/>
                  </a:cubicBezTo>
                  <a:cubicBezTo>
                    <a:pt x="358" y="1773"/>
                    <a:pt x="279" y="1972"/>
                    <a:pt x="219" y="2131"/>
                  </a:cubicBezTo>
                  <a:cubicBezTo>
                    <a:pt x="40" y="2529"/>
                    <a:pt x="259" y="2986"/>
                    <a:pt x="80" y="3404"/>
                  </a:cubicBezTo>
                  <a:cubicBezTo>
                    <a:pt x="20" y="3583"/>
                    <a:pt x="0" y="3722"/>
                    <a:pt x="0" y="3901"/>
                  </a:cubicBezTo>
                  <a:cubicBezTo>
                    <a:pt x="0" y="4120"/>
                    <a:pt x="0" y="4319"/>
                    <a:pt x="100" y="4518"/>
                  </a:cubicBezTo>
                  <a:cubicBezTo>
                    <a:pt x="199" y="4677"/>
                    <a:pt x="318" y="4757"/>
                    <a:pt x="497" y="4797"/>
                  </a:cubicBezTo>
                  <a:cubicBezTo>
                    <a:pt x="516" y="4801"/>
                    <a:pt x="534" y="4804"/>
                    <a:pt x="551" y="4804"/>
                  </a:cubicBezTo>
                  <a:cubicBezTo>
                    <a:pt x="605" y="4804"/>
                    <a:pt x="651" y="4778"/>
                    <a:pt x="696" y="4717"/>
                  </a:cubicBezTo>
                  <a:lnTo>
                    <a:pt x="696" y="4757"/>
                  </a:lnTo>
                  <a:cubicBezTo>
                    <a:pt x="1194" y="4160"/>
                    <a:pt x="597" y="3464"/>
                    <a:pt x="895" y="2827"/>
                  </a:cubicBezTo>
                  <a:cubicBezTo>
                    <a:pt x="1114" y="2628"/>
                    <a:pt x="995" y="2370"/>
                    <a:pt x="1074" y="2131"/>
                  </a:cubicBezTo>
                  <a:cubicBezTo>
                    <a:pt x="1273" y="1912"/>
                    <a:pt x="1094" y="1614"/>
                    <a:pt x="1253" y="1395"/>
                  </a:cubicBezTo>
                  <a:cubicBezTo>
                    <a:pt x="1214" y="1335"/>
                    <a:pt x="1214" y="1295"/>
                    <a:pt x="1273" y="1276"/>
                  </a:cubicBezTo>
                  <a:cubicBezTo>
                    <a:pt x="1412" y="1116"/>
                    <a:pt x="1293" y="878"/>
                    <a:pt x="1452" y="719"/>
                  </a:cubicBezTo>
                  <a:cubicBezTo>
                    <a:pt x="1591" y="599"/>
                    <a:pt x="1512" y="420"/>
                    <a:pt x="1552" y="281"/>
                  </a:cubicBezTo>
                  <a:cubicBezTo>
                    <a:pt x="1552" y="201"/>
                    <a:pt x="1552" y="122"/>
                    <a:pt x="1492" y="42"/>
                  </a:cubicBezTo>
                  <a:cubicBezTo>
                    <a:pt x="1440" y="13"/>
                    <a:pt x="1392" y="1"/>
                    <a:pt x="1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5"/>
            <p:cNvSpPr/>
            <p:nvPr/>
          </p:nvSpPr>
          <p:spPr>
            <a:xfrm>
              <a:off x="4192175" y="1690775"/>
              <a:ext cx="100975" cy="47350"/>
            </a:xfrm>
            <a:custGeom>
              <a:avLst/>
              <a:gdLst/>
              <a:ahLst/>
              <a:cxnLst/>
              <a:rect l="l" t="t" r="r" b="b"/>
              <a:pathLst>
                <a:path w="4039" h="1894" extrusionOk="0">
                  <a:moveTo>
                    <a:pt x="597" y="1"/>
                  </a:moveTo>
                  <a:cubicBezTo>
                    <a:pt x="518" y="1"/>
                    <a:pt x="438" y="40"/>
                    <a:pt x="379" y="60"/>
                  </a:cubicBezTo>
                  <a:cubicBezTo>
                    <a:pt x="239" y="80"/>
                    <a:pt x="100" y="100"/>
                    <a:pt x="1" y="239"/>
                  </a:cubicBezTo>
                  <a:cubicBezTo>
                    <a:pt x="1" y="333"/>
                    <a:pt x="62" y="365"/>
                    <a:pt x="136" y="365"/>
                  </a:cubicBezTo>
                  <a:cubicBezTo>
                    <a:pt x="151" y="365"/>
                    <a:pt x="166" y="364"/>
                    <a:pt x="182" y="362"/>
                  </a:cubicBezTo>
                  <a:lnTo>
                    <a:pt x="182" y="362"/>
                  </a:lnTo>
                  <a:cubicBezTo>
                    <a:pt x="302" y="556"/>
                    <a:pt x="558" y="399"/>
                    <a:pt x="697" y="558"/>
                  </a:cubicBezTo>
                  <a:cubicBezTo>
                    <a:pt x="796" y="677"/>
                    <a:pt x="975" y="657"/>
                    <a:pt x="1095" y="737"/>
                  </a:cubicBezTo>
                  <a:cubicBezTo>
                    <a:pt x="1154" y="737"/>
                    <a:pt x="1194" y="737"/>
                    <a:pt x="1214" y="776"/>
                  </a:cubicBezTo>
                  <a:cubicBezTo>
                    <a:pt x="1353" y="856"/>
                    <a:pt x="1492" y="836"/>
                    <a:pt x="1592" y="896"/>
                  </a:cubicBezTo>
                  <a:lnTo>
                    <a:pt x="1572" y="896"/>
                  </a:lnTo>
                  <a:cubicBezTo>
                    <a:pt x="1672" y="1035"/>
                    <a:pt x="1811" y="995"/>
                    <a:pt x="1950" y="1075"/>
                  </a:cubicBezTo>
                  <a:lnTo>
                    <a:pt x="1910" y="1075"/>
                  </a:lnTo>
                  <a:cubicBezTo>
                    <a:pt x="1990" y="1234"/>
                    <a:pt x="2169" y="1174"/>
                    <a:pt x="2268" y="1274"/>
                  </a:cubicBezTo>
                  <a:cubicBezTo>
                    <a:pt x="2368" y="1373"/>
                    <a:pt x="2507" y="1353"/>
                    <a:pt x="2606" y="1453"/>
                  </a:cubicBezTo>
                  <a:cubicBezTo>
                    <a:pt x="2706" y="1552"/>
                    <a:pt x="2865" y="1532"/>
                    <a:pt x="2965" y="1632"/>
                  </a:cubicBezTo>
                  <a:cubicBezTo>
                    <a:pt x="3044" y="1731"/>
                    <a:pt x="3203" y="1692"/>
                    <a:pt x="3303" y="1791"/>
                  </a:cubicBezTo>
                  <a:cubicBezTo>
                    <a:pt x="3378" y="1877"/>
                    <a:pt x="3459" y="1893"/>
                    <a:pt x="3545" y="1893"/>
                  </a:cubicBezTo>
                  <a:cubicBezTo>
                    <a:pt x="3599" y="1893"/>
                    <a:pt x="3655" y="1887"/>
                    <a:pt x="3713" y="1887"/>
                  </a:cubicBezTo>
                  <a:cubicBezTo>
                    <a:pt x="3735" y="1887"/>
                    <a:pt x="3757" y="1888"/>
                    <a:pt x="3780" y="1890"/>
                  </a:cubicBezTo>
                  <a:cubicBezTo>
                    <a:pt x="3939" y="1890"/>
                    <a:pt x="3999" y="1831"/>
                    <a:pt x="4039" y="1672"/>
                  </a:cubicBezTo>
                  <a:cubicBezTo>
                    <a:pt x="3800" y="1234"/>
                    <a:pt x="3163" y="1254"/>
                    <a:pt x="3004" y="737"/>
                  </a:cubicBezTo>
                  <a:cubicBezTo>
                    <a:pt x="2984" y="578"/>
                    <a:pt x="2965" y="438"/>
                    <a:pt x="2865" y="299"/>
                  </a:cubicBezTo>
                  <a:cubicBezTo>
                    <a:pt x="2790" y="210"/>
                    <a:pt x="2705" y="165"/>
                    <a:pt x="2599" y="165"/>
                  </a:cubicBezTo>
                  <a:cubicBezTo>
                    <a:pt x="2564" y="165"/>
                    <a:pt x="2527" y="170"/>
                    <a:pt x="2487" y="180"/>
                  </a:cubicBezTo>
                  <a:cubicBezTo>
                    <a:pt x="2348" y="284"/>
                    <a:pt x="2224" y="343"/>
                    <a:pt x="2076" y="343"/>
                  </a:cubicBezTo>
                  <a:cubicBezTo>
                    <a:pt x="2055" y="343"/>
                    <a:pt x="2032" y="341"/>
                    <a:pt x="2010" y="339"/>
                  </a:cubicBezTo>
                  <a:cubicBezTo>
                    <a:pt x="1982" y="341"/>
                    <a:pt x="1955" y="342"/>
                    <a:pt x="1928" y="342"/>
                  </a:cubicBezTo>
                  <a:cubicBezTo>
                    <a:pt x="1466" y="342"/>
                    <a:pt x="1067" y="38"/>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5"/>
            <p:cNvSpPr/>
            <p:nvPr/>
          </p:nvSpPr>
          <p:spPr>
            <a:xfrm>
              <a:off x="3968875" y="1573200"/>
              <a:ext cx="76125" cy="39300"/>
            </a:xfrm>
            <a:custGeom>
              <a:avLst/>
              <a:gdLst/>
              <a:ahLst/>
              <a:cxnLst/>
              <a:rect l="l" t="t" r="r" b="b"/>
              <a:pathLst>
                <a:path w="3045" h="1572" extrusionOk="0">
                  <a:moveTo>
                    <a:pt x="2584" y="1"/>
                  </a:moveTo>
                  <a:cubicBezTo>
                    <a:pt x="2564" y="1"/>
                    <a:pt x="2545" y="3"/>
                    <a:pt x="2527" y="9"/>
                  </a:cubicBezTo>
                  <a:cubicBezTo>
                    <a:pt x="2428" y="89"/>
                    <a:pt x="2368" y="168"/>
                    <a:pt x="2288" y="268"/>
                  </a:cubicBezTo>
                  <a:cubicBezTo>
                    <a:pt x="2169" y="367"/>
                    <a:pt x="2050" y="387"/>
                    <a:pt x="1891" y="387"/>
                  </a:cubicBezTo>
                  <a:cubicBezTo>
                    <a:pt x="1552" y="387"/>
                    <a:pt x="1234" y="228"/>
                    <a:pt x="936" y="108"/>
                  </a:cubicBezTo>
                  <a:cubicBezTo>
                    <a:pt x="796" y="89"/>
                    <a:pt x="697" y="69"/>
                    <a:pt x="578" y="69"/>
                  </a:cubicBezTo>
                  <a:cubicBezTo>
                    <a:pt x="379" y="69"/>
                    <a:pt x="180" y="69"/>
                    <a:pt x="41" y="228"/>
                  </a:cubicBezTo>
                  <a:cubicBezTo>
                    <a:pt x="1" y="307"/>
                    <a:pt x="1" y="387"/>
                    <a:pt x="41" y="467"/>
                  </a:cubicBezTo>
                  <a:cubicBezTo>
                    <a:pt x="100" y="566"/>
                    <a:pt x="200" y="606"/>
                    <a:pt x="299" y="626"/>
                  </a:cubicBezTo>
                  <a:cubicBezTo>
                    <a:pt x="399" y="685"/>
                    <a:pt x="498" y="705"/>
                    <a:pt x="578" y="785"/>
                  </a:cubicBezTo>
                  <a:cubicBezTo>
                    <a:pt x="717" y="964"/>
                    <a:pt x="956" y="1024"/>
                    <a:pt x="1155" y="1103"/>
                  </a:cubicBezTo>
                  <a:lnTo>
                    <a:pt x="1214" y="1103"/>
                  </a:lnTo>
                  <a:lnTo>
                    <a:pt x="1274" y="1163"/>
                  </a:lnTo>
                  <a:cubicBezTo>
                    <a:pt x="1393" y="1222"/>
                    <a:pt x="1552" y="1203"/>
                    <a:pt x="1632" y="1302"/>
                  </a:cubicBezTo>
                  <a:cubicBezTo>
                    <a:pt x="1711" y="1401"/>
                    <a:pt x="1871" y="1382"/>
                    <a:pt x="1970" y="1481"/>
                  </a:cubicBezTo>
                  <a:cubicBezTo>
                    <a:pt x="2039" y="1550"/>
                    <a:pt x="2108" y="1571"/>
                    <a:pt x="2183" y="1571"/>
                  </a:cubicBezTo>
                  <a:cubicBezTo>
                    <a:pt x="2217" y="1571"/>
                    <a:pt x="2252" y="1567"/>
                    <a:pt x="2288" y="1561"/>
                  </a:cubicBezTo>
                  <a:cubicBezTo>
                    <a:pt x="2408" y="1481"/>
                    <a:pt x="2467" y="1401"/>
                    <a:pt x="2547" y="1302"/>
                  </a:cubicBezTo>
                  <a:cubicBezTo>
                    <a:pt x="2646" y="1123"/>
                    <a:pt x="2845" y="1083"/>
                    <a:pt x="2945" y="904"/>
                  </a:cubicBezTo>
                  <a:cubicBezTo>
                    <a:pt x="3044" y="705"/>
                    <a:pt x="3044" y="506"/>
                    <a:pt x="2965" y="307"/>
                  </a:cubicBezTo>
                  <a:cubicBezTo>
                    <a:pt x="2925" y="188"/>
                    <a:pt x="2845" y="108"/>
                    <a:pt x="2746" y="29"/>
                  </a:cubicBezTo>
                  <a:cubicBezTo>
                    <a:pt x="2690" y="15"/>
                    <a:pt x="2633" y="1"/>
                    <a:pt x="2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5"/>
            <p:cNvSpPr/>
            <p:nvPr/>
          </p:nvSpPr>
          <p:spPr>
            <a:xfrm>
              <a:off x="3899250" y="1556000"/>
              <a:ext cx="63675" cy="29900"/>
            </a:xfrm>
            <a:custGeom>
              <a:avLst/>
              <a:gdLst/>
              <a:ahLst/>
              <a:cxnLst/>
              <a:rect l="l" t="t" r="r" b="b"/>
              <a:pathLst>
                <a:path w="2547" h="1196" extrusionOk="0">
                  <a:moveTo>
                    <a:pt x="518" y="1"/>
                  </a:moveTo>
                  <a:cubicBezTo>
                    <a:pt x="299" y="120"/>
                    <a:pt x="1" y="220"/>
                    <a:pt x="239" y="598"/>
                  </a:cubicBezTo>
                  <a:cubicBezTo>
                    <a:pt x="359" y="617"/>
                    <a:pt x="458" y="617"/>
                    <a:pt x="578" y="617"/>
                  </a:cubicBezTo>
                  <a:cubicBezTo>
                    <a:pt x="617" y="677"/>
                    <a:pt x="697" y="717"/>
                    <a:pt x="757" y="777"/>
                  </a:cubicBezTo>
                  <a:lnTo>
                    <a:pt x="916" y="777"/>
                  </a:lnTo>
                  <a:lnTo>
                    <a:pt x="1095" y="956"/>
                  </a:lnTo>
                  <a:cubicBezTo>
                    <a:pt x="1254" y="1095"/>
                    <a:pt x="1493" y="956"/>
                    <a:pt x="1612" y="1115"/>
                  </a:cubicBezTo>
                  <a:cubicBezTo>
                    <a:pt x="1691" y="1171"/>
                    <a:pt x="1756" y="1195"/>
                    <a:pt x="1820" y="1195"/>
                  </a:cubicBezTo>
                  <a:cubicBezTo>
                    <a:pt x="1870" y="1195"/>
                    <a:pt x="1918" y="1181"/>
                    <a:pt x="1970" y="1155"/>
                  </a:cubicBezTo>
                  <a:cubicBezTo>
                    <a:pt x="2169" y="1174"/>
                    <a:pt x="2348" y="1174"/>
                    <a:pt x="2507" y="1174"/>
                  </a:cubicBezTo>
                  <a:cubicBezTo>
                    <a:pt x="2507" y="1115"/>
                    <a:pt x="2547" y="1075"/>
                    <a:pt x="2507" y="1015"/>
                  </a:cubicBezTo>
                  <a:cubicBezTo>
                    <a:pt x="2050" y="319"/>
                    <a:pt x="1294" y="160"/>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5"/>
            <p:cNvSpPr/>
            <p:nvPr/>
          </p:nvSpPr>
          <p:spPr>
            <a:xfrm>
              <a:off x="4371200" y="1766550"/>
              <a:ext cx="51750" cy="29900"/>
            </a:xfrm>
            <a:custGeom>
              <a:avLst/>
              <a:gdLst/>
              <a:ahLst/>
              <a:cxnLst/>
              <a:rect l="l" t="t" r="r" b="b"/>
              <a:pathLst>
                <a:path w="2070" h="1196" extrusionOk="0">
                  <a:moveTo>
                    <a:pt x="494" y="0"/>
                  </a:moveTo>
                  <a:cubicBezTo>
                    <a:pt x="412" y="0"/>
                    <a:pt x="333" y="10"/>
                    <a:pt x="240" y="33"/>
                  </a:cubicBezTo>
                  <a:cubicBezTo>
                    <a:pt x="180" y="53"/>
                    <a:pt x="120" y="113"/>
                    <a:pt x="80" y="152"/>
                  </a:cubicBezTo>
                  <a:cubicBezTo>
                    <a:pt x="21" y="252"/>
                    <a:pt x="1" y="391"/>
                    <a:pt x="41" y="491"/>
                  </a:cubicBezTo>
                  <a:cubicBezTo>
                    <a:pt x="120" y="590"/>
                    <a:pt x="220" y="610"/>
                    <a:pt x="319" y="650"/>
                  </a:cubicBezTo>
                  <a:lnTo>
                    <a:pt x="299" y="650"/>
                  </a:lnTo>
                  <a:cubicBezTo>
                    <a:pt x="498" y="889"/>
                    <a:pt x="797" y="928"/>
                    <a:pt x="1075" y="1008"/>
                  </a:cubicBezTo>
                  <a:lnTo>
                    <a:pt x="1115" y="1008"/>
                  </a:lnTo>
                  <a:lnTo>
                    <a:pt x="1175" y="1048"/>
                  </a:lnTo>
                  <a:cubicBezTo>
                    <a:pt x="1254" y="1107"/>
                    <a:pt x="1314" y="1127"/>
                    <a:pt x="1374" y="1147"/>
                  </a:cubicBezTo>
                  <a:cubicBezTo>
                    <a:pt x="1463" y="1177"/>
                    <a:pt x="1553" y="1196"/>
                    <a:pt x="1640" y="1196"/>
                  </a:cubicBezTo>
                  <a:cubicBezTo>
                    <a:pt x="1783" y="1196"/>
                    <a:pt x="1918" y="1144"/>
                    <a:pt x="2030" y="1008"/>
                  </a:cubicBezTo>
                  <a:cubicBezTo>
                    <a:pt x="2070" y="928"/>
                    <a:pt x="2070" y="849"/>
                    <a:pt x="2030" y="789"/>
                  </a:cubicBezTo>
                  <a:cubicBezTo>
                    <a:pt x="1871" y="491"/>
                    <a:pt x="1672" y="232"/>
                    <a:pt x="1274" y="232"/>
                  </a:cubicBezTo>
                  <a:cubicBezTo>
                    <a:pt x="1115" y="192"/>
                    <a:pt x="996" y="133"/>
                    <a:pt x="876" y="93"/>
                  </a:cubicBezTo>
                  <a:cubicBezTo>
                    <a:pt x="797" y="53"/>
                    <a:pt x="737" y="33"/>
                    <a:pt x="677" y="13"/>
                  </a:cubicBezTo>
                  <a:cubicBezTo>
                    <a:pt x="611" y="5"/>
                    <a:pt x="552" y="0"/>
                    <a:pt x="4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5"/>
            <p:cNvSpPr/>
            <p:nvPr/>
          </p:nvSpPr>
          <p:spPr>
            <a:xfrm>
              <a:off x="5835800" y="1681075"/>
              <a:ext cx="59725" cy="26650"/>
            </a:xfrm>
            <a:custGeom>
              <a:avLst/>
              <a:gdLst/>
              <a:ahLst/>
              <a:cxnLst/>
              <a:rect l="l" t="t" r="r" b="b"/>
              <a:pathLst>
                <a:path w="2389" h="1066" extrusionOk="0">
                  <a:moveTo>
                    <a:pt x="1575" y="1"/>
                  </a:moveTo>
                  <a:cubicBezTo>
                    <a:pt x="1538" y="1"/>
                    <a:pt x="1503" y="11"/>
                    <a:pt x="1473" y="31"/>
                  </a:cubicBezTo>
                  <a:cubicBezTo>
                    <a:pt x="1296" y="58"/>
                    <a:pt x="1109" y="113"/>
                    <a:pt x="926" y="113"/>
                  </a:cubicBezTo>
                  <a:cubicBezTo>
                    <a:pt x="842" y="113"/>
                    <a:pt x="759" y="102"/>
                    <a:pt x="677" y="70"/>
                  </a:cubicBezTo>
                  <a:cubicBezTo>
                    <a:pt x="637" y="70"/>
                    <a:pt x="598" y="50"/>
                    <a:pt x="578" y="50"/>
                  </a:cubicBezTo>
                  <a:cubicBezTo>
                    <a:pt x="538" y="31"/>
                    <a:pt x="498" y="31"/>
                    <a:pt x="478" y="31"/>
                  </a:cubicBezTo>
                  <a:cubicBezTo>
                    <a:pt x="439" y="50"/>
                    <a:pt x="399" y="50"/>
                    <a:pt x="379" y="50"/>
                  </a:cubicBezTo>
                  <a:cubicBezTo>
                    <a:pt x="299" y="70"/>
                    <a:pt x="260" y="90"/>
                    <a:pt x="180" y="150"/>
                  </a:cubicBezTo>
                  <a:lnTo>
                    <a:pt x="21" y="289"/>
                  </a:lnTo>
                  <a:cubicBezTo>
                    <a:pt x="1" y="369"/>
                    <a:pt x="1" y="448"/>
                    <a:pt x="21" y="528"/>
                  </a:cubicBezTo>
                  <a:cubicBezTo>
                    <a:pt x="100" y="647"/>
                    <a:pt x="160" y="767"/>
                    <a:pt x="260" y="886"/>
                  </a:cubicBezTo>
                  <a:cubicBezTo>
                    <a:pt x="339" y="985"/>
                    <a:pt x="498" y="1045"/>
                    <a:pt x="657" y="1065"/>
                  </a:cubicBezTo>
                  <a:cubicBezTo>
                    <a:pt x="985" y="1065"/>
                    <a:pt x="1238" y="766"/>
                    <a:pt x="1580" y="766"/>
                  </a:cubicBezTo>
                  <a:cubicBezTo>
                    <a:pt x="1591" y="766"/>
                    <a:pt x="1601" y="766"/>
                    <a:pt x="1612" y="767"/>
                  </a:cubicBezTo>
                  <a:cubicBezTo>
                    <a:pt x="1751" y="767"/>
                    <a:pt x="1831" y="767"/>
                    <a:pt x="1970" y="747"/>
                  </a:cubicBezTo>
                  <a:cubicBezTo>
                    <a:pt x="2110" y="687"/>
                    <a:pt x="2269" y="627"/>
                    <a:pt x="2368" y="488"/>
                  </a:cubicBezTo>
                  <a:cubicBezTo>
                    <a:pt x="2388" y="488"/>
                    <a:pt x="2388" y="468"/>
                    <a:pt x="2388" y="428"/>
                  </a:cubicBezTo>
                  <a:cubicBezTo>
                    <a:pt x="2388" y="369"/>
                    <a:pt x="2368" y="309"/>
                    <a:pt x="2308" y="289"/>
                  </a:cubicBezTo>
                  <a:cubicBezTo>
                    <a:pt x="2209" y="289"/>
                    <a:pt x="2090" y="269"/>
                    <a:pt x="1990" y="269"/>
                  </a:cubicBezTo>
                  <a:cubicBezTo>
                    <a:pt x="1911" y="190"/>
                    <a:pt x="1871" y="70"/>
                    <a:pt x="1692" y="31"/>
                  </a:cubicBezTo>
                  <a:cubicBezTo>
                    <a:pt x="1652" y="11"/>
                    <a:pt x="1612" y="1"/>
                    <a:pt x="1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5"/>
            <p:cNvSpPr/>
            <p:nvPr/>
          </p:nvSpPr>
          <p:spPr>
            <a:xfrm>
              <a:off x="4042475" y="927400"/>
              <a:ext cx="42800" cy="32350"/>
            </a:xfrm>
            <a:custGeom>
              <a:avLst/>
              <a:gdLst/>
              <a:ahLst/>
              <a:cxnLst/>
              <a:rect l="l" t="t" r="r" b="b"/>
              <a:pathLst>
                <a:path w="1712" h="1294" extrusionOk="0">
                  <a:moveTo>
                    <a:pt x="319" y="0"/>
                  </a:moveTo>
                  <a:cubicBezTo>
                    <a:pt x="140" y="60"/>
                    <a:pt x="80" y="199"/>
                    <a:pt x="21" y="358"/>
                  </a:cubicBezTo>
                  <a:cubicBezTo>
                    <a:pt x="1" y="438"/>
                    <a:pt x="21" y="498"/>
                    <a:pt x="80" y="577"/>
                  </a:cubicBezTo>
                  <a:cubicBezTo>
                    <a:pt x="140" y="617"/>
                    <a:pt x="200" y="677"/>
                    <a:pt x="259" y="716"/>
                  </a:cubicBezTo>
                  <a:cubicBezTo>
                    <a:pt x="299" y="796"/>
                    <a:pt x="379" y="856"/>
                    <a:pt x="438" y="895"/>
                  </a:cubicBezTo>
                  <a:lnTo>
                    <a:pt x="419" y="876"/>
                  </a:lnTo>
                  <a:lnTo>
                    <a:pt x="419" y="876"/>
                  </a:lnTo>
                  <a:cubicBezTo>
                    <a:pt x="697" y="1035"/>
                    <a:pt x="1015" y="1154"/>
                    <a:pt x="1314" y="1234"/>
                  </a:cubicBezTo>
                  <a:cubicBezTo>
                    <a:pt x="1393" y="1254"/>
                    <a:pt x="1433" y="1273"/>
                    <a:pt x="1493" y="1293"/>
                  </a:cubicBezTo>
                  <a:cubicBezTo>
                    <a:pt x="1513" y="1293"/>
                    <a:pt x="1572" y="1273"/>
                    <a:pt x="1612" y="1273"/>
                  </a:cubicBezTo>
                  <a:cubicBezTo>
                    <a:pt x="1672" y="1194"/>
                    <a:pt x="1692" y="1114"/>
                    <a:pt x="1712" y="1055"/>
                  </a:cubicBezTo>
                  <a:cubicBezTo>
                    <a:pt x="1473" y="398"/>
                    <a:pt x="816" y="319"/>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5"/>
            <p:cNvSpPr/>
            <p:nvPr/>
          </p:nvSpPr>
          <p:spPr>
            <a:xfrm>
              <a:off x="5858675" y="1648375"/>
              <a:ext cx="24900" cy="37175"/>
            </a:xfrm>
            <a:custGeom>
              <a:avLst/>
              <a:gdLst/>
              <a:ahLst/>
              <a:cxnLst/>
              <a:rect l="l" t="t" r="r" b="b"/>
              <a:pathLst>
                <a:path w="996" h="1487" extrusionOk="0">
                  <a:moveTo>
                    <a:pt x="435" y="1"/>
                  </a:moveTo>
                  <a:cubicBezTo>
                    <a:pt x="293" y="1"/>
                    <a:pt x="178" y="104"/>
                    <a:pt x="100" y="244"/>
                  </a:cubicBezTo>
                  <a:cubicBezTo>
                    <a:pt x="1" y="463"/>
                    <a:pt x="1" y="702"/>
                    <a:pt x="81" y="941"/>
                  </a:cubicBezTo>
                  <a:cubicBezTo>
                    <a:pt x="183" y="1163"/>
                    <a:pt x="241" y="1487"/>
                    <a:pt x="557" y="1487"/>
                  </a:cubicBezTo>
                  <a:cubicBezTo>
                    <a:pt x="610" y="1487"/>
                    <a:pt x="669" y="1478"/>
                    <a:pt x="737" y="1458"/>
                  </a:cubicBezTo>
                  <a:cubicBezTo>
                    <a:pt x="777" y="1438"/>
                    <a:pt x="836" y="1398"/>
                    <a:pt x="876" y="1398"/>
                  </a:cubicBezTo>
                  <a:cubicBezTo>
                    <a:pt x="996" y="1299"/>
                    <a:pt x="996" y="1199"/>
                    <a:pt x="896" y="1080"/>
                  </a:cubicBezTo>
                  <a:cubicBezTo>
                    <a:pt x="737" y="921"/>
                    <a:pt x="876" y="702"/>
                    <a:pt x="737" y="563"/>
                  </a:cubicBezTo>
                  <a:cubicBezTo>
                    <a:pt x="677" y="523"/>
                    <a:pt x="677" y="483"/>
                    <a:pt x="697" y="424"/>
                  </a:cubicBezTo>
                  <a:cubicBezTo>
                    <a:pt x="657" y="284"/>
                    <a:pt x="598" y="165"/>
                    <a:pt x="558" y="26"/>
                  </a:cubicBezTo>
                  <a:cubicBezTo>
                    <a:pt x="515" y="8"/>
                    <a:pt x="474"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5"/>
            <p:cNvSpPr/>
            <p:nvPr/>
          </p:nvSpPr>
          <p:spPr>
            <a:xfrm>
              <a:off x="4046950" y="805850"/>
              <a:ext cx="13575" cy="37025"/>
            </a:xfrm>
            <a:custGeom>
              <a:avLst/>
              <a:gdLst/>
              <a:ahLst/>
              <a:cxnLst/>
              <a:rect l="l" t="t" r="r" b="b"/>
              <a:pathLst>
                <a:path w="543" h="1481" extrusionOk="0">
                  <a:moveTo>
                    <a:pt x="480" y="1"/>
                  </a:moveTo>
                  <a:cubicBezTo>
                    <a:pt x="421" y="1"/>
                    <a:pt x="319" y="76"/>
                    <a:pt x="259" y="88"/>
                  </a:cubicBezTo>
                  <a:cubicBezTo>
                    <a:pt x="259" y="128"/>
                    <a:pt x="259" y="168"/>
                    <a:pt x="200" y="227"/>
                  </a:cubicBezTo>
                  <a:cubicBezTo>
                    <a:pt x="100" y="327"/>
                    <a:pt x="120" y="486"/>
                    <a:pt x="41" y="585"/>
                  </a:cubicBezTo>
                  <a:cubicBezTo>
                    <a:pt x="41" y="725"/>
                    <a:pt x="21" y="824"/>
                    <a:pt x="1" y="943"/>
                  </a:cubicBezTo>
                  <a:cubicBezTo>
                    <a:pt x="1" y="963"/>
                    <a:pt x="21" y="1023"/>
                    <a:pt x="21" y="1043"/>
                  </a:cubicBezTo>
                  <a:cubicBezTo>
                    <a:pt x="41" y="1222"/>
                    <a:pt x="61" y="1421"/>
                    <a:pt x="259" y="1481"/>
                  </a:cubicBezTo>
                  <a:cubicBezTo>
                    <a:pt x="399" y="1461"/>
                    <a:pt x="458" y="1381"/>
                    <a:pt x="419" y="1262"/>
                  </a:cubicBezTo>
                  <a:cubicBezTo>
                    <a:pt x="419" y="884"/>
                    <a:pt x="419" y="526"/>
                    <a:pt x="518" y="148"/>
                  </a:cubicBezTo>
                  <a:cubicBezTo>
                    <a:pt x="542" y="35"/>
                    <a:pt x="521" y="1"/>
                    <a:pt x="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5"/>
            <p:cNvSpPr/>
            <p:nvPr/>
          </p:nvSpPr>
          <p:spPr>
            <a:xfrm>
              <a:off x="5885550" y="1690775"/>
              <a:ext cx="22900" cy="17625"/>
            </a:xfrm>
            <a:custGeom>
              <a:avLst/>
              <a:gdLst/>
              <a:ahLst/>
              <a:cxnLst/>
              <a:rect l="l" t="t" r="r" b="b"/>
              <a:pathLst>
                <a:path w="916" h="705" extrusionOk="0">
                  <a:moveTo>
                    <a:pt x="418" y="1"/>
                  </a:moveTo>
                  <a:lnTo>
                    <a:pt x="358" y="60"/>
                  </a:lnTo>
                  <a:cubicBezTo>
                    <a:pt x="219" y="100"/>
                    <a:pt x="80" y="80"/>
                    <a:pt x="0" y="259"/>
                  </a:cubicBezTo>
                  <a:cubicBezTo>
                    <a:pt x="0" y="399"/>
                    <a:pt x="60" y="558"/>
                    <a:pt x="139" y="657"/>
                  </a:cubicBezTo>
                  <a:cubicBezTo>
                    <a:pt x="216" y="690"/>
                    <a:pt x="281" y="705"/>
                    <a:pt x="343" y="705"/>
                  </a:cubicBezTo>
                  <a:cubicBezTo>
                    <a:pt x="394" y="705"/>
                    <a:pt x="444" y="695"/>
                    <a:pt x="497" y="677"/>
                  </a:cubicBezTo>
                  <a:cubicBezTo>
                    <a:pt x="637" y="578"/>
                    <a:pt x="796" y="418"/>
                    <a:pt x="895" y="279"/>
                  </a:cubicBezTo>
                  <a:cubicBezTo>
                    <a:pt x="915" y="180"/>
                    <a:pt x="895" y="120"/>
                    <a:pt x="816" y="80"/>
                  </a:cubicBezTo>
                  <a:cubicBezTo>
                    <a:pt x="716" y="60"/>
                    <a:pt x="597" y="60"/>
                    <a:pt x="497" y="40"/>
                  </a:cubicBezTo>
                  <a:lnTo>
                    <a:pt x="4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5"/>
            <p:cNvSpPr/>
            <p:nvPr/>
          </p:nvSpPr>
          <p:spPr>
            <a:xfrm>
              <a:off x="4938650" y="2011150"/>
              <a:ext cx="17425" cy="11850"/>
            </a:xfrm>
            <a:custGeom>
              <a:avLst/>
              <a:gdLst/>
              <a:ahLst/>
              <a:cxnLst/>
              <a:rect l="l" t="t" r="r" b="b"/>
              <a:pathLst>
                <a:path w="697" h="474" extrusionOk="0">
                  <a:moveTo>
                    <a:pt x="361" y="0"/>
                  </a:moveTo>
                  <a:cubicBezTo>
                    <a:pt x="260" y="0"/>
                    <a:pt x="138" y="40"/>
                    <a:pt x="0" y="116"/>
                  </a:cubicBezTo>
                  <a:cubicBezTo>
                    <a:pt x="0" y="176"/>
                    <a:pt x="40" y="215"/>
                    <a:pt x="40" y="275"/>
                  </a:cubicBezTo>
                  <a:cubicBezTo>
                    <a:pt x="100" y="394"/>
                    <a:pt x="279" y="394"/>
                    <a:pt x="398" y="414"/>
                  </a:cubicBezTo>
                  <a:cubicBezTo>
                    <a:pt x="458" y="414"/>
                    <a:pt x="498" y="454"/>
                    <a:pt x="518" y="474"/>
                  </a:cubicBezTo>
                  <a:cubicBezTo>
                    <a:pt x="577" y="474"/>
                    <a:pt x="657" y="454"/>
                    <a:pt x="697" y="454"/>
                  </a:cubicBezTo>
                  <a:cubicBezTo>
                    <a:pt x="671" y="142"/>
                    <a:pt x="551"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5"/>
            <p:cNvSpPr/>
            <p:nvPr/>
          </p:nvSpPr>
          <p:spPr>
            <a:xfrm>
              <a:off x="4359775" y="1773325"/>
              <a:ext cx="11450" cy="8000"/>
            </a:xfrm>
            <a:custGeom>
              <a:avLst/>
              <a:gdLst/>
              <a:ahLst/>
              <a:cxnLst/>
              <a:rect l="l" t="t" r="r" b="b"/>
              <a:pathLst>
                <a:path w="458" h="320" extrusionOk="0">
                  <a:moveTo>
                    <a:pt x="230" y="0"/>
                  </a:moveTo>
                  <a:cubicBezTo>
                    <a:pt x="168" y="0"/>
                    <a:pt x="104" y="26"/>
                    <a:pt x="40" y="80"/>
                  </a:cubicBezTo>
                  <a:cubicBezTo>
                    <a:pt x="0" y="160"/>
                    <a:pt x="60" y="220"/>
                    <a:pt x="140" y="240"/>
                  </a:cubicBezTo>
                  <a:lnTo>
                    <a:pt x="438" y="319"/>
                  </a:lnTo>
                  <a:cubicBezTo>
                    <a:pt x="458" y="240"/>
                    <a:pt x="458" y="160"/>
                    <a:pt x="438" y="100"/>
                  </a:cubicBezTo>
                  <a:cubicBezTo>
                    <a:pt x="373" y="36"/>
                    <a:pt x="303" y="0"/>
                    <a:pt x="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5"/>
            <p:cNvSpPr/>
            <p:nvPr/>
          </p:nvSpPr>
          <p:spPr>
            <a:xfrm>
              <a:off x="5822875" y="740900"/>
              <a:ext cx="187525" cy="158675"/>
            </a:xfrm>
            <a:custGeom>
              <a:avLst/>
              <a:gdLst/>
              <a:ahLst/>
              <a:cxnLst/>
              <a:rect l="l" t="t" r="r" b="b"/>
              <a:pathLst>
                <a:path w="7501" h="6347" extrusionOk="0">
                  <a:moveTo>
                    <a:pt x="438" y="1"/>
                  </a:moveTo>
                  <a:cubicBezTo>
                    <a:pt x="279" y="40"/>
                    <a:pt x="120" y="60"/>
                    <a:pt x="21" y="259"/>
                  </a:cubicBezTo>
                  <a:cubicBezTo>
                    <a:pt x="1" y="677"/>
                    <a:pt x="299" y="876"/>
                    <a:pt x="538" y="1095"/>
                  </a:cubicBezTo>
                  <a:cubicBezTo>
                    <a:pt x="2030" y="2447"/>
                    <a:pt x="3601" y="3681"/>
                    <a:pt x="5153" y="4974"/>
                  </a:cubicBezTo>
                  <a:cubicBezTo>
                    <a:pt x="5292" y="5133"/>
                    <a:pt x="5412" y="5252"/>
                    <a:pt x="5591" y="5372"/>
                  </a:cubicBezTo>
                  <a:cubicBezTo>
                    <a:pt x="6008" y="5610"/>
                    <a:pt x="6267" y="6048"/>
                    <a:pt x="6744" y="6227"/>
                  </a:cubicBezTo>
                  <a:cubicBezTo>
                    <a:pt x="6943" y="6227"/>
                    <a:pt x="7083" y="6346"/>
                    <a:pt x="7281" y="6346"/>
                  </a:cubicBezTo>
                  <a:cubicBezTo>
                    <a:pt x="7441" y="6247"/>
                    <a:pt x="7500" y="6128"/>
                    <a:pt x="7361" y="5968"/>
                  </a:cubicBezTo>
                  <a:cubicBezTo>
                    <a:pt x="7202" y="5710"/>
                    <a:pt x="6963" y="5511"/>
                    <a:pt x="6705" y="5312"/>
                  </a:cubicBezTo>
                  <a:cubicBezTo>
                    <a:pt x="5789" y="4516"/>
                    <a:pt x="4874" y="3720"/>
                    <a:pt x="3959" y="2945"/>
                  </a:cubicBezTo>
                  <a:cubicBezTo>
                    <a:pt x="2786" y="1950"/>
                    <a:pt x="1612" y="975"/>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5"/>
            <p:cNvSpPr/>
            <p:nvPr/>
          </p:nvSpPr>
          <p:spPr>
            <a:xfrm>
              <a:off x="5155975" y="444325"/>
              <a:ext cx="377000" cy="35500"/>
            </a:xfrm>
            <a:custGeom>
              <a:avLst/>
              <a:gdLst/>
              <a:ahLst/>
              <a:cxnLst/>
              <a:rect l="l" t="t" r="r" b="b"/>
              <a:pathLst>
                <a:path w="15080" h="1420" extrusionOk="0">
                  <a:moveTo>
                    <a:pt x="12640" y="1"/>
                  </a:moveTo>
                  <a:cubicBezTo>
                    <a:pt x="12434" y="1"/>
                    <a:pt x="12219" y="22"/>
                    <a:pt x="11996" y="67"/>
                  </a:cubicBezTo>
                  <a:cubicBezTo>
                    <a:pt x="11531" y="127"/>
                    <a:pt x="11066" y="221"/>
                    <a:pt x="10593" y="221"/>
                  </a:cubicBezTo>
                  <a:cubicBezTo>
                    <a:pt x="10438" y="221"/>
                    <a:pt x="10283" y="211"/>
                    <a:pt x="10126" y="187"/>
                  </a:cubicBezTo>
                  <a:cubicBezTo>
                    <a:pt x="10100" y="179"/>
                    <a:pt x="10075" y="176"/>
                    <a:pt x="10050" y="176"/>
                  </a:cubicBezTo>
                  <a:cubicBezTo>
                    <a:pt x="9941" y="176"/>
                    <a:pt x="9841" y="237"/>
                    <a:pt x="9728" y="286"/>
                  </a:cubicBezTo>
                  <a:cubicBezTo>
                    <a:pt x="9480" y="391"/>
                    <a:pt x="9228" y="445"/>
                    <a:pt x="8973" y="445"/>
                  </a:cubicBezTo>
                  <a:cubicBezTo>
                    <a:pt x="8696" y="445"/>
                    <a:pt x="8416" y="381"/>
                    <a:pt x="8137" y="246"/>
                  </a:cubicBezTo>
                  <a:cubicBezTo>
                    <a:pt x="7082" y="604"/>
                    <a:pt x="5929" y="505"/>
                    <a:pt x="4835" y="644"/>
                  </a:cubicBezTo>
                  <a:cubicBezTo>
                    <a:pt x="3243" y="883"/>
                    <a:pt x="1612" y="863"/>
                    <a:pt x="1" y="962"/>
                  </a:cubicBezTo>
                  <a:lnTo>
                    <a:pt x="1" y="1121"/>
                  </a:lnTo>
                  <a:cubicBezTo>
                    <a:pt x="219" y="1380"/>
                    <a:pt x="538" y="1320"/>
                    <a:pt x="737" y="1420"/>
                  </a:cubicBezTo>
                  <a:lnTo>
                    <a:pt x="995" y="1420"/>
                  </a:lnTo>
                  <a:cubicBezTo>
                    <a:pt x="1592" y="1380"/>
                    <a:pt x="2149" y="1221"/>
                    <a:pt x="2746" y="1221"/>
                  </a:cubicBezTo>
                  <a:lnTo>
                    <a:pt x="3004" y="1221"/>
                  </a:lnTo>
                  <a:cubicBezTo>
                    <a:pt x="3101" y="1203"/>
                    <a:pt x="3198" y="1196"/>
                    <a:pt x="3295" y="1196"/>
                  </a:cubicBezTo>
                  <a:cubicBezTo>
                    <a:pt x="3518" y="1196"/>
                    <a:pt x="3744" y="1233"/>
                    <a:pt x="3979" y="1261"/>
                  </a:cubicBezTo>
                  <a:cubicBezTo>
                    <a:pt x="4079" y="1261"/>
                    <a:pt x="4178" y="1261"/>
                    <a:pt x="4238" y="1221"/>
                  </a:cubicBezTo>
                  <a:cubicBezTo>
                    <a:pt x="6704" y="1002"/>
                    <a:pt x="9191" y="883"/>
                    <a:pt x="11678" y="684"/>
                  </a:cubicBezTo>
                  <a:cubicBezTo>
                    <a:pt x="11755" y="686"/>
                    <a:pt x="11832" y="687"/>
                    <a:pt x="11909" y="687"/>
                  </a:cubicBezTo>
                  <a:cubicBezTo>
                    <a:pt x="12254" y="687"/>
                    <a:pt x="12589" y="668"/>
                    <a:pt x="12920" y="668"/>
                  </a:cubicBezTo>
                  <a:cubicBezTo>
                    <a:pt x="13137" y="668"/>
                    <a:pt x="13352" y="676"/>
                    <a:pt x="13567" y="704"/>
                  </a:cubicBezTo>
                  <a:cubicBezTo>
                    <a:pt x="13647" y="724"/>
                    <a:pt x="13727" y="783"/>
                    <a:pt x="13786" y="803"/>
                  </a:cubicBezTo>
                  <a:cubicBezTo>
                    <a:pt x="13826" y="803"/>
                    <a:pt x="13866" y="823"/>
                    <a:pt x="13886" y="863"/>
                  </a:cubicBezTo>
                  <a:cubicBezTo>
                    <a:pt x="13965" y="883"/>
                    <a:pt x="14025" y="923"/>
                    <a:pt x="14085" y="982"/>
                  </a:cubicBezTo>
                  <a:cubicBezTo>
                    <a:pt x="14164" y="1022"/>
                    <a:pt x="14204" y="1062"/>
                    <a:pt x="14284" y="1102"/>
                  </a:cubicBezTo>
                  <a:cubicBezTo>
                    <a:pt x="14478" y="1177"/>
                    <a:pt x="14639" y="1376"/>
                    <a:pt x="14852" y="1376"/>
                  </a:cubicBezTo>
                  <a:cubicBezTo>
                    <a:pt x="14921" y="1376"/>
                    <a:pt x="14996" y="1354"/>
                    <a:pt x="15079" y="1301"/>
                  </a:cubicBezTo>
                  <a:cubicBezTo>
                    <a:pt x="14421" y="494"/>
                    <a:pt x="13627" y="1"/>
                    <a:pt x="12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5"/>
            <p:cNvSpPr/>
            <p:nvPr/>
          </p:nvSpPr>
          <p:spPr>
            <a:xfrm>
              <a:off x="5507575" y="467350"/>
              <a:ext cx="97000" cy="82100"/>
            </a:xfrm>
            <a:custGeom>
              <a:avLst/>
              <a:gdLst/>
              <a:ahLst/>
              <a:cxnLst/>
              <a:rect l="l" t="t" r="r" b="b"/>
              <a:pathLst>
                <a:path w="3880" h="3284" extrusionOk="0">
                  <a:moveTo>
                    <a:pt x="224" y="1"/>
                  </a:moveTo>
                  <a:cubicBezTo>
                    <a:pt x="216" y="1"/>
                    <a:pt x="208" y="1"/>
                    <a:pt x="200" y="2"/>
                  </a:cubicBezTo>
                  <a:cubicBezTo>
                    <a:pt x="1" y="280"/>
                    <a:pt x="418" y="439"/>
                    <a:pt x="279" y="678"/>
                  </a:cubicBezTo>
                  <a:cubicBezTo>
                    <a:pt x="956" y="1354"/>
                    <a:pt x="1652" y="1971"/>
                    <a:pt x="2388" y="2568"/>
                  </a:cubicBezTo>
                  <a:cubicBezTo>
                    <a:pt x="2467" y="2588"/>
                    <a:pt x="2507" y="2647"/>
                    <a:pt x="2587" y="2687"/>
                  </a:cubicBezTo>
                  <a:cubicBezTo>
                    <a:pt x="2627" y="2727"/>
                    <a:pt x="2666" y="2747"/>
                    <a:pt x="2686" y="2767"/>
                  </a:cubicBezTo>
                  <a:cubicBezTo>
                    <a:pt x="2746" y="2826"/>
                    <a:pt x="2806" y="2866"/>
                    <a:pt x="2865" y="2926"/>
                  </a:cubicBezTo>
                  <a:cubicBezTo>
                    <a:pt x="3024" y="3085"/>
                    <a:pt x="3203" y="3244"/>
                    <a:pt x="3462" y="3284"/>
                  </a:cubicBezTo>
                  <a:cubicBezTo>
                    <a:pt x="3562" y="3284"/>
                    <a:pt x="3641" y="3284"/>
                    <a:pt x="3701" y="3264"/>
                  </a:cubicBezTo>
                  <a:cubicBezTo>
                    <a:pt x="3800" y="3224"/>
                    <a:pt x="3860" y="3164"/>
                    <a:pt x="3880" y="3085"/>
                  </a:cubicBezTo>
                  <a:cubicBezTo>
                    <a:pt x="3562" y="2548"/>
                    <a:pt x="2905" y="2329"/>
                    <a:pt x="2607" y="1772"/>
                  </a:cubicBezTo>
                  <a:cubicBezTo>
                    <a:pt x="2089" y="1295"/>
                    <a:pt x="1572" y="857"/>
                    <a:pt x="1055" y="380"/>
                  </a:cubicBezTo>
                  <a:cubicBezTo>
                    <a:pt x="1047" y="380"/>
                    <a:pt x="1038" y="380"/>
                    <a:pt x="1030" y="380"/>
                  </a:cubicBezTo>
                  <a:cubicBezTo>
                    <a:pt x="698" y="380"/>
                    <a:pt x="556" y="1"/>
                    <a:pt x="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5"/>
            <p:cNvSpPr/>
            <p:nvPr/>
          </p:nvSpPr>
          <p:spPr>
            <a:xfrm>
              <a:off x="5994450" y="890100"/>
              <a:ext cx="39600" cy="50450"/>
            </a:xfrm>
            <a:custGeom>
              <a:avLst/>
              <a:gdLst/>
              <a:ahLst/>
              <a:cxnLst/>
              <a:rect l="l" t="t" r="r" b="b"/>
              <a:pathLst>
                <a:path w="1584" h="2018" extrusionOk="0">
                  <a:moveTo>
                    <a:pt x="518" y="0"/>
                  </a:moveTo>
                  <a:cubicBezTo>
                    <a:pt x="498" y="140"/>
                    <a:pt x="498" y="259"/>
                    <a:pt x="339" y="339"/>
                  </a:cubicBezTo>
                  <a:cubicBezTo>
                    <a:pt x="313" y="304"/>
                    <a:pt x="283" y="288"/>
                    <a:pt x="249" y="288"/>
                  </a:cubicBezTo>
                  <a:cubicBezTo>
                    <a:pt x="206" y="288"/>
                    <a:pt x="156" y="314"/>
                    <a:pt x="100" y="358"/>
                  </a:cubicBezTo>
                  <a:cubicBezTo>
                    <a:pt x="1" y="935"/>
                    <a:pt x="299" y="1333"/>
                    <a:pt x="597" y="1731"/>
                  </a:cubicBezTo>
                  <a:cubicBezTo>
                    <a:pt x="717" y="1850"/>
                    <a:pt x="876" y="1890"/>
                    <a:pt x="1035" y="1930"/>
                  </a:cubicBezTo>
                  <a:cubicBezTo>
                    <a:pt x="1161" y="1972"/>
                    <a:pt x="1279" y="2017"/>
                    <a:pt x="1373" y="2017"/>
                  </a:cubicBezTo>
                  <a:cubicBezTo>
                    <a:pt x="1502" y="2017"/>
                    <a:pt x="1584" y="1931"/>
                    <a:pt x="1572" y="1632"/>
                  </a:cubicBezTo>
                  <a:cubicBezTo>
                    <a:pt x="1532" y="1293"/>
                    <a:pt x="1532" y="1035"/>
                    <a:pt x="1274" y="796"/>
                  </a:cubicBezTo>
                  <a:cubicBezTo>
                    <a:pt x="995" y="557"/>
                    <a:pt x="776" y="279"/>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5"/>
            <p:cNvSpPr/>
            <p:nvPr/>
          </p:nvSpPr>
          <p:spPr>
            <a:xfrm>
              <a:off x="5703025" y="634775"/>
              <a:ext cx="80600" cy="69850"/>
            </a:xfrm>
            <a:custGeom>
              <a:avLst/>
              <a:gdLst/>
              <a:ahLst/>
              <a:cxnLst/>
              <a:rect l="l" t="t" r="r" b="b"/>
              <a:pathLst>
                <a:path w="3224" h="2794" extrusionOk="0">
                  <a:moveTo>
                    <a:pt x="425" y="1"/>
                  </a:moveTo>
                  <a:cubicBezTo>
                    <a:pt x="320" y="1"/>
                    <a:pt x="213" y="45"/>
                    <a:pt x="100" y="148"/>
                  </a:cubicBezTo>
                  <a:cubicBezTo>
                    <a:pt x="1" y="526"/>
                    <a:pt x="239" y="705"/>
                    <a:pt x="458" y="904"/>
                  </a:cubicBezTo>
                  <a:cubicBezTo>
                    <a:pt x="558" y="963"/>
                    <a:pt x="657" y="1023"/>
                    <a:pt x="756" y="1102"/>
                  </a:cubicBezTo>
                  <a:cubicBezTo>
                    <a:pt x="916" y="1202"/>
                    <a:pt x="1055" y="1321"/>
                    <a:pt x="1214" y="1421"/>
                  </a:cubicBezTo>
                  <a:cubicBezTo>
                    <a:pt x="1313" y="1461"/>
                    <a:pt x="1413" y="1520"/>
                    <a:pt x="1493" y="1600"/>
                  </a:cubicBezTo>
                  <a:cubicBezTo>
                    <a:pt x="1592" y="1659"/>
                    <a:pt x="1691" y="1759"/>
                    <a:pt x="1791" y="1858"/>
                  </a:cubicBezTo>
                  <a:lnTo>
                    <a:pt x="1930" y="2018"/>
                  </a:lnTo>
                  <a:lnTo>
                    <a:pt x="2010" y="2097"/>
                  </a:lnTo>
                  <a:lnTo>
                    <a:pt x="2149" y="2236"/>
                  </a:lnTo>
                  <a:lnTo>
                    <a:pt x="2388" y="2455"/>
                  </a:lnTo>
                  <a:lnTo>
                    <a:pt x="2527" y="2614"/>
                  </a:lnTo>
                  <a:lnTo>
                    <a:pt x="2607" y="2694"/>
                  </a:lnTo>
                  <a:cubicBezTo>
                    <a:pt x="2686" y="2734"/>
                    <a:pt x="2726" y="2754"/>
                    <a:pt x="2805" y="2793"/>
                  </a:cubicBezTo>
                  <a:cubicBezTo>
                    <a:pt x="2885" y="2793"/>
                    <a:pt x="2945" y="2754"/>
                    <a:pt x="3024" y="2734"/>
                  </a:cubicBezTo>
                  <a:cubicBezTo>
                    <a:pt x="3144" y="2654"/>
                    <a:pt x="3223" y="2535"/>
                    <a:pt x="3183" y="2356"/>
                  </a:cubicBezTo>
                  <a:cubicBezTo>
                    <a:pt x="3084" y="2336"/>
                    <a:pt x="3004" y="2296"/>
                    <a:pt x="2984" y="2197"/>
                  </a:cubicBezTo>
                  <a:cubicBezTo>
                    <a:pt x="2905" y="2157"/>
                    <a:pt x="2825" y="2117"/>
                    <a:pt x="2805" y="2018"/>
                  </a:cubicBezTo>
                  <a:cubicBezTo>
                    <a:pt x="2706" y="1998"/>
                    <a:pt x="2646" y="1918"/>
                    <a:pt x="2607" y="1839"/>
                  </a:cubicBezTo>
                  <a:cubicBezTo>
                    <a:pt x="2427" y="1759"/>
                    <a:pt x="2328" y="1640"/>
                    <a:pt x="2248" y="1500"/>
                  </a:cubicBezTo>
                  <a:cubicBezTo>
                    <a:pt x="2189" y="1441"/>
                    <a:pt x="2129" y="1401"/>
                    <a:pt x="2089" y="1321"/>
                  </a:cubicBezTo>
                  <a:cubicBezTo>
                    <a:pt x="1950" y="1242"/>
                    <a:pt x="1811" y="1202"/>
                    <a:pt x="1731" y="1063"/>
                  </a:cubicBezTo>
                  <a:cubicBezTo>
                    <a:pt x="1532" y="824"/>
                    <a:pt x="1254" y="645"/>
                    <a:pt x="1055" y="406"/>
                  </a:cubicBezTo>
                  <a:cubicBezTo>
                    <a:pt x="995" y="247"/>
                    <a:pt x="896" y="148"/>
                    <a:pt x="717" y="108"/>
                  </a:cubicBezTo>
                  <a:cubicBezTo>
                    <a:pt x="620" y="40"/>
                    <a:pt x="524"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5"/>
            <p:cNvSpPr/>
            <p:nvPr/>
          </p:nvSpPr>
          <p:spPr>
            <a:xfrm>
              <a:off x="5653800" y="588400"/>
              <a:ext cx="67150" cy="53075"/>
            </a:xfrm>
            <a:custGeom>
              <a:avLst/>
              <a:gdLst/>
              <a:ahLst/>
              <a:cxnLst/>
              <a:rect l="l" t="t" r="r" b="b"/>
              <a:pathLst>
                <a:path w="2686" h="2123" extrusionOk="0">
                  <a:moveTo>
                    <a:pt x="282" y="0"/>
                  </a:moveTo>
                  <a:cubicBezTo>
                    <a:pt x="252" y="0"/>
                    <a:pt x="224" y="5"/>
                    <a:pt x="199" y="13"/>
                  </a:cubicBezTo>
                  <a:cubicBezTo>
                    <a:pt x="100" y="73"/>
                    <a:pt x="20" y="173"/>
                    <a:pt x="0" y="292"/>
                  </a:cubicBezTo>
                  <a:cubicBezTo>
                    <a:pt x="0" y="371"/>
                    <a:pt x="0" y="431"/>
                    <a:pt x="40" y="511"/>
                  </a:cubicBezTo>
                  <a:cubicBezTo>
                    <a:pt x="696" y="1127"/>
                    <a:pt x="1134" y="2023"/>
                    <a:pt x="2168" y="2122"/>
                  </a:cubicBezTo>
                  <a:cubicBezTo>
                    <a:pt x="2288" y="1923"/>
                    <a:pt x="2487" y="1983"/>
                    <a:pt x="2686" y="1963"/>
                  </a:cubicBezTo>
                  <a:cubicBezTo>
                    <a:pt x="2328" y="1525"/>
                    <a:pt x="1890" y="1227"/>
                    <a:pt x="1432" y="928"/>
                  </a:cubicBezTo>
                  <a:cubicBezTo>
                    <a:pt x="1094" y="610"/>
                    <a:pt x="696" y="391"/>
                    <a:pt x="418" y="33"/>
                  </a:cubicBezTo>
                  <a:cubicBezTo>
                    <a:pt x="371" y="10"/>
                    <a:pt x="325"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5"/>
            <p:cNvSpPr/>
            <p:nvPr/>
          </p:nvSpPr>
          <p:spPr>
            <a:xfrm>
              <a:off x="5773150" y="693150"/>
              <a:ext cx="42800" cy="37325"/>
            </a:xfrm>
            <a:custGeom>
              <a:avLst/>
              <a:gdLst/>
              <a:ahLst/>
              <a:cxnLst/>
              <a:rect l="l" t="t" r="r" b="b"/>
              <a:pathLst>
                <a:path w="1712" h="1493" extrusionOk="0">
                  <a:moveTo>
                    <a:pt x="339" y="1"/>
                  </a:moveTo>
                  <a:cubicBezTo>
                    <a:pt x="279" y="180"/>
                    <a:pt x="179" y="299"/>
                    <a:pt x="0" y="379"/>
                  </a:cubicBezTo>
                  <a:cubicBezTo>
                    <a:pt x="100" y="1075"/>
                    <a:pt x="637" y="1274"/>
                    <a:pt x="1174" y="1493"/>
                  </a:cubicBezTo>
                  <a:cubicBezTo>
                    <a:pt x="1373" y="1493"/>
                    <a:pt x="1572" y="1453"/>
                    <a:pt x="1711" y="1254"/>
                  </a:cubicBezTo>
                  <a:cubicBezTo>
                    <a:pt x="1293" y="777"/>
                    <a:pt x="836" y="379"/>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5"/>
            <p:cNvSpPr/>
            <p:nvPr/>
          </p:nvSpPr>
          <p:spPr>
            <a:xfrm>
              <a:off x="5967600" y="952850"/>
              <a:ext cx="26375" cy="50425"/>
            </a:xfrm>
            <a:custGeom>
              <a:avLst/>
              <a:gdLst/>
              <a:ahLst/>
              <a:cxnLst/>
              <a:rect l="l" t="t" r="r" b="b"/>
              <a:pathLst>
                <a:path w="1055" h="2017" extrusionOk="0">
                  <a:moveTo>
                    <a:pt x="886" y="1"/>
                  </a:moveTo>
                  <a:cubicBezTo>
                    <a:pt x="862" y="1"/>
                    <a:pt x="838" y="6"/>
                    <a:pt x="816" y="17"/>
                  </a:cubicBezTo>
                  <a:cubicBezTo>
                    <a:pt x="478" y="176"/>
                    <a:pt x="398" y="534"/>
                    <a:pt x="219" y="812"/>
                  </a:cubicBezTo>
                  <a:cubicBezTo>
                    <a:pt x="100" y="1071"/>
                    <a:pt x="0" y="1369"/>
                    <a:pt x="60" y="1708"/>
                  </a:cubicBezTo>
                  <a:cubicBezTo>
                    <a:pt x="95" y="1847"/>
                    <a:pt x="145" y="2017"/>
                    <a:pt x="317" y="2017"/>
                  </a:cubicBezTo>
                  <a:cubicBezTo>
                    <a:pt x="342" y="2017"/>
                    <a:pt x="369" y="2013"/>
                    <a:pt x="398" y="2006"/>
                  </a:cubicBezTo>
                  <a:cubicBezTo>
                    <a:pt x="677" y="1708"/>
                    <a:pt x="518" y="1210"/>
                    <a:pt x="876" y="932"/>
                  </a:cubicBezTo>
                  <a:cubicBezTo>
                    <a:pt x="856" y="633"/>
                    <a:pt x="916" y="335"/>
                    <a:pt x="1055" y="76"/>
                  </a:cubicBezTo>
                  <a:cubicBezTo>
                    <a:pt x="1012" y="33"/>
                    <a:pt x="948" y="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5"/>
            <p:cNvSpPr/>
            <p:nvPr/>
          </p:nvSpPr>
          <p:spPr>
            <a:xfrm>
              <a:off x="5802975" y="724425"/>
              <a:ext cx="30875" cy="22675"/>
            </a:xfrm>
            <a:custGeom>
              <a:avLst/>
              <a:gdLst/>
              <a:ahLst/>
              <a:cxnLst/>
              <a:rect l="l" t="t" r="r" b="b"/>
              <a:pathLst>
                <a:path w="1235" h="907" extrusionOk="0">
                  <a:moveTo>
                    <a:pt x="379" y="1"/>
                  </a:moveTo>
                  <a:cubicBezTo>
                    <a:pt x="225" y="1"/>
                    <a:pt x="91" y="23"/>
                    <a:pt x="1" y="202"/>
                  </a:cubicBezTo>
                  <a:cubicBezTo>
                    <a:pt x="37" y="652"/>
                    <a:pt x="236" y="907"/>
                    <a:pt x="672" y="907"/>
                  </a:cubicBezTo>
                  <a:cubicBezTo>
                    <a:pt x="717" y="907"/>
                    <a:pt x="766" y="904"/>
                    <a:pt x="817" y="898"/>
                  </a:cubicBezTo>
                  <a:cubicBezTo>
                    <a:pt x="996" y="858"/>
                    <a:pt x="1135" y="839"/>
                    <a:pt x="1234" y="660"/>
                  </a:cubicBezTo>
                  <a:cubicBezTo>
                    <a:pt x="1035" y="421"/>
                    <a:pt x="876" y="122"/>
                    <a:pt x="538" y="3"/>
                  </a:cubicBezTo>
                  <a:cubicBezTo>
                    <a:pt x="483" y="3"/>
                    <a:pt x="430"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5"/>
            <p:cNvSpPr/>
            <p:nvPr/>
          </p:nvSpPr>
          <p:spPr>
            <a:xfrm>
              <a:off x="5572225" y="512125"/>
              <a:ext cx="53750" cy="49000"/>
            </a:xfrm>
            <a:custGeom>
              <a:avLst/>
              <a:gdLst/>
              <a:ahLst/>
              <a:cxnLst/>
              <a:rect l="l" t="t" r="r" b="b"/>
              <a:pathLst>
                <a:path w="2150" h="1960" extrusionOk="0">
                  <a:moveTo>
                    <a:pt x="1" y="1"/>
                  </a:moveTo>
                  <a:cubicBezTo>
                    <a:pt x="21" y="359"/>
                    <a:pt x="319" y="498"/>
                    <a:pt x="518" y="757"/>
                  </a:cubicBezTo>
                  <a:cubicBezTo>
                    <a:pt x="717" y="996"/>
                    <a:pt x="1095" y="1055"/>
                    <a:pt x="1254" y="1354"/>
                  </a:cubicBezTo>
                  <a:cubicBezTo>
                    <a:pt x="1274" y="1433"/>
                    <a:pt x="1294" y="1473"/>
                    <a:pt x="1353" y="1533"/>
                  </a:cubicBezTo>
                  <a:cubicBezTo>
                    <a:pt x="1413" y="1592"/>
                    <a:pt x="1473" y="1672"/>
                    <a:pt x="1533" y="1751"/>
                  </a:cubicBezTo>
                  <a:cubicBezTo>
                    <a:pt x="1668" y="1870"/>
                    <a:pt x="1817" y="1959"/>
                    <a:pt x="1993" y="1959"/>
                  </a:cubicBezTo>
                  <a:cubicBezTo>
                    <a:pt x="2024" y="1959"/>
                    <a:pt x="2056" y="1956"/>
                    <a:pt x="2090" y="1950"/>
                  </a:cubicBezTo>
                  <a:cubicBezTo>
                    <a:pt x="2109" y="1891"/>
                    <a:pt x="2109" y="1871"/>
                    <a:pt x="2149" y="1851"/>
                  </a:cubicBezTo>
                  <a:cubicBezTo>
                    <a:pt x="1572" y="1055"/>
                    <a:pt x="697" y="657"/>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5"/>
            <p:cNvSpPr/>
            <p:nvPr/>
          </p:nvSpPr>
          <p:spPr>
            <a:xfrm>
              <a:off x="5623450" y="558375"/>
              <a:ext cx="40800" cy="36825"/>
            </a:xfrm>
            <a:custGeom>
              <a:avLst/>
              <a:gdLst/>
              <a:ahLst/>
              <a:cxnLst/>
              <a:rect l="l" t="t" r="r" b="b"/>
              <a:pathLst>
                <a:path w="1632" h="1473" extrusionOk="0">
                  <a:moveTo>
                    <a:pt x="120" y="1"/>
                  </a:moveTo>
                  <a:lnTo>
                    <a:pt x="41" y="80"/>
                  </a:lnTo>
                  <a:cubicBezTo>
                    <a:pt x="1" y="478"/>
                    <a:pt x="418" y="618"/>
                    <a:pt x="498" y="976"/>
                  </a:cubicBezTo>
                  <a:cubicBezTo>
                    <a:pt x="598" y="1214"/>
                    <a:pt x="737" y="1433"/>
                    <a:pt x="1035" y="1473"/>
                  </a:cubicBezTo>
                  <a:cubicBezTo>
                    <a:pt x="1194" y="1413"/>
                    <a:pt x="1314" y="1334"/>
                    <a:pt x="1433" y="1274"/>
                  </a:cubicBezTo>
                  <a:cubicBezTo>
                    <a:pt x="1493" y="1274"/>
                    <a:pt x="1552" y="1234"/>
                    <a:pt x="1632" y="1234"/>
                  </a:cubicBezTo>
                  <a:cubicBezTo>
                    <a:pt x="1135" y="797"/>
                    <a:pt x="717" y="299"/>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5"/>
            <p:cNvSpPr/>
            <p:nvPr/>
          </p:nvSpPr>
          <p:spPr>
            <a:xfrm>
              <a:off x="5961625" y="931375"/>
              <a:ext cx="60200" cy="22900"/>
            </a:xfrm>
            <a:custGeom>
              <a:avLst/>
              <a:gdLst/>
              <a:ahLst/>
              <a:cxnLst/>
              <a:rect l="l" t="t" r="r" b="b"/>
              <a:pathLst>
                <a:path w="2408" h="916" extrusionOk="0">
                  <a:moveTo>
                    <a:pt x="1910" y="0"/>
                  </a:moveTo>
                  <a:cubicBezTo>
                    <a:pt x="1811" y="20"/>
                    <a:pt x="1731" y="80"/>
                    <a:pt x="1632" y="100"/>
                  </a:cubicBezTo>
                  <a:cubicBezTo>
                    <a:pt x="1552" y="120"/>
                    <a:pt x="1493" y="120"/>
                    <a:pt x="1433" y="140"/>
                  </a:cubicBezTo>
                  <a:cubicBezTo>
                    <a:pt x="1290" y="176"/>
                    <a:pt x="1139" y="183"/>
                    <a:pt x="990" y="183"/>
                  </a:cubicBezTo>
                  <a:cubicBezTo>
                    <a:pt x="891" y="183"/>
                    <a:pt x="792" y="179"/>
                    <a:pt x="697" y="179"/>
                  </a:cubicBezTo>
                  <a:cubicBezTo>
                    <a:pt x="498" y="179"/>
                    <a:pt x="299" y="199"/>
                    <a:pt x="120" y="299"/>
                  </a:cubicBezTo>
                  <a:cubicBezTo>
                    <a:pt x="21" y="398"/>
                    <a:pt x="1" y="498"/>
                    <a:pt x="1" y="617"/>
                  </a:cubicBezTo>
                  <a:cubicBezTo>
                    <a:pt x="21" y="637"/>
                    <a:pt x="21" y="697"/>
                    <a:pt x="41" y="717"/>
                  </a:cubicBezTo>
                  <a:cubicBezTo>
                    <a:pt x="100" y="736"/>
                    <a:pt x="120" y="776"/>
                    <a:pt x="140" y="796"/>
                  </a:cubicBezTo>
                  <a:cubicBezTo>
                    <a:pt x="160" y="796"/>
                    <a:pt x="220" y="816"/>
                    <a:pt x="239" y="816"/>
                  </a:cubicBezTo>
                  <a:cubicBezTo>
                    <a:pt x="329" y="816"/>
                    <a:pt x="409" y="811"/>
                    <a:pt x="488" y="811"/>
                  </a:cubicBezTo>
                  <a:cubicBezTo>
                    <a:pt x="568" y="811"/>
                    <a:pt x="647" y="816"/>
                    <a:pt x="737" y="836"/>
                  </a:cubicBezTo>
                  <a:cubicBezTo>
                    <a:pt x="782" y="858"/>
                    <a:pt x="832" y="861"/>
                    <a:pt x="883" y="861"/>
                  </a:cubicBezTo>
                  <a:cubicBezTo>
                    <a:pt x="900" y="861"/>
                    <a:pt x="916" y="861"/>
                    <a:pt x="933" y="861"/>
                  </a:cubicBezTo>
                  <a:cubicBezTo>
                    <a:pt x="1000" y="861"/>
                    <a:pt x="1065" y="866"/>
                    <a:pt x="1115" y="916"/>
                  </a:cubicBezTo>
                  <a:lnTo>
                    <a:pt x="1254" y="916"/>
                  </a:lnTo>
                  <a:cubicBezTo>
                    <a:pt x="1453" y="796"/>
                    <a:pt x="1632" y="677"/>
                    <a:pt x="1891" y="518"/>
                  </a:cubicBezTo>
                  <a:cubicBezTo>
                    <a:pt x="1990" y="438"/>
                    <a:pt x="2129" y="498"/>
                    <a:pt x="2209" y="378"/>
                  </a:cubicBezTo>
                  <a:cubicBezTo>
                    <a:pt x="2288" y="319"/>
                    <a:pt x="2328" y="239"/>
                    <a:pt x="2408" y="219"/>
                  </a:cubicBezTo>
                  <a:cubicBezTo>
                    <a:pt x="2308" y="80"/>
                    <a:pt x="2149" y="2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5"/>
            <p:cNvSpPr/>
            <p:nvPr/>
          </p:nvSpPr>
          <p:spPr>
            <a:xfrm>
              <a:off x="5664225" y="589225"/>
              <a:ext cx="25400" cy="22400"/>
            </a:xfrm>
            <a:custGeom>
              <a:avLst/>
              <a:gdLst/>
              <a:ahLst/>
              <a:cxnLst/>
              <a:rect l="l" t="t" r="r" b="b"/>
              <a:pathLst>
                <a:path w="1016" h="896" extrusionOk="0">
                  <a:moveTo>
                    <a:pt x="1" y="0"/>
                  </a:moveTo>
                  <a:cubicBezTo>
                    <a:pt x="180" y="498"/>
                    <a:pt x="578" y="736"/>
                    <a:pt x="1015" y="895"/>
                  </a:cubicBezTo>
                  <a:cubicBezTo>
                    <a:pt x="777" y="498"/>
                    <a:pt x="419" y="19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5"/>
            <p:cNvSpPr/>
            <p:nvPr/>
          </p:nvSpPr>
          <p:spPr>
            <a:xfrm>
              <a:off x="5730375" y="644925"/>
              <a:ext cx="20925" cy="19975"/>
            </a:xfrm>
            <a:custGeom>
              <a:avLst/>
              <a:gdLst/>
              <a:ahLst/>
              <a:cxnLst/>
              <a:rect l="l" t="t" r="r" b="b"/>
              <a:pathLst>
                <a:path w="837" h="799" extrusionOk="0">
                  <a:moveTo>
                    <a:pt x="1" y="0"/>
                  </a:moveTo>
                  <a:cubicBezTo>
                    <a:pt x="100" y="358"/>
                    <a:pt x="359" y="557"/>
                    <a:pt x="657" y="756"/>
                  </a:cubicBezTo>
                  <a:cubicBezTo>
                    <a:pt x="685" y="784"/>
                    <a:pt x="708" y="799"/>
                    <a:pt x="733" y="799"/>
                  </a:cubicBezTo>
                  <a:cubicBezTo>
                    <a:pt x="762" y="799"/>
                    <a:pt x="794" y="779"/>
                    <a:pt x="836" y="736"/>
                  </a:cubicBezTo>
                  <a:cubicBezTo>
                    <a:pt x="578" y="458"/>
                    <a:pt x="399" y="1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5"/>
            <p:cNvSpPr/>
            <p:nvPr/>
          </p:nvSpPr>
          <p:spPr>
            <a:xfrm>
              <a:off x="5760225" y="672275"/>
              <a:ext cx="8475" cy="8525"/>
            </a:xfrm>
            <a:custGeom>
              <a:avLst/>
              <a:gdLst/>
              <a:ahLst/>
              <a:cxnLst/>
              <a:rect l="l" t="t" r="r" b="b"/>
              <a:pathLst>
                <a:path w="339" h="341" extrusionOk="0">
                  <a:moveTo>
                    <a:pt x="0" y="0"/>
                  </a:moveTo>
                  <a:cubicBezTo>
                    <a:pt x="0" y="222"/>
                    <a:pt x="86" y="341"/>
                    <a:pt x="289" y="341"/>
                  </a:cubicBezTo>
                  <a:cubicBezTo>
                    <a:pt x="305" y="341"/>
                    <a:pt x="321" y="340"/>
                    <a:pt x="338" y="339"/>
                  </a:cubicBezTo>
                  <a:cubicBezTo>
                    <a:pt x="299" y="159"/>
                    <a:pt x="159"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5"/>
            <p:cNvSpPr/>
            <p:nvPr/>
          </p:nvSpPr>
          <p:spPr>
            <a:xfrm>
              <a:off x="6007375" y="941325"/>
              <a:ext cx="8000" cy="3500"/>
            </a:xfrm>
            <a:custGeom>
              <a:avLst/>
              <a:gdLst/>
              <a:ahLst/>
              <a:cxnLst/>
              <a:rect l="l" t="t" r="r" b="b"/>
              <a:pathLst>
                <a:path w="320" h="140" extrusionOk="0">
                  <a:moveTo>
                    <a:pt x="319" y="0"/>
                  </a:moveTo>
                  <a:cubicBezTo>
                    <a:pt x="200" y="0"/>
                    <a:pt x="80" y="20"/>
                    <a:pt x="1" y="140"/>
                  </a:cubicBezTo>
                  <a:cubicBezTo>
                    <a:pt x="120" y="140"/>
                    <a:pt x="259" y="12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5"/>
            <p:cNvSpPr/>
            <p:nvPr/>
          </p:nvSpPr>
          <p:spPr>
            <a:xfrm>
              <a:off x="5746800" y="663325"/>
              <a:ext cx="8975" cy="4500"/>
            </a:xfrm>
            <a:custGeom>
              <a:avLst/>
              <a:gdLst/>
              <a:ahLst/>
              <a:cxnLst/>
              <a:rect l="l" t="t" r="r" b="b"/>
              <a:pathLst>
                <a:path w="359" h="180" extrusionOk="0">
                  <a:moveTo>
                    <a:pt x="179" y="0"/>
                  </a:moveTo>
                  <a:cubicBezTo>
                    <a:pt x="139" y="20"/>
                    <a:pt x="60" y="20"/>
                    <a:pt x="0" y="20"/>
                  </a:cubicBezTo>
                  <a:cubicBezTo>
                    <a:pt x="80" y="159"/>
                    <a:pt x="199" y="179"/>
                    <a:pt x="358" y="179"/>
                  </a:cubicBezTo>
                  <a:cubicBezTo>
                    <a:pt x="358" y="8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5"/>
            <p:cNvSpPr/>
            <p:nvPr/>
          </p:nvSpPr>
          <p:spPr>
            <a:xfrm>
              <a:off x="6015350" y="937350"/>
              <a:ext cx="5000" cy="4000"/>
            </a:xfrm>
            <a:custGeom>
              <a:avLst/>
              <a:gdLst/>
              <a:ahLst/>
              <a:cxnLst/>
              <a:rect l="l" t="t" r="r" b="b"/>
              <a:pathLst>
                <a:path w="200" h="160" extrusionOk="0">
                  <a:moveTo>
                    <a:pt x="199" y="0"/>
                  </a:moveTo>
                  <a:cubicBezTo>
                    <a:pt x="100" y="0"/>
                    <a:pt x="40" y="60"/>
                    <a:pt x="0" y="159"/>
                  </a:cubicBezTo>
                  <a:cubicBezTo>
                    <a:pt x="139" y="159"/>
                    <a:pt x="199" y="10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5"/>
            <p:cNvSpPr/>
            <p:nvPr/>
          </p:nvSpPr>
          <p:spPr>
            <a:xfrm>
              <a:off x="5768675" y="680725"/>
              <a:ext cx="5000" cy="4500"/>
            </a:xfrm>
            <a:custGeom>
              <a:avLst/>
              <a:gdLst/>
              <a:ahLst/>
              <a:cxnLst/>
              <a:rect l="l" t="t" r="r" b="b"/>
              <a:pathLst>
                <a:path w="200" h="180" extrusionOk="0">
                  <a:moveTo>
                    <a:pt x="0" y="1"/>
                  </a:moveTo>
                  <a:cubicBezTo>
                    <a:pt x="20" y="100"/>
                    <a:pt x="100" y="160"/>
                    <a:pt x="199" y="180"/>
                  </a:cubicBezTo>
                  <a:cubicBezTo>
                    <a:pt x="17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5"/>
            <p:cNvSpPr/>
            <p:nvPr/>
          </p:nvSpPr>
          <p:spPr>
            <a:xfrm>
              <a:off x="5773150" y="685200"/>
              <a:ext cx="4500" cy="4000"/>
            </a:xfrm>
            <a:custGeom>
              <a:avLst/>
              <a:gdLst/>
              <a:ahLst/>
              <a:cxnLst/>
              <a:rect l="l" t="t" r="r" b="b"/>
              <a:pathLst>
                <a:path w="180" h="160" extrusionOk="0">
                  <a:moveTo>
                    <a:pt x="0" y="1"/>
                  </a:moveTo>
                  <a:cubicBezTo>
                    <a:pt x="0" y="100"/>
                    <a:pt x="80" y="140"/>
                    <a:pt x="179" y="160"/>
                  </a:cubicBezTo>
                  <a:cubicBezTo>
                    <a:pt x="179" y="40"/>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5"/>
            <p:cNvSpPr/>
            <p:nvPr/>
          </p:nvSpPr>
          <p:spPr>
            <a:xfrm>
              <a:off x="5777625" y="688675"/>
              <a:ext cx="5000" cy="4500"/>
            </a:xfrm>
            <a:custGeom>
              <a:avLst/>
              <a:gdLst/>
              <a:ahLst/>
              <a:cxnLst/>
              <a:rect l="l" t="t" r="r" b="b"/>
              <a:pathLst>
                <a:path w="200" h="180" extrusionOk="0">
                  <a:moveTo>
                    <a:pt x="0" y="1"/>
                  </a:moveTo>
                  <a:lnTo>
                    <a:pt x="0" y="1"/>
                  </a:lnTo>
                  <a:cubicBezTo>
                    <a:pt x="20" y="100"/>
                    <a:pt x="100" y="160"/>
                    <a:pt x="199" y="180"/>
                  </a:cubicBezTo>
                  <a:cubicBezTo>
                    <a:pt x="16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5"/>
            <p:cNvSpPr/>
            <p:nvPr/>
          </p:nvSpPr>
          <p:spPr>
            <a:xfrm>
              <a:off x="5755750" y="667800"/>
              <a:ext cx="4500" cy="4500"/>
            </a:xfrm>
            <a:custGeom>
              <a:avLst/>
              <a:gdLst/>
              <a:ahLst/>
              <a:cxnLst/>
              <a:rect l="l" t="t" r="r" b="b"/>
              <a:pathLst>
                <a:path w="180" h="180" extrusionOk="0">
                  <a:moveTo>
                    <a:pt x="0" y="0"/>
                  </a:moveTo>
                  <a:cubicBezTo>
                    <a:pt x="20" y="100"/>
                    <a:pt x="80" y="140"/>
                    <a:pt x="179" y="179"/>
                  </a:cubicBezTo>
                  <a:cubicBezTo>
                    <a:pt x="13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5"/>
            <p:cNvSpPr/>
            <p:nvPr/>
          </p:nvSpPr>
          <p:spPr>
            <a:xfrm>
              <a:off x="5358375" y="448750"/>
              <a:ext cx="2025" cy="2250"/>
            </a:xfrm>
            <a:custGeom>
              <a:avLst/>
              <a:gdLst/>
              <a:ahLst/>
              <a:cxnLst/>
              <a:rect l="l" t="t" r="r" b="b"/>
              <a:pathLst>
                <a:path w="81" h="90" extrusionOk="0">
                  <a:moveTo>
                    <a:pt x="26" y="1"/>
                  </a:moveTo>
                  <a:cubicBezTo>
                    <a:pt x="16" y="1"/>
                    <a:pt x="8" y="10"/>
                    <a:pt x="1" y="29"/>
                  </a:cubicBezTo>
                  <a:cubicBezTo>
                    <a:pt x="1" y="49"/>
                    <a:pt x="61" y="49"/>
                    <a:pt x="80" y="89"/>
                  </a:cubicBezTo>
                  <a:cubicBezTo>
                    <a:pt x="67" y="36"/>
                    <a:pt x="45"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5"/>
            <p:cNvSpPr/>
            <p:nvPr/>
          </p:nvSpPr>
          <p:spPr>
            <a:xfrm>
              <a:off x="5616500" y="1091025"/>
              <a:ext cx="216850" cy="57200"/>
            </a:xfrm>
            <a:custGeom>
              <a:avLst/>
              <a:gdLst/>
              <a:ahLst/>
              <a:cxnLst/>
              <a:rect l="l" t="t" r="r" b="b"/>
              <a:pathLst>
                <a:path w="8674" h="2288" extrusionOk="0">
                  <a:moveTo>
                    <a:pt x="7380" y="0"/>
                  </a:moveTo>
                  <a:cubicBezTo>
                    <a:pt x="6048" y="0"/>
                    <a:pt x="4755" y="298"/>
                    <a:pt x="3402" y="418"/>
                  </a:cubicBezTo>
                  <a:cubicBezTo>
                    <a:pt x="2964" y="577"/>
                    <a:pt x="2507" y="557"/>
                    <a:pt x="2069" y="577"/>
                  </a:cubicBezTo>
                  <a:cubicBezTo>
                    <a:pt x="1930" y="577"/>
                    <a:pt x="1810" y="597"/>
                    <a:pt x="1691" y="656"/>
                  </a:cubicBezTo>
                  <a:cubicBezTo>
                    <a:pt x="1613" y="656"/>
                    <a:pt x="1596" y="792"/>
                    <a:pt x="1515" y="792"/>
                  </a:cubicBezTo>
                  <a:cubicBezTo>
                    <a:pt x="1493" y="792"/>
                    <a:pt x="1467" y="782"/>
                    <a:pt x="1433" y="756"/>
                  </a:cubicBezTo>
                  <a:cubicBezTo>
                    <a:pt x="1373" y="696"/>
                    <a:pt x="1293" y="696"/>
                    <a:pt x="1214" y="696"/>
                  </a:cubicBezTo>
                  <a:cubicBezTo>
                    <a:pt x="995" y="716"/>
                    <a:pt x="776" y="796"/>
                    <a:pt x="537" y="875"/>
                  </a:cubicBezTo>
                  <a:cubicBezTo>
                    <a:pt x="378" y="995"/>
                    <a:pt x="0" y="995"/>
                    <a:pt x="179" y="1373"/>
                  </a:cubicBezTo>
                  <a:cubicBezTo>
                    <a:pt x="319" y="1472"/>
                    <a:pt x="478" y="1512"/>
                    <a:pt x="637" y="1512"/>
                  </a:cubicBezTo>
                  <a:cubicBezTo>
                    <a:pt x="714" y="1528"/>
                    <a:pt x="790" y="1534"/>
                    <a:pt x="867" y="1534"/>
                  </a:cubicBezTo>
                  <a:cubicBezTo>
                    <a:pt x="1029" y="1534"/>
                    <a:pt x="1191" y="1509"/>
                    <a:pt x="1347" y="1509"/>
                  </a:cubicBezTo>
                  <a:cubicBezTo>
                    <a:pt x="1479" y="1509"/>
                    <a:pt x="1608" y="1526"/>
                    <a:pt x="1731" y="1591"/>
                  </a:cubicBezTo>
                  <a:cubicBezTo>
                    <a:pt x="1731" y="1651"/>
                    <a:pt x="1731" y="1711"/>
                    <a:pt x="1711" y="1770"/>
                  </a:cubicBezTo>
                  <a:cubicBezTo>
                    <a:pt x="1691" y="1870"/>
                    <a:pt x="1671" y="1969"/>
                    <a:pt x="1671" y="2069"/>
                  </a:cubicBezTo>
                  <a:cubicBezTo>
                    <a:pt x="1711" y="2188"/>
                    <a:pt x="1791" y="2268"/>
                    <a:pt x="1890" y="2288"/>
                  </a:cubicBezTo>
                  <a:cubicBezTo>
                    <a:pt x="1930" y="2288"/>
                    <a:pt x="2009" y="2288"/>
                    <a:pt x="2089" y="2268"/>
                  </a:cubicBezTo>
                  <a:cubicBezTo>
                    <a:pt x="2208" y="2188"/>
                    <a:pt x="2288" y="2069"/>
                    <a:pt x="2328" y="1950"/>
                  </a:cubicBezTo>
                  <a:cubicBezTo>
                    <a:pt x="2390" y="1893"/>
                    <a:pt x="2457" y="1874"/>
                    <a:pt x="2525" y="1874"/>
                  </a:cubicBezTo>
                  <a:cubicBezTo>
                    <a:pt x="2663" y="1874"/>
                    <a:pt x="2806" y="1951"/>
                    <a:pt x="2935" y="1951"/>
                  </a:cubicBezTo>
                  <a:cubicBezTo>
                    <a:pt x="2945" y="1951"/>
                    <a:pt x="2955" y="1950"/>
                    <a:pt x="2964" y="1950"/>
                  </a:cubicBezTo>
                  <a:cubicBezTo>
                    <a:pt x="3024" y="1950"/>
                    <a:pt x="3103" y="1950"/>
                    <a:pt x="3183" y="1890"/>
                  </a:cubicBezTo>
                  <a:cubicBezTo>
                    <a:pt x="3959" y="1751"/>
                    <a:pt x="4695" y="1472"/>
                    <a:pt x="5391" y="1154"/>
                  </a:cubicBezTo>
                  <a:cubicBezTo>
                    <a:pt x="6107" y="1015"/>
                    <a:pt x="6804" y="895"/>
                    <a:pt x="7480" y="696"/>
                  </a:cubicBezTo>
                  <a:cubicBezTo>
                    <a:pt x="7532" y="652"/>
                    <a:pt x="7568" y="635"/>
                    <a:pt x="7594" y="635"/>
                  </a:cubicBezTo>
                  <a:cubicBezTo>
                    <a:pt x="7686" y="635"/>
                    <a:pt x="7641" y="861"/>
                    <a:pt x="7731" y="861"/>
                  </a:cubicBezTo>
                  <a:cubicBezTo>
                    <a:pt x="7739" y="861"/>
                    <a:pt x="7748" y="859"/>
                    <a:pt x="7758" y="855"/>
                  </a:cubicBezTo>
                  <a:cubicBezTo>
                    <a:pt x="7795" y="846"/>
                    <a:pt x="7835" y="842"/>
                    <a:pt x="7877" y="842"/>
                  </a:cubicBezTo>
                  <a:cubicBezTo>
                    <a:pt x="8021" y="842"/>
                    <a:pt x="8189" y="887"/>
                    <a:pt x="8331" y="887"/>
                  </a:cubicBezTo>
                  <a:cubicBezTo>
                    <a:pt x="8484" y="887"/>
                    <a:pt x="8606" y="834"/>
                    <a:pt x="8634" y="617"/>
                  </a:cubicBezTo>
                  <a:cubicBezTo>
                    <a:pt x="8673" y="199"/>
                    <a:pt x="8196" y="80"/>
                    <a:pt x="7798" y="20"/>
                  </a:cubicBezTo>
                  <a:cubicBezTo>
                    <a:pt x="7679" y="20"/>
                    <a:pt x="7540" y="0"/>
                    <a:pt x="7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5"/>
            <p:cNvSpPr/>
            <p:nvPr/>
          </p:nvSpPr>
          <p:spPr>
            <a:xfrm>
              <a:off x="5751275" y="1078875"/>
              <a:ext cx="247675" cy="41000"/>
            </a:xfrm>
            <a:custGeom>
              <a:avLst/>
              <a:gdLst/>
              <a:ahLst/>
              <a:cxnLst/>
              <a:rect l="l" t="t" r="r" b="b"/>
              <a:pathLst>
                <a:path w="9907" h="1640" extrusionOk="0">
                  <a:moveTo>
                    <a:pt x="9424" y="0"/>
                  </a:moveTo>
                  <a:cubicBezTo>
                    <a:pt x="9398" y="0"/>
                    <a:pt x="9373" y="3"/>
                    <a:pt x="9350" y="9"/>
                  </a:cubicBezTo>
                  <a:cubicBezTo>
                    <a:pt x="9131" y="168"/>
                    <a:pt x="8833" y="208"/>
                    <a:pt x="8554" y="227"/>
                  </a:cubicBezTo>
                  <a:cubicBezTo>
                    <a:pt x="8474" y="267"/>
                    <a:pt x="8375" y="287"/>
                    <a:pt x="8315" y="307"/>
                  </a:cubicBezTo>
                  <a:cubicBezTo>
                    <a:pt x="7987" y="347"/>
                    <a:pt x="7654" y="357"/>
                    <a:pt x="7323" y="357"/>
                  </a:cubicBezTo>
                  <a:cubicBezTo>
                    <a:pt x="6992" y="357"/>
                    <a:pt x="6664" y="347"/>
                    <a:pt x="6346" y="347"/>
                  </a:cubicBezTo>
                  <a:cubicBezTo>
                    <a:pt x="6068" y="337"/>
                    <a:pt x="5790" y="335"/>
                    <a:pt x="5513" y="335"/>
                  </a:cubicBezTo>
                  <a:cubicBezTo>
                    <a:pt x="5130" y="335"/>
                    <a:pt x="4749" y="340"/>
                    <a:pt x="4370" y="340"/>
                  </a:cubicBezTo>
                  <a:cubicBezTo>
                    <a:pt x="3863" y="340"/>
                    <a:pt x="3360" y="331"/>
                    <a:pt x="2865" y="287"/>
                  </a:cubicBezTo>
                  <a:cubicBezTo>
                    <a:pt x="2820" y="285"/>
                    <a:pt x="2777" y="283"/>
                    <a:pt x="2733" y="283"/>
                  </a:cubicBezTo>
                  <a:cubicBezTo>
                    <a:pt x="2426" y="283"/>
                    <a:pt x="2154" y="361"/>
                    <a:pt x="2049" y="745"/>
                  </a:cubicBezTo>
                  <a:cubicBezTo>
                    <a:pt x="2447" y="844"/>
                    <a:pt x="2964" y="585"/>
                    <a:pt x="3183" y="1262"/>
                  </a:cubicBezTo>
                  <a:cubicBezTo>
                    <a:pt x="3027" y="1262"/>
                    <a:pt x="2879" y="1287"/>
                    <a:pt x="2738" y="1287"/>
                  </a:cubicBezTo>
                  <a:cubicBezTo>
                    <a:pt x="2574" y="1287"/>
                    <a:pt x="2418" y="1253"/>
                    <a:pt x="2268" y="1103"/>
                  </a:cubicBezTo>
                  <a:cubicBezTo>
                    <a:pt x="1492" y="1182"/>
                    <a:pt x="716" y="1361"/>
                    <a:pt x="0" y="1640"/>
                  </a:cubicBezTo>
                  <a:cubicBezTo>
                    <a:pt x="279" y="1600"/>
                    <a:pt x="577" y="1600"/>
                    <a:pt x="875" y="1600"/>
                  </a:cubicBezTo>
                  <a:cubicBezTo>
                    <a:pt x="3382" y="1401"/>
                    <a:pt x="5868" y="1282"/>
                    <a:pt x="8355" y="924"/>
                  </a:cubicBezTo>
                  <a:cubicBezTo>
                    <a:pt x="8514" y="804"/>
                    <a:pt x="8733" y="904"/>
                    <a:pt x="8872" y="784"/>
                  </a:cubicBezTo>
                  <a:cubicBezTo>
                    <a:pt x="8970" y="686"/>
                    <a:pt x="9080" y="666"/>
                    <a:pt x="9192" y="666"/>
                  </a:cubicBezTo>
                  <a:cubicBezTo>
                    <a:pt x="9275" y="666"/>
                    <a:pt x="9359" y="677"/>
                    <a:pt x="9442" y="677"/>
                  </a:cubicBezTo>
                  <a:cubicBezTo>
                    <a:pt x="9542" y="677"/>
                    <a:pt x="9640" y="660"/>
                    <a:pt x="9728" y="585"/>
                  </a:cubicBezTo>
                  <a:cubicBezTo>
                    <a:pt x="9907" y="367"/>
                    <a:pt x="9748" y="188"/>
                    <a:pt x="9608" y="28"/>
                  </a:cubicBezTo>
                  <a:cubicBezTo>
                    <a:pt x="9552" y="14"/>
                    <a:pt x="9486" y="0"/>
                    <a:pt x="9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5"/>
            <p:cNvSpPr/>
            <p:nvPr/>
          </p:nvSpPr>
          <p:spPr>
            <a:xfrm>
              <a:off x="5915375" y="1321775"/>
              <a:ext cx="67675" cy="63175"/>
            </a:xfrm>
            <a:custGeom>
              <a:avLst/>
              <a:gdLst/>
              <a:ahLst/>
              <a:cxnLst/>
              <a:rect l="l" t="t" r="r" b="b"/>
              <a:pathLst>
                <a:path w="2707" h="2527" extrusionOk="0">
                  <a:moveTo>
                    <a:pt x="458" y="0"/>
                  </a:moveTo>
                  <a:cubicBezTo>
                    <a:pt x="299" y="40"/>
                    <a:pt x="160" y="80"/>
                    <a:pt x="60" y="199"/>
                  </a:cubicBezTo>
                  <a:cubicBezTo>
                    <a:pt x="1" y="279"/>
                    <a:pt x="1" y="338"/>
                    <a:pt x="21" y="418"/>
                  </a:cubicBezTo>
                  <a:cubicBezTo>
                    <a:pt x="80" y="498"/>
                    <a:pt x="120" y="537"/>
                    <a:pt x="200" y="577"/>
                  </a:cubicBezTo>
                  <a:cubicBezTo>
                    <a:pt x="478" y="697"/>
                    <a:pt x="777" y="736"/>
                    <a:pt x="1055" y="915"/>
                  </a:cubicBezTo>
                  <a:cubicBezTo>
                    <a:pt x="1353" y="1094"/>
                    <a:pt x="1194" y="1194"/>
                    <a:pt x="1015" y="1333"/>
                  </a:cubicBezTo>
                  <a:cubicBezTo>
                    <a:pt x="717" y="1592"/>
                    <a:pt x="180" y="1631"/>
                    <a:pt x="220" y="2208"/>
                  </a:cubicBezTo>
                  <a:cubicBezTo>
                    <a:pt x="498" y="2407"/>
                    <a:pt x="816" y="2467"/>
                    <a:pt x="1115" y="2527"/>
                  </a:cubicBezTo>
                  <a:cubicBezTo>
                    <a:pt x="1353" y="2487"/>
                    <a:pt x="1552" y="2407"/>
                    <a:pt x="1771" y="2328"/>
                  </a:cubicBezTo>
                  <a:cubicBezTo>
                    <a:pt x="1848" y="2097"/>
                    <a:pt x="1943" y="1829"/>
                    <a:pt x="2326" y="1829"/>
                  </a:cubicBezTo>
                  <a:cubicBezTo>
                    <a:pt x="2340" y="1829"/>
                    <a:pt x="2354" y="1830"/>
                    <a:pt x="2368" y="1830"/>
                  </a:cubicBezTo>
                  <a:cubicBezTo>
                    <a:pt x="2706" y="1035"/>
                    <a:pt x="2666" y="836"/>
                    <a:pt x="1891" y="517"/>
                  </a:cubicBezTo>
                  <a:cubicBezTo>
                    <a:pt x="1493" y="338"/>
                    <a:pt x="1115" y="100"/>
                    <a:pt x="677" y="40"/>
                  </a:cubicBezTo>
                  <a:cubicBezTo>
                    <a:pt x="598" y="20"/>
                    <a:pt x="518" y="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5"/>
            <p:cNvSpPr/>
            <p:nvPr/>
          </p:nvSpPr>
          <p:spPr>
            <a:xfrm>
              <a:off x="5940250" y="993050"/>
              <a:ext cx="37825" cy="75975"/>
            </a:xfrm>
            <a:custGeom>
              <a:avLst/>
              <a:gdLst/>
              <a:ahLst/>
              <a:cxnLst/>
              <a:rect l="l" t="t" r="r" b="b"/>
              <a:pathLst>
                <a:path w="1513" h="3039" extrusionOk="0">
                  <a:moveTo>
                    <a:pt x="1274" y="0"/>
                  </a:moveTo>
                  <a:cubicBezTo>
                    <a:pt x="1075" y="0"/>
                    <a:pt x="995" y="120"/>
                    <a:pt x="975" y="299"/>
                  </a:cubicBezTo>
                  <a:cubicBezTo>
                    <a:pt x="915" y="497"/>
                    <a:pt x="876" y="716"/>
                    <a:pt x="756" y="895"/>
                  </a:cubicBezTo>
                  <a:cubicBezTo>
                    <a:pt x="677" y="995"/>
                    <a:pt x="557" y="1054"/>
                    <a:pt x="418" y="1114"/>
                  </a:cubicBezTo>
                  <a:cubicBezTo>
                    <a:pt x="358" y="1134"/>
                    <a:pt x="299" y="1154"/>
                    <a:pt x="259" y="1214"/>
                  </a:cubicBezTo>
                  <a:cubicBezTo>
                    <a:pt x="199" y="1293"/>
                    <a:pt x="199" y="1333"/>
                    <a:pt x="199" y="1413"/>
                  </a:cubicBezTo>
                  <a:cubicBezTo>
                    <a:pt x="199" y="1452"/>
                    <a:pt x="199" y="1492"/>
                    <a:pt x="219" y="1512"/>
                  </a:cubicBezTo>
                  <a:cubicBezTo>
                    <a:pt x="259" y="1552"/>
                    <a:pt x="279" y="1611"/>
                    <a:pt x="319" y="1651"/>
                  </a:cubicBezTo>
                  <a:cubicBezTo>
                    <a:pt x="418" y="1890"/>
                    <a:pt x="120" y="1810"/>
                    <a:pt x="80" y="1950"/>
                  </a:cubicBezTo>
                  <a:cubicBezTo>
                    <a:pt x="0" y="2348"/>
                    <a:pt x="398" y="2407"/>
                    <a:pt x="577" y="2606"/>
                  </a:cubicBezTo>
                  <a:cubicBezTo>
                    <a:pt x="697" y="2725"/>
                    <a:pt x="776" y="2905"/>
                    <a:pt x="915" y="3024"/>
                  </a:cubicBezTo>
                  <a:cubicBezTo>
                    <a:pt x="955" y="3034"/>
                    <a:pt x="995" y="3039"/>
                    <a:pt x="1032" y="3039"/>
                  </a:cubicBezTo>
                  <a:cubicBezTo>
                    <a:pt x="1070" y="3039"/>
                    <a:pt x="1104" y="3034"/>
                    <a:pt x="1134" y="3024"/>
                  </a:cubicBezTo>
                  <a:cubicBezTo>
                    <a:pt x="1274" y="2905"/>
                    <a:pt x="1293" y="2745"/>
                    <a:pt x="1313" y="2606"/>
                  </a:cubicBezTo>
                  <a:cubicBezTo>
                    <a:pt x="1512" y="1890"/>
                    <a:pt x="1353" y="1114"/>
                    <a:pt x="1492" y="398"/>
                  </a:cubicBezTo>
                  <a:cubicBezTo>
                    <a:pt x="1313" y="318"/>
                    <a:pt x="1293" y="139"/>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5"/>
            <p:cNvSpPr/>
            <p:nvPr/>
          </p:nvSpPr>
          <p:spPr>
            <a:xfrm>
              <a:off x="5706000" y="1232600"/>
              <a:ext cx="141275" cy="60350"/>
            </a:xfrm>
            <a:custGeom>
              <a:avLst/>
              <a:gdLst/>
              <a:ahLst/>
              <a:cxnLst/>
              <a:rect l="l" t="t" r="r" b="b"/>
              <a:pathLst>
                <a:path w="5651" h="2414" extrusionOk="0">
                  <a:moveTo>
                    <a:pt x="273" y="1"/>
                  </a:moveTo>
                  <a:cubicBezTo>
                    <a:pt x="187" y="1"/>
                    <a:pt x="104" y="33"/>
                    <a:pt x="21" y="126"/>
                  </a:cubicBezTo>
                  <a:cubicBezTo>
                    <a:pt x="1" y="245"/>
                    <a:pt x="41" y="345"/>
                    <a:pt x="120" y="444"/>
                  </a:cubicBezTo>
                  <a:cubicBezTo>
                    <a:pt x="200" y="504"/>
                    <a:pt x="240" y="544"/>
                    <a:pt x="319" y="583"/>
                  </a:cubicBezTo>
                  <a:cubicBezTo>
                    <a:pt x="478" y="603"/>
                    <a:pt x="598" y="643"/>
                    <a:pt x="717" y="703"/>
                  </a:cubicBezTo>
                  <a:cubicBezTo>
                    <a:pt x="797" y="723"/>
                    <a:pt x="836" y="742"/>
                    <a:pt x="916" y="782"/>
                  </a:cubicBezTo>
                  <a:cubicBezTo>
                    <a:pt x="1035" y="802"/>
                    <a:pt x="1155" y="882"/>
                    <a:pt x="1254" y="941"/>
                  </a:cubicBezTo>
                  <a:lnTo>
                    <a:pt x="1334" y="1021"/>
                  </a:lnTo>
                  <a:cubicBezTo>
                    <a:pt x="1393" y="1081"/>
                    <a:pt x="1453" y="1101"/>
                    <a:pt x="1513" y="1140"/>
                  </a:cubicBezTo>
                  <a:cubicBezTo>
                    <a:pt x="1791" y="1339"/>
                    <a:pt x="2110" y="1419"/>
                    <a:pt x="2448" y="1498"/>
                  </a:cubicBezTo>
                  <a:lnTo>
                    <a:pt x="2746" y="1578"/>
                  </a:lnTo>
                  <a:cubicBezTo>
                    <a:pt x="2806" y="1598"/>
                    <a:pt x="2865" y="1618"/>
                    <a:pt x="2925" y="1638"/>
                  </a:cubicBezTo>
                  <a:cubicBezTo>
                    <a:pt x="3005" y="1697"/>
                    <a:pt x="3084" y="1717"/>
                    <a:pt x="3184" y="1777"/>
                  </a:cubicBezTo>
                  <a:cubicBezTo>
                    <a:pt x="3224" y="1797"/>
                    <a:pt x="3303" y="1817"/>
                    <a:pt x="3363" y="1837"/>
                  </a:cubicBezTo>
                  <a:cubicBezTo>
                    <a:pt x="3462" y="1876"/>
                    <a:pt x="3522" y="1916"/>
                    <a:pt x="3621" y="1936"/>
                  </a:cubicBezTo>
                  <a:cubicBezTo>
                    <a:pt x="3681" y="1976"/>
                    <a:pt x="3761" y="1996"/>
                    <a:pt x="3800" y="2016"/>
                  </a:cubicBezTo>
                  <a:cubicBezTo>
                    <a:pt x="3860" y="2075"/>
                    <a:pt x="3920" y="2095"/>
                    <a:pt x="3979" y="2115"/>
                  </a:cubicBezTo>
                  <a:cubicBezTo>
                    <a:pt x="4019" y="2175"/>
                    <a:pt x="4099" y="2195"/>
                    <a:pt x="4158" y="2215"/>
                  </a:cubicBezTo>
                  <a:cubicBezTo>
                    <a:pt x="4258" y="2274"/>
                    <a:pt x="4357" y="2314"/>
                    <a:pt x="4457" y="2334"/>
                  </a:cubicBezTo>
                  <a:cubicBezTo>
                    <a:pt x="4517" y="2374"/>
                    <a:pt x="4596" y="2394"/>
                    <a:pt x="4676" y="2394"/>
                  </a:cubicBezTo>
                  <a:cubicBezTo>
                    <a:pt x="4815" y="2413"/>
                    <a:pt x="4974" y="2413"/>
                    <a:pt x="5113" y="2413"/>
                  </a:cubicBezTo>
                  <a:cubicBezTo>
                    <a:pt x="5272" y="2394"/>
                    <a:pt x="5412" y="2394"/>
                    <a:pt x="5571" y="2294"/>
                  </a:cubicBezTo>
                  <a:cubicBezTo>
                    <a:pt x="5591" y="2274"/>
                    <a:pt x="5611" y="2215"/>
                    <a:pt x="5650" y="2195"/>
                  </a:cubicBezTo>
                  <a:cubicBezTo>
                    <a:pt x="5511" y="2075"/>
                    <a:pt x="5352" y="2036"/>
                    <a:pt x="5173" y="2016"/>
                  </a:cubicBezTo>
                  <a:cubicBezTo>
                    <a:pt x="5074" y="2016"/>
                    <a:pt x="4994" y="1936"/>
                    <a:pt x="4914" y="1896"/>
                  </a:cubicBezTo>
                  <a:cubicBezTo>
                    <a:pt x="4895" y="1837"/>
                    <a:pt x="4815" y="1837"/>
                    <a:pt x="4775" y="1837"/>
                  </a:cubicBezTo>
                  <a:cubicBezTo>
                    <a:pt x="4676" y="1777"/>
                    <a:pt x="4517" y="1817"/>
                    <a:pt x="4417" y="1697"/>
                  </a:cubicBezTo>
                  <a:lnTo>
                    <a:pt x="4397" y="1697"/>
                  </a:lnTo>
                  <a:cubicBezTo>
                    <a:pt x="4318" y="1618"/>
                    <a:pt x="4178" y="1618"/>
                    <a:pt x="4079" y="1578"/>
                  </a:cubicBezTo>
                  <a:cubicBezTo>
                    <a:pt x="4019" y="1518"/>
                    <a:pt x="3979" y="1518"/>
                    <a:pt x="3920" y="1518"/>
                  </a:cubicBezTo>
                  <a:cubicBezTo>
                    <a:pt x="3482" y="1280"/>
                    <a:pt x="2985" y="1200"/>
                    <a:pt x="2507" y="1001"/>
                  </a:cubicBezTo>
                  <a:cubicBezTo>
                    <a:pt x="2488" y="902"/>
                    <a:pt x="2468" y="842"/>
                    <a:pt x="2368" y="822"/>
                  </a:cubicBezTo>
                  <a:cubicBezTo>
                    <a:pt x="2050" y="723"/>
                    <a:pt x="1712" y="742"/>
                    <a:pt x="1473" y="504"/>
                  </a:cubicBezTo>
                  <a:cubicBezTo>
                    <a:pt x="1374" y="404"/>
                    <a:pt x="1194" y="424"/>
                    <a:pt x="1115" y="325"/>
                  </a:cubicBezTo>
                  <a:cubicBezTo>
                    <a:pt x="1103" y="301"/>
                    <a:pt x="1092" y="292"/>
                    <a:pt x="1072" y="292"/>
                  </a:cubicBezTo>
                  <a:cubicBezTo>
                    <a:pt x="1058" y="292"/>
                    <a:pt x="1040" y="297"/>
                    <a:pt x="1015" y="305"/>
                  </a:cubicBezTo>
                  <a:cubicBezTo>
                    <a:pt x="876" y="285"/>
                    <a:pt x="697" y="285"/>
                    <a:pt x="578" y="86"/>
                  </a:cubicBezTo>
                  <a:cubicBezTo>
                    <a:pt x="471" y="43"/>
                    <a:pt x="371" y="1"/>
                    <a:pt x="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5"/>
            <p:cNvSpPr/>
            <p:nvPr/>
          </p:nvSpPr>
          <p:spPr>
            <a:xfrm>
              <a:off x="5589650" y="1143700"/>
              <a:ext cx="106450" cy="68675"/>
            </a:xfrm>
            <a:custGeom>
              <a:avLst/>
              <a:gdLst/>
              <a:ahLst/>
              <a:cxnLst/>
              <a:rect l="l" t="t" r="r" b="b"/>
              <a:pathLst>
                <a:path w="4258" h="2747" extrusionOk="0">
                  <a:moveTo>
                    <a:pt x="4006" y="1"/>
                  </a:moveTo>
                  <a:cubicBezTo>
                    <a:pt x="3960" y="1"/>
                    <a:pt x="3911" y="15"/>
                    <a:pt x="3859" y="41"/>
                  </a:cubicBezTo>
                  <a:cubicBezTo>
                    <a:pt x="3760" y="141"/>
                    <a:pt x="3720" y="280"/>
                    <a:pt x="3700" y="439"/>
                  </a:cubicBezTo>
                  <a:cubicBezTo>
                    <a:pt x="3700" y="559"/>
                    <a:pt x="3680" y="678"/>
                    <a:pt x="3601" y="797"/>
                  </a:cubicBezTo>
                  <a:cubicBezTo>
                    <a:pt x="3561" y="857"/>
                    <a:pt x="3501" y="877"/>
                    <a:pt x="3461" y="937"/>
                  </a:cubicBezTo>
                  <a:cubicBezTo>
                    <a:pt x="3282" y="1016"/>
                    <a:pt x="3083" y="1056"/>
                    <a:pt x="2904" y="1096"/>
                  </a:cubicBezTo>
                  <a:lnTo>
                    <a:pt x="2686" y="1175"/>
                  </a:lnTo>
                  <a:cubicBezTo>
                    <a:pt x="2566" y="1235"/>
                    <a:pt x="2407" y="1295"/>
                    <a:pt x="2288" y="1354"/>
                  </a:cubicBezTo>
                  <a:cubicBezTo>
                    <a:pt x="2208" y="1374"/>
                    <a:pt x="2168" y="1434"/>
                    <a:pt x="2089" y="1454"/>
                  </a:cubicBezTo>
                  <a:cubicBezTo>
                    <a:pt x="1830" y="1593"/>
                    <a:pt x="1532" y="1613"/>
                    <a:pt x="1233" y="1613"/>
                  </a:cubicBezTo>
                  <a:cubicBezTo>
                    <a:pt x="1015" y="1653"/>
                    <a:pt x="796" y="1693"/>
                    <a:pt x="597" y="1832"/>
                  </a:cubicBezTo>
                  <a:cubicBezTo>
                    <a:pt x="438" y="1931"/>
                    <a:pt x="279" y="1991"/>
                    <a:pt x="119" y="2071"/>
                  </a:cubicBezTo>
                  <a:cubicBezTo>
                    <a:pt x="40" y="2110"/>
                    <a:pt x="20" y="2170"/>
                    <a:pt x="0" y="2250"/>
                  </a:cubicBezTo>
                  <a:cubicBezTo>
                    <a:pt x="0" y="2269"/>
                    <a:pt x="20" y="2329"/>
                    <a:pt x="20" y="2349"/>
                  </a:cubicBezTo>
                  <a:cubicBezTo>
                    <a:pt x="80" y="2389"/>
                    <a:pt x="119" y="2448"/>
                    <a:pt x="199" y="2468"/>
                  </a:cubicBezTo>
                  <a:lnTo>
                    <a:pt x="497" y="2548"/>
                  </a:lnTo>
                  <a:cubicBezTo>
                    <a:pt x="597" y="2568"/>
                    <a:pt x="696" y="2588"/>
                    <a:pt x="796" y="2588"/>
                  </a:cubicBezTo>
                  <a:cubicBezTo>
                    <a:pt x="955" y="2588"/>
                    <a:pt x="1074" y="2508"/>
                    <a:pt x="1194" y="2488"/>
                  </a:cubicBezTo>
                  <a:cubicBezTo>
                    <a:pt x="1210" y="2486"/>
                    <a:pt x="1225" y="2485"/>
                    <a:pt x="1240" y="2485"/>
                  </a:cubicBezTo>
                  <a:cubicBezTo>
                    <a:pt x="1460" y="2485"/>
                    <a:pt x="1527" y="2747"/>
                    <a:pt x="1751" y="2747"/>
                  </a:cubicBezTo>
                  <a:cubicBezTo>
                    <a:pt x="1850" y="2687"/>
                    <a:pt x="1890" y="2588"/>
                    <a:pt x="1950" y="2488"/>
                  </a:cubicBezTo>
                  <a:cubicBezTo>
                    <a:pt x="2009" y="2349"/>
                    <a:pt x="2049" y="2150"/>
                    <a:pt x="2109" y="1991"/>
                  </a:cubicBezTo>
                  <a:cubicBezTo>
                    <a:pt x="2347" y="1872"/>
                    <a:pt x="2586" y="1752"/>
                    <a:pt x="2805" y="1613"/>
                  </a:cubicBezTo>
                  <a:cubicBezTo>
                    <a:pt x="2884" y="1573"/>
                    <a:pt x="2964" y="1494"/>
                    <a:pt x="3103" y="1474"/>
                  </a:cubicBezTo>
                  <a:lnTo>
                    <a:pt x="3561" y="1394"/>
                  </a:lnTo>
                  <a:cubicBezTo>
                    <a:pt x="3620" y="1374"/>
                    <a:pt x="3700" y="1295"/>
                    <a:pt x="3800" y="1295"/>
                  </a:cubicBezTo>
                  <a:lnTo>
                    <a:pt x="3859" y="1295"/>
                  </a:lnTo>
                  <a:lnTo>
                    <a:pt x="3899" y="1275"/>
                  </a:lnTo>
                  <a:cubicBezTo>
                    <a:pt x="3959" y="1235"/>
                    <a:pt x="3998" y="1155"/>
                    <a:pt x="4098" y="1116"/>
                  </a:cubicBezTo>
                  <a:cubicBezTo>
                    <a:pt x="4118" y="1056"/>
                    <a:pt x="4177" y="976"/>
                    <a:pt x="4257" y="917"/>
                  </a:cubicBezTo>
                  <a:lnTo>
                    <a:pt x="4257" y="758"/>
                  </a:lnTo>
                  <a:cubicBezTo>
                    <a:pt x="4098" y="579"/>
                    <a:pt x="4118" y="400"/>
                    <a:pt x="4217" y="240"/>
                  </a:cubicBezTo>
                  <a:lnTo>
                    <a:pt x="4217" y="181"/>
                  </a:lnTo>
                  <a:cubicBezTo>
                    <a:pt x="4197" y="161"/>
                    <a:pt x="4197" y="101"/>
                    <a:pt x="4177" y="81"/>
                  </a:cubicBezTo>
                  <a:cubicBezTo>
                    <a:pt x="4121" y="25"/>
                    <a:pt x="4065" y="1"/>
                    <a:pt x="40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5"/>
            <p:cNvSpPr/>
            <p:nvPr/>
          </p:nvSpPr>
          <p:spPr>
            <a:xfrm>
              <a:off x="5643850" y="1203275"/>
              <a:ext cx="77100" cy="38950"/>
            </a:xfrm>
            <a:custGeom>
              <a:avLst/>
              <a:gdLst/>
              <a:ahLst/>
              <a:cxnLst/>
              <a:rect l="l" t="t" r="r" b="b"/>
              <a:pathLst>
                <a:path w="3084" h="1558" extrusionOk="0">
                  <a:moveTo>
                    <a:pt x="243" y="0"/>
                  </a:moveTo>
                  <a:cubicBezTo>
                    <a:pt x="222" y="0"/>
                    <a:pt x="201" y="2"/>
                    <a:pt x="179" y="6"/>
                  </a:cubicBezTo>
                  <a:cubicBezTo>
                    <a:pt x="100" y="26"/>
                    <a:pt x="40" y="85"/>
                    <a:pt x="20" y="165"/>
                  </a:cubicBezTo>
                  <a:cubicBezTo>
                    <a:pt x="0" y="225"/>
                    <a:pt x="0" y="304"/>
                    <a:pt x="20" y="384"/>
                  </a:cubicBezTo>
                  <a:cubicBezTo>
                    <a:pt x="40" y="463"/>
                    <a:pt x="100" y="503"/>
                    <a:pt x="140" y="563"/>
                  </a:cubicBezTo>
                  <a:cubicBezTo>
                    <a:pt x="219" y="603"/>
                    <a:pt x="319" y="662"/>
                    <a:pt x="418" y="702"/>
                  </a:cubicBezTo>
                  <a:cubicBezTo>
                    <a:pt x="498" y="722"/>
                    <a:pt x="537" y="762"/>
                    <a:pt x="617" y="782"/>
                  </a:cubicBezTo>
                  <a:cubicBezTo>
                    <a:pt x="736" y="821"/>
                    <a:pt x="876" y="901"/>
                    <a:pt x="995" y="981"/>
                  </a:cubicBezTo>
                  <a:cubicBezTo>
                    <a:pt x="1472" y="1259"/>
                    <a:pt x="1890" y="1557"/>
                    <a:pt x="2467" y="1557"/>
                  </a:cubicBezTo>
                  <a:cubicBezTo>
                    <a:pt x="2487" y="1557"/>
                    <a:pt x="2527" y="1518"/>
                    <a:pt x="2566" y="1498"/>
                  </a:cubicBezTo>
                  <a:cubicBezTo>
                    <a:pt x="2686" y="1299"/>
                    <a:pt x="2905" y="1358"/>
                    <a:pt x="3084" y="1339"/>
                  </a:cubicBezTo>
                  <a:cubicBezTo>
                    <a:pt x="2527" y="941"/>
                    <a:pt x="1970" y="662"/>
                    <a:pt x="1313" y="463"/>
                  </a:cubicBezTo>
                  <a:cubicBezTo>
                    <a:pt x="1075" y="264"/>
                    <a:pt x="716" y="304"/>
                    <a:pt x="498" y="65"/>
                  </a:cubicBezTo>
                  <a:cubicBezTo>
                    <a:pt x="416" y="33"/>
                    <a:pt x="335"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5"/>
            <p:cNvSpPr/>
            <p:nvPr/>
          </p:nvSpPr>
          <p:spPr>
            <a:xfrm>
              <a:off x="5962125" y="1057700"/>
              <a:ext cx="42300" cy="24300"/>
            </a:xfrm>
            <a:custGeom>
              <a:avLst/>
              <a:gdLst/>
              <a:ahLst/>
              <a:cxnLst/>
              <a:rect l="l" t="t" r="r" b="b"/>
              <a:pathLst>
                <a:path w="1692" h="972" extrusionOk="0">
                  <a:moveTo>
                    <a:pt x="418" y="0"/>
                  </a:moveTo>
                  <a:cubicBezTo>
                    <a:pt x="279" y="100"/>
                    <a:pt x="219" y="239"/>
                    <a:pt x="219" y="398"/>
                  </a:cubicBezTo>
                  <a:cubicBezTo>
                    <a:pt x="180" y="438"/>
                    <a:pt x="120" y="498"/>
                    <a:pt x="21" y="517"/>
                  </a:cubicBezTo>
                  <a:cubicBezTo>
                    <a:pt x="1" y="557"/>
                    <a:pt x="1" y="637"/>
                    <a:pt x="21" y="716"/>
                  </a:cubicBezTo>
                  <a:cubicBezTo>
                    <a:pt x="120" y="836"/>
                    <a:pt x="259" y="856"/>
                    <a:pt x="418" y="856"/>
                  </a:cubicBezTo>
                  <a:cubicBezTo>
                    <a:pt x="498" y="836"/>
                    <a:pt x="578" y="836"/>
                    <a:pt x="637" y="816"/>
                  </a:cubicBezTo>
                  <a:cubicBezTo>
                    <a:pt x="727" y="774"/>
                    <a:pt x="812" y="755"/>
                    <a:pt x="892" y="755"/>
                  </a:cubicBezTo>
                  <a:cubicBezTo>
                    <a:pt x="1043" y="755"/>
                    <a:pt x="1177" y="825"/>
                    <a:pt x="1294" y="955"/>
                  </a:cubicBezTo>
                  <a:cubicBezTo>
                    <a:pt x="1311" y="967"/>
                    <a:pt x="1330" y="972"/>
                    <a:pt x="1350" y="972"/>
                  </a:cubicBezTo>
                  <a:cubicBezTo>
                    <a:pt x="1398" y="972"/>
                    <a:pt x="1450" y="943"/>
                    <a:pt x="1493" y="915"/>
                  </a:cubicBezTo>
                  <a:cubicBezTo>
                    <a:pt x="1692" y="537"/>
                    <a:pt x="1413" y="458"/>
                    <a:pt x="1174" y="398"/>
                  </a:cubicBezTo>
                  <a:cubicBezTo>
                    <a:pt x="1055" y="362"/>
                    <a:pt x="928" y="355"/>
                    <a:pt x="808" y="355"/>
                  </a:cubicBezTo>
                  <a:cubicBezTo>
                    <a:pt x="727" y="355"/>
                    <a:pt x="649" y="358"/>
                    <a:pt x="578" y="358"/>
                  </a:cubicBezTo>
                  <a:cubicBezTo>
                    <a:pt x="478" y="259"/>
                    <a:pt x="498" y="12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5"/>
            <p:cNvSpPr/>
            <p:nvPr/>
          </p:nvSpPr>
          <p:spPr>
            <a:xfrm>
              <a:off x="5845750" y="1288950"/>
              <a:ext cx="57725" cy="23900"/>
            </a:xfrm>
            <a:custGeom>
              <a:avLst/>
              <a:gdLst/>
              <a:ahLst/>
              <a:cxnLst/>
              <a:rect l="l" t="t" r="r" b="b"/>
              <a:pathLst>
                <a:path w="2309" h="956" extrusionOk="0">
                  <a:moveTo>
                    <a:pt x="60" y="0"/>
                  </a:moveTo>
                  <a:lnTo>
                    <a:pt x="1" y="40"/>
                  </a:lnTo>
                  <a:cubicBezTo>
                    <a:pt x="558" y="796"/>
                    <a:pt x="1353" y="955"/>
                    <a:pt x="2209" y="955"/>
                  </a:cubicBezTo>
                  <a:lnTo>
                    <a:pt x="2308" y="856"/>
                  </a:lnTo>
                  <a:cubicBezTo>
                    <a:pt x="1592" y="498"/>
                    <a:pt x="856" y="14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5"/>
            <p:cNvSpPr/>
            <p:nvPr/>
          </p:nvSpPr>
          <p:spPr>
            <a:xfrm>
              <a:off x="5949700" y="1362200"/>
              <a:ext cx="22900" cy="17775"/>
            </a:xfrm>
            <a:custGeom>
              <a:avLst/>
              <a:gdLst/>
              <a:ahLst/>
              <a:cxnLst/>
              <a:rect l="l" t="t" r="r" b="b"/>
              <a:pathLst>
                <a:path w="916" h="711" extrusionOk="0">
                  <a:moveTo>
                    <a:pt x="532" y="0"/>
                  </a:moveTo>
                  <a:cubicBezTo>
                    <a:pt x="440" y="0"/>
                    <a:pt x="342" y="38"/>
                    <a:pt x="239" y="134"/>
                  </a:cubicBezTo>
                  <a:cubicBezTo>
                    <a:pt x="0" y="412"/>
                    <a:pt x="537" y="472"/>
                    <a:pt x="398" y="711"/>
                  </a:cubicBezTo>
                  <a:lnTo>
                    <a:pt x="577" y="711"/>
                  </a:lnTo>
                  <a:cubicBezTo>
                    <a:pt x="697" y="532"/>
                    <a:pt x="796" y="373"/>
                    <a:pt x="915" y="193"/>
                  </a:cubicBezTo>
                  <a:cubicBezTo>
                    <a:pt x="796" y="86"/>
                    <a:pt x="670" y="0"/>
                    <a:pt x="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
            <p:cNvSpPr/>
            <p:nvPr/>
          </p:nvSpPr>
          <p:spPr>
            <a:xfrm>
              <a:off x="5768675" y="1258100"/>
              <a:ext cx="35325" cy="13475"/>
            </a:xfrm>
            <a:custGeom>
              <a:avLst/>
              <a:gdLst/>
              <a:ahLst/>
              <a:cxnLst/>
              <a:rect l="l" t="t" r="r" b="b"/>
              <a:pathLst>
                <a:path w="1413" h="539" extrusionOk="0">
                  <a:moveTo>
                    <a:pt x="0" y="1"/>
                  </a:moveTo>
                  <a:lnTo>
                    <a:pt x="0" y="1"/>
                  </a:lnTo>
                  <a:cubicBezTo>
                    <a:pt x="418" y="319"/>
                    <a:pt x="915" y="439"/>
                    <a:pt x="1413" y="538"/>
                  </a:cubicBezTo>
                  <a:cubicBezTo>
                    <a:pt x="1015" y="100"/>
                    <a:pt x="498" y="8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
            <p:cNvSpPr/>
            <p:nvPr/>
          </p:nvSpPr>
          <p:spPr>
            <a:xfrm>
              <a:off x="5634400" y="1193450"/>
              <a:ext cx="21900" cy="13350"/>
            </a:xfrm>
            <a:custGeom>
              <a:avLst/>
              <a:gdLst/>
              <a:ahLst/>
              <a:cxnLst/>
              <a:rect l="l" t="t" r="r" b="b"/>
              <a:pathLst>
                <a:path w="876" h="534" extrusionOk="0">
                  <a:moveTo>
                    <a:pt x="299" y="1"/>
                  </a:moveTo>
                  <a:cubicBezTo>
                    <a:pt x="120" y="81"/>
                    <a:pt x="0" y="200"/>
                    <a:pt x="0" y="399"/>
                  </a:cubicBezTo>
                  <a:cubicBezTo>
                    <a:pt x="120" y="488"/>
                    <a:pt x="239" y="533"/>
                    <a:pt x="367" y="533"/>
                  </a:cubicBezTo>
                  <a:cubicBezTo>
                    <a:pt x="409" y="533"/>
                    <a:pt x="453" y="528"/>
                    <a:pt x="498" y="518"/>
                  </a:cubicBezTo>
                  <a:cubicBezTo>
                    <a:pt x="617" y="498"/>
                    <a:pt x="756" y="498"/>
                    <a:pt x="876" y="478"/>
                  </a:cubicBezTo>
                  <a:cubicBezTo>
                    <a:pt x="776" y="240"/>
                    <a:pt x="398" y="279"/>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5"/>
            <p:cNvSpPr/>
            <p:nvPr/>
          </p:nvSpPr>
          <p:spPr>
            <a:xfrm>
              <a:off x="5656275" y="1205400"/>
              <a:ext cx="20425" cy="9975"/>
            </a:xfrm>
            <a:custGeom>
              <a:avLst/>
              <a:gdLst/>
              <a:ahLst/>
              <a:cxnLst/>
              <a:rect l="l" t="t" r="r" b="b"/>
              <a:pathLst>
                <a:path w="817" h="399" extrusionOk="0">
                  <a:moveTo>
                    <a:pt x="1" y="0"/>
                  </a:moveTo>
                  <a:cubicBezTo>
                    <a:pt x="180" y="319"/>
                    <a:pt x="478" y="398"/>
                    <a:pt x="816" y="398"/>
                  </a:cubicBezTo>
                  <a:cubicBezTo>
                    <a:pt x="597" y="14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5"/>
            <p:cNvSpPr/>
            <p:nvPr/>
          </p:nvSpPr>
          <p:spPr>
            <a:xfrm>
              <a:off x="5742800" y="1245675"/>
              <a:ext cx="22425" cy="8775"/>
            </a:xfrm>
            <a:custGeom>
              <a:avLst/>
              <a:gdLst/>
              <a:ahLst/>
              <a:cxnLst/>
              <a:rect l="l" t="t" r="r" b="b"/>
              <a:pathLst>
                <a:path w="897" h="351" extrusionOk="0">
                  <a:moveTo>
                    <a:pt x="1" y="1"/>
                  </a:moveTo>
                  <a:lnTo>
                    <a:pt x="1" y="1"/>
                  </a:lnTo>
                  <a:cubicBezTo>
                    <a:pt x="149" y="296"/>
                    <a:pt x="374" y="350"/>
                    <a:pt x="627" y="350"/>
                  </a:cubicBezTo>
                  <a:cubicBezTo>
                    <a:pt x="714" y="350"/>
                    <a:pt x="804" y="344"/>
                    <a:pt x="896" y="339"/>
                  </a:cubicBezTo>
                  <a:cubicBezTo>
                    <a:pt x="657" y="1"/>
                    <a:pt x="260" y="1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5"/>
            <p:cNvSpPr/>
            <p:nvPr/>
          </p:nvSpPr>
          <p:spPr>
            <a:xfrm>
              <a:off x="5902450" y="1310325"/>
              <a:ext cx="18425" cy="12500"/>
            </a:xfrm>
            <a:custGeom>
              <a:avLst/>
              <a:gdLst/>
              <a:ahLst/>
              <a:cxnLst/>
              <a:rect l="l" t="t" r="r" b="b"/>
              <a:pathLst>
                <a:path w="737" h="500" extrusionOk="0">
                  <a:moveTo>
                    <a:pt x="40" y="1"/>
                  </a:moveTo>
                  <a:lnTo>
                    <a:pt x="1" y="60"/>
                  </a:lnTo>
                  <a:cubicBezTo>
                    <a:pt x="15" y="382"/>
                    <a:pt x="170" y="500"/>
                    <a:pt x="385" y="500"/>
                  </a:cubicBezTo>
                  <a:cubicBezTo>
                    <a:pt x="462" y="500"/>
                    <a:pt x="548" y="485"/>
                    <a:pt x="637" y="458"/>
                  </a:cubicBezTo>
                  <a:cubicBezTo>
                    <a:pt x="697" y="438"/>
                    <a:pt x="717" y="379"/>
                    <a:pt x="737" y="359"/>
                  </a:cubicBezTo>
                  <a:cubicBezTo>
                    <a:pt x="538" y="180"/>
                    <a:pt x="31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5"/>
            <p:cNvSpPr/>
            <p:nvPr/>
          </p:nvSpPr>
          <p:spPr>
            <a:xfrm>
              <a:off x="5972575" y="1093000"/>
              <a:ext cx="21400" cy="5000"/>
            </a:xfrm>
            <a:custGeom>
              <a:avLst/>
              <a:gdLst/>
              <a:ahLst/>
              <a:cxnLst/>
              <a:rect l="l" t="t" r="r" b="b"/>
              <a:pathLst>
                <a:path w="856" h="200" extrusionOk="0">
                  <a:moveTo>
                    <a:pt x="856" y="1"/>
                  </a:moveTo>
                  <a:lnTo>
                    <a:pt x="856" y="1"/>
                  </a:lnTo>
                  <a:cubicBezTo>
                    <a:pt x="814" y="7"/>
                    <a:pt x="771" y="9"/>
                    <a:pt x="726" y="9"/>
                  </a:cubicBezTo>
                  <a:cubicBezTo>
                    <a:pt x="642" y="9"/>
                    <a:pt x="555" y="2"/>
                    <a:pt x="469" y="2"/>
                  </a:cubicBezTo>
                  <a:cubicBezTo>
                    <a:pt x="295" y="2"/>
                    <a:pt x="125" y="30"/>
                    <a:pt x="0" y="200"/>
                  </a:cubicBezTo>
                  <a:cubicBezTo>
                    <a:pt x="47" y="189"/>
                    <a:pt x="96" y="186"/>
                    <a:pt x="146" y="186"/>
                  </a:cubicBezTo>
                  <a:cubicBezTo>
                    <a:pt x="237" y="186"/>
                    <a:pt x="332" y="197"/>
                    <a:pt x="425" y="197"/>
                  </a:cubicBezTo>
                  <a:cubicBezTo>
                    <a:pt x="580" y="197"/>
                    <a:pt x="732" y="166"/>
                    <a:pt x="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5"/>
            <p:cNvSpPr/>
            <p:nvPr/>
          </p:nvSpPr>
          <p:spPr>
            <a:xfrm>
              <a:off x="5990475" y="1079125"/>
              <a:ext cx="9475" cy="14400"/>
            </a:xfrm>
            <a:custGeom>
              <a:avLst/>
              <a:gdLst/>
              <a:ahLst/>
              <a:cxnLst/>
              <a:rect l="l" t="t" r="r" b="b"/>
              <a:pathLst>
                <a:path w="379" h="576" extrusionOk="0">
                  <a:moveTo>
                    <a:pt x="45" y="1"/>
                  </a:moveTo>
                  <a:cubicBezTo>
                    <a:pt x="17" y="1"/>
                    <a:pt x="1" y="26"/>
                    <a:pt x="1" y="78"/>
                  </a:cubicBezTo>
                  <a:cubicBezTo>
                    <a:pt x="60" y="257"/>
                    <a:pt x="180" y="396"/>
                    <a:pt x="160" y="575"/>
                  </a:cubicBezTo>
                  <a:cubicBezTo>
                    <a:pt x="379" y="476"/>
                    <a:pt x="359" y="257"/>
                    <a:pt x="379" y="78"/>
                  </a:cubicBezTo>
                  <a:cubicBezTo>
                    <a:pt x="279" y="78"/>
                    <a:pt x="199" y="58"/>
                    <a:pt x="140" y="58"/>
                  </a:cubicBezTo>
                  <a:cubicBezTo>
                    <a:pt x="102" y="21"/>
                    <a:pt x="69" y="1"/>
                    <a:pt x="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5"/>
            <p:cNvSpPr/>
            <p:nvPr/>
          </p:nvSpPr>
          <p:spPr>
            <a:xfrm>
              <a:off x="5688600" y="1150200"/>
              <a:ext cx="7500" cy="12950"/>
            </a:xfrm>
            <a:custGeom>
              <a:avLst/>
              <a:gdLst/>
              <a:ahLst/>
              <a:cxnLst/>
              <a:rect l="l" t="t" r="r" b="b"/>
              <a:pathLst>
                <a:path w="300" h="518" extrusionOk="0">
                  <a:moveTo>
                    <a:pt x="219" y="0"/>
                  </a:moveTo>
                  <a:lnTo>
                    <a:pt x="219" y="0"/>
                  </a:lnTo>
                  <a:cubicBezTo>
                    <a:pt x="1" y="179"/>
                    <a:pt x="21" y="338"/>
                    <a:pt x="239" y="517"/>
                  </a:cubicBezTo>
                  <a:cubicBezTo>
                    <a:pt x="299" y="338"/>
                    <a:pt x="279" y="17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5"/>
            <p:cNvSpPr/>
            <p:nvPr/>
          </p:nvSpPr>
          <p:spPr>
            <a:xfrm>
              <a:off x="5684625" y="1137275"/>
              <a:ext cx="11950" cy="8475"/>
            </a:xfrm>
            <a:custGeom>
              <a:avLst/>
              <a:gdLst/>
              <a:ahLst/>
              <a:cxnLst/>
              <a:rect l="l" t="t" r="r" b="b"/>
              <a:pathLst>
                <a:path w="478" h="339" extrusionOk="0">
                  <a:moveTo>
                    <a:pt x="219" y="0"/>
                  </a:moveTo>
                  <a:cubicBezTo>
                    <a:pt x="180" y="0"/>
                    <a:pt x="160" y="20"/>
                    <a:pt x="120" y="20"/>
                  </a:cubicBezTo>
                  <a:cubicBezTo>
                    <a:pt x="80" y="60"/>
                    <a:pt x="20" y="119"/>
                    <a:pt x="1" y="159"/>
                  </a:cubicBezTo>
                  <a:cubicBezTo>
                    <a:pt x="1" y="239"/>
                    <a:pt x="1" y="298"/>
                    <a:pt x="60" y="338"/>
                  </a:cubicBezTo>
                  <a:lnTo>
                    <a:pt x="359" y="338"/>
                  </a:lnTo>
                  <a:cubicBezTo>
                    <a:pt x="378" y="239"/>
                    <a:pt x="438" y="119"/>
                    <a:pt x="478" y="40"/>
                  </a:cubicBezTo>
                  <a:cubicBezTo>
                    <a:pt x="378" y="20"/>
                    <a:pt x="299" y="2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5"/>
            <p:cNvSpPr/>
            <p:nvPr/>
          </p:nvSpPr>
          <p:spPr>
            <a:xfrm>
              <a:off x="5959650" y="1097950"/>
              <a:ext cx="12950" cy="4075"/>
            </a:xfrm>
            <a:custGeom>
              <a:avLst/>
              <a:gdLst/>
              <a:ahLst/>
              <a:cxnLst/>
              <a:rect l="l" t="t" r="r" b="b"/>
              <a:pathLst>
                <a:path w="518" h="163" extrusionOk="0">
                  <a:moveTo>
                    <a:pt x="408" y="1"/>
                  </a:moveTo>
                  <a:cubicBezTo>
                    <a:pt x="261" y="1"/>
                    <a:pt x="112" y="13"/>
                    <a:pt x="0" y="141"/>
                  </a:cubicBezTo>
                  <a:cubicBezTo>
                    <a:pt x="64" y="154"/>
                    <a:pt x="126" y="162"/>
                    <a:pt x="185" y="162"/>
                  </a:cubicBezTo>
                  <a:cubicBezTo>
                    <a:pt x="310" y="162"/>
                    <a:pt x="423" y="123"/>
                    <a:pt x="517" y="2"/>
                  </a:cubicBezTo>
                  <a:cubicBezTo>
                    <a:pt x="482" y="2"/>
                    <a:pt x="445"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5"/>
            <p:cNvSpPr/>
            <p:nvPr/>
          </p:nvSpPr>
          <p:spPr>
            <a:xfrm>
              <a:off x="5720925" y="1235725"/>
              <a:ext cx="10475" cy="4725"/>
            </a:xfrm>
            <a:custGeom>
              <a:avLst/>
              <a:gdLst/>
              <a:ahLst/>
              <a:cxnLst/>
              <a:rect l="l" t="t" r="r" b="b"/>
              <a:pathLst>
                <a:path w="419" h="189" extrusionOk="0">
                  <a:moveTo>
                    <a:pt x="1" y="1"/>
                  </a:moveTo>
                  <a:lnTo>
                    <a:pt x="1" y="1"/>
                  </a:lnTo>
                  <a:cubicBezTo>
                    <a:pt x="76" y="152"/>
                    <a:pt x="175" y="188"/>
                    <a:pt x="296" y="188"/>
                  </a:cubicBezTo>
                  <a:cubicBezTo>
                    <a:pt x="335" y="188"/>
                    <a:pt x="375" y="185"/>
                    <a:pt x="418" y="180"/>
                  </a:cubicBezTo>
                  <a:cubicBezTo>
                    <a:pt x="299" y="80"/>
                    <a:pt x="180"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5"/>
            <p:cNvSpPr/>
            <p:nvPr/>
          </p:nvSpPr>
          <p:spPr>
            <a:xfrm>
              <a:off x="5733375" y="1241400"/>
              <a:ext cx="8475" cy="4300"/>
            </a:xfrm>
            <a:custGeom>
              <a:avLst/>
              <a:gdLst/>
              <a:ahLst/>
              <a:cxnLst/>
              <a:rect l="l" t="t" r="r" b="b"/>
              <a:pathLst>
                <a:path w="339" h="172" extrusionOk="0">
                  <a:moveTo>
                    <a:pt x="85" y="0"/>
                  </a:moveTo>
                  <a:cubicBezTo>
                    <a:pt x="57" y="0"/>
                    <a:pt x="28" y="4"/>
                    <a:pt x="0" y="13"/>
                  </a:cubicBezTo>
                  <a:cubicBezTo>
                    <a:pt x="80" y="132"/>
                    <a:pt x="199" y="172"/>
                    <a:pt x="338" y="172"/>
                  </a:cubicBezTo>
                  <a:cubicBezTo>
                    <a:pt x="291" y="61"/>
                    <a:pt x="193"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5"/>
            <p:cNvSpPr/>
            <p:nvPr/>
          </p:nvSpPr>
          <p:spPr>
            <a:xfrm>
              <a:off x="5972575" y="1058200"/>
              <a:ext cx="4500" cy="9475"/>
            </a:xfrm>
            <a:custGeom>
              <a:avLst/>
              <a:gdLst/>
              <a:ahLst/>
              <a:cxnLst/>
              <a:rect l="l" t="t" r="r" b="b"/>
              <a:pathLst>
                <a:path w="180" h="379" extrusionOk="0">
                  <a:moveTo>
                    <a:pt x="20" y="0"/>
                  </a:moveTo>
                  <a:lnTo>
                    <a:pt x="20" y="0"/>
                  </a:lnTo>
                  <a:cubicBezTo>
                    <a:pt x="0" y="139"/>
                    <a:pt x="20" y="299"/>
                    <a:pt x="179" y="378"/>
                  </a:cubicBezTo>
                  <a:cubicBezTo>
                    <a:pt x="160" y="219"/>
                    <a:pt x="120" y="10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5"/>
            <p:cNvSpPr/>
            <p:nvPr/>
          </p:nvSpPr>
          <p:spPr>
            <a:xfrm>
              <a:off x="5919350" y="1318775"/>
              <a:ext cx="10975" cy="5450"/>
            </a:xfrm>
            <a:custGeom>
              <a:avLst/>
              <a:gdLst/>
              <a:ahLst/>
              <a:cxnLst/>
              <a:rect l="l" t="t" r="r" b="b"/>
              <a:pathLst>
                <a:path w="439" h="218" extrusionOk="0">
                  <a:moveTo>
                    <a:pt x="41" y="1"/>
                  </a:moveTo>
                  <a:lnTo>
                    <a:pt x="1" y="41"/>
                  </a:lnTo>
                  <a:cubicBezTo>
                    <a:pt x="1" y="135"/>
                    <a:pt x="26" y="218"/>
                    <a:pt x="116" y="218"/>
                  </a:cubicBezTo>
                  <a:cubicBezTo>
                    <a:pt x="139" y="218"/>
                    <a:pt x="167" y="212"/>
                    <a:pt x="200" y="200"/>
                  </a:cubicBezTo>
                  <a:cubicBezTo>
                    <a:pt x="299" y="200"/>
                    <a:pt x="359" y="160"/>
                    <a:pt x="439" y="160"/>
                  </a:cubicBezTo>
                  <a:cubicBezTo>
                    <a:pt x="339" y="41"/>
                    <a:pt x="220"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5"/>
            <p:cNvSpPr/>
            <p:nvPr/>
          </p:nvSpPr>
          <p:spPr>
            <a:xfrm>
              <a:off x="5816425" y="1276200"/>
              <a:ext cx="8975" cy="3975"/>
            </a:xfrm>
            <a:custGeom>
              <a:avLst/>
              <a:gdLst/>
              <a:ahLst/>
              <a:cxnLst/>
              <a:rect l="l" t="t" r="r" b="b"/>
              <a:pathLst>
                <a:path w="359" h="159" extrusionOk="0">
                  <a:moveTo>
                    <a:pt x="92" y="1"/>
                  </a:moveTo>
                  <a:cubicBezTo>
                    <a:pt x="64" y="1"/>
                    <a:pt x="33" y="5"/>
                    <a:pt x="0" y="13"/>
                  </a:cubicBezTo>
                  <a:cubicBezTo>
                    <a:pt x="63" y="123"/>
                    <a:pt x="151" y="159"/>
                    <a:pt x="264" y="159"/>
                  </a:cubicBezTo>
                  <a:cubicBezTo>
                    <a:pt x="294" y="159"/>
                    <a:pt x="325" y="156"/>
                    <a:pt x="358" y="152"/>
                  </a:cubicBezTo>
                  <a:cubicBezTo>
                    <a:pt x="279" y="58"/>
                    <a:pt x="201" y="1"/>
                    <a:pt x="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5"/>
            <p:cNvSpPr/>
            <p:nvPr/>
          </p:nvSpPr>
          <p:spPr>
            <a:xfrm>
              <a:off x="5807950" y="1272400"/>
              <a:ext cx="8000" cy="3525"/>
            </a:xfrm>
            <a:custGeom>
              <a:avLst/>
              <a:gdLst/>
              <a:ahLst/>
              <a:cxnLst/>
              <a:rect l="l" t="t" r="r" b="b"/>
              <a:pathLst>
                <a:path w="320" h="141" extrusionOk="0">
                  <a:moveTo>
                    <a:pt x="60" y="1"/>
                  </a:moveTo>
                  <a:cubicBezTo>
                    <a:pt x="41" y="1"/>
                    <a:pt x="21" y="3"/>
                    <a:pt x="1" y="6"/>
                  </a:cubicBezTo>
                  <a:cubicBezTo>
                    <a:pt x="61" y="95"/>
                    <a:pt x="143" y="140"/>
                    <a:pt x="230" y="140"/>
                  </a:cubicBezTo>
                  <a:cubicBezTo>
                    <a:pt x="260" y="140"/>
                    <a:pt x="289" y="135"/>
                    <a:pt x="319" y="125"/>
                  </a:cubicBezTo>
                  <a:cubicBezTo>
                    <a:pt x="253" y="42"/>
                    <a:pt x="159"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5"/>
            <p:cNvSpPr/>
            <p:nvPr/>
          </p:nvSpPr>
          <p:spPr>
            <a:xfrm>
              <a:off x="5828850" y="1280500"/>
              <a:ext cx="6500" cy="3500"/>
            </a:xfrm>
            <a:custGeom>
              <a:avLst/>
              <a:gdLst/>
              <a:ahLst/>
              <a:cxnLst/>
              <a:rect l="l" t="t" r="r" b="b"/>
              <a:pathLst>
                <a:path w="260" h="140" extrusionOk="0">
                  <a:moveTo>
                    <a:pt x="0" y="0"/>
                  </a:moveTo>
                  <a:cubicBezTo>
                    <a:pt x="80" y="100"/>
                    <a:pt x="160" y="139"/>
                    <a:pt x="259" y="139"/>
                  </a:cubicBezTo>
                  <a:cubicBezTo>
                    <a:pt x="199" y="6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5"/>
            <p:cNvSpPr/>
            <p:nvPr/>
          </p:nvSpPr>
          <p:spPr>
            <a:xfrm>
              <a:off x="5677175" y="1176725"/>
              <a:ext cx="6475" cy="2825"/>
            </a:xfrm>
            <a:custGeom>
              <a:avLst/>
              <a:gdLst/>
              <a:ahLst/>
              <a:cxnLst/>
              <a:rect l="l" t="t" r="r" b="b"/>
              <a:pathLst>
                <a:path w="259" h="113" extrusionOk="0">
                  <a:moveTo>
                    <a:pt x="196" y="1"/>
                  </a:moveTo>
                  <a:cubicBezTo>
                    <a:pt x="124" y="1"/>
                    <a:pt x="62" y="51"/>
                    <a:pt x="0" y="113"/>
                  </a:cubicBezTo>
                  <a:cubicBezTo>
                    <a:pt x="80" y="73"/>
                    <a:pt x="179" y="33"/>
                    <a:pt x="259" y="13"/>
                  </a:cubicBezTo>
                  <a:cubicBezTo>
                    <a:pt x="237" y="5"/>
                    <a:pt x="216" y="1"/>
                    <a:pt x="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5"/>
            <p:cNvSpPr/>
            <p:nvPr/>
          </p:nvSpPr>
          <p:spPr>
            <a:xfrm>
              <a:off x="5659750" y="1181025"/>
              <a:ext cx="6500" cy="3000"/>
            </a:xfrm>
            <a:custGeom>
              <a:avLst/>
              <a:gdLst/>
              <a:ahLst/>
              <a:cxnLst/>
              <a:rect l="l" t="t" r="r" b="b"/>
              <a:pathLst>
                <a:path w="260" h="120" extrusionOk="0">
                  <a:moveTo>
                    <a:pt x="260" y="1"/>
                  </a:moveTo>
                  <a:cubicBezTo>
                    <a:pt x="160" y="1"/>
                    <a:pt x="61" y="21"/>
                    <a:pt x="1" y="120"/>
                  </a:cubicBezTo>
                  <a:cubicBezTo>
                    <a:pt x="100" y="120"/>
                    <a:pt x="200" y="100"/>
                    <a:pt x="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5"/>
            <p:cNvSpPr/>
            <p:nvPr/>
          </p:nvSpPr>
          <p:spPr>
            <a:xfrm>
              <a:off x="5691100" y="1167600"/>
              <a:ext cx="3500" cy="5000"/>
            </a:xfrm>
            <a:custGeom>
              <a:avLst/>
              <a:gdLst/>
              <a:ahLst/>
              <a:cxnLst/>
              <a:rect l="l" t="t" r="r" b="b"/>
              <a:pathLst>
                <a:path w="140" h="200" extrusionOk="0">
                  <a:moveTo>
                    <a:pt x="139" y="1"/>
                  </a:moveTo>
                  <a:lnTo>
                    <a:pt x="139" y="1"/>
                  </a:lnTo>
                  <a:cubicBezTo>
                    <a:pt x="80" y="20"/>
                    <a:pt x="0" y="100"/>
                    <a:pt x="0" y="199"/>
                  </a:cubicBezTo>
                  <a:cubicBezTo>
                    <a:pt x="100" y="16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5"/>
            <p:cNvSpPr/>
            <p:nvPr/>
          </p:nvSpPr>
          <p:spPr>
            <a:xfrm>
              <a:off x="5686125" y="1172575"/>
              <a:ext cx="5000" cy="3500"/>
            </a:xfrm>
            <a:custGeom>
              <a:avLst/>
              <a:gdLst/>
              <a:ahLst/>
              <a:cxnLst/>
              <a:rect l="l" t="t" r="r" b="b"/>
              <a:pathLst>
                <a:path w="200" h="140" extrusionOk="0">
                  <a:moveTo>
                    <a:pt x="199" y="0"/>
                  </a:moveTo>
                  <a:cubicBezTo>
                    <a:pt x="100" y="0"/>
                    <a:pt x="40" y="40"/>
                    <a:pt x="0" y="140"/>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5"/>
            <p:cNvSpPr/>
            <p:nvPr/>
          </p:nvSpPr>
          <p:spPr>
            <a:xfrm>
              <a:off x="4717750" y="519600"/>
              <a:ext cx="29450" cy="87250"/>
            </a:xfrm>
            <a:custGeom>
              <a:avLst/>
              <a:gdLst/>
              <a:ahLst/>
              <a:cxnLst/>
              <a:rect l="l" t="t" r="r" b="b"/>
              <a:pathLst>
                <a:path w="1178" h="3490" extrusionOk="0">
                  <a:moveTo>
                    <a:pt x="860" y="0"/>
                  </a:moveTo>
                  <a:cubicBezTo>
                    <a:pt x="840" y="40"/>
                    <a:pt x="780" y="60"/>
                    <a:pt x="740" y="80"/>
                  </a:cubicBezTo>
                  <a:cubicBezTo>
                    <a:pt x="740" y="140"/>
                    <a:pt x="740" y="159"/>
                    <a:pt x="720" y="199"/>
                  </a:cubicBezTo>
                  <a:cubicBezTo>
                    <a:pt x="541" y="955"/>
                    <a:pt x="561" y="1771"/>
                    <a:pt x="163" y="2467"/>
                  </a:cubicBezTo>
                  <a:cubicBezTo>
                    <a:pt x="84" y="2547"/>
                    <a:pt x="64" y="2626"/>
                    <a:pt x="84" y="2745"/>
                  </a:cubicBezTo>
                  <a:cubicBezTo>
                    <a:pt x="232" y="3005"/>
                    <a:pt x="0" y="3489"/>
                    <a:pt x="500" y="3489"/>
                  </a:cubicBezTo>
                  <a:cubicBezTo>
                    <a:pt x="536" y="3489"/>
                    <a:pt x="576" y="3487"/>
                    <a:pt x="621" y="3482"/>
                  </a:cubicBezTo>
                  <a:cubicBezTo>
                    <a:pt x="1058" y="2646"/>
                    <a:pt x="1019" y="1671"/>
                    <a:pt x="1178" y="776"/>
                  </a:cubicBezTo>
                  <a:cubicBezTo>
                    <a:pt x="1118" y="498"/>
                    <a:pt x="1118" y="199"/>
                    <a:pt x="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5"/>
            <p:cNvSpPr/>
            <p:nvPr/>
          </p:nvSpPr>
          <p:spPr>
            <a:xfrm>
              <a:off x="4736750" y="479250"/>
              <a:ext cx="311325" cy="57775"/>
            </a:xfrm>
            <a:custGeom>
              <a:avLst/>
              <a:gdLst/>
              <a:ahLst/>
              <a:cxnLst/>
              <a:rect l="l" t="t" r="r" b="b"/>
              <a:pathLst>
                <a:path w="12453" h="2311" extrusionOk="0">
                  <a:moveTo>
                    <a:pt x="10643" y="1"/>
                  </a:moveTo>
                  <a:cubicBezTo>
                    <a:pt x="9781" y="1"/>
                    <a:pt x="8919" y="10"/>
                    <a:pt x="8057" y="63"/>
                  </a:cubicBezTo>
                  <a:cubicBezTo>
                    <a:pt x="7896" y="34"/>
                    <a:pt x="7715" y="15"/>
                    <a:pt x="7543" y="15"/>
                  </a:cubicBezTo>
                  <a:cubicBezTo>
                    <a:pt x="7480" y="15"/>
                    <a:pt x="7419" y="18"/>
                    <a:pt x="7360" y="23"/>
                  </a:cubicBezTo>
                  <a:cubicBezTo>
                    <a:pt x="6021" y="137"/>
                    <a:pt x="4691" y="230"/>
                    <a:pt x="3350" y="230"/>
                  </a:cubicBezTo>
                  <a:cubicBezTo>
                    <a:pt x="2819" y="230"/>
                    <a:pt x="2286" y="216"/>
                    <a:pt x="1751" y="182"/>
                  </a:cubicBezTo>
                  <a:cubicBezTo>
                    <a:pt x="1706" y="181"/>
                    <a:pt x="1660" y="180"/>
                    <a:pt x="1615" y="180"/>
                  </a:cubicBezTo>
                  <a:cubicBezTo>
                    <a:pt x="1021" y="180"/>
                    <a:pt x="425" y="319"/>
                    <a:pt x="259" y="1077"/>
                  </a:cubicBezTo>
                  <a:cubicBezTo>
                    <a:pt x="219" y="1177"/>
                    <a:pt x="179" y="1216"/>
                    <a:pt x="119" y="1296"/>
                  </a:cubicBezTo>
                  <a:cubicBezTo>
                    <a:pt x="100" y="1395"/>
                    <a:pt x="100" y="1515"/>
                    <a:pt x="80" y="1614"/>
                  </a:cubicBezTo>
                  <a:cubicBezTo>
                    <a:pt x="179" y="1853"/>
                    <a:pt x="0" y="2112"/>
                    <a:pt x="219" y="2311"/>
                  </a:cubicBezTo>
                  <a:cubicBezTo>
                    <a:pt x="398" y="2251"/>
                    <a:pt x="458" y="2072"/>
                    <a:pt x="517" y="1913"/>
                  </a:cubicBezTo>
                  <a:cubicBezTo>
                    <a:pt x="537" y="1773"/>
                    <a:pt x="597" y="1594"/>
                    <a:pt x="696" y="1475"/>
                  </a:cubicBezTo>
                  <a:cubicBezTo>
                    <a:pt x="1512" y="978"/>
                    <a:pt x="2427" y="1117"/>
                    <a:pt x="3302" y="1018"/>
                  </a:cubicBezTo>
                  <a:lnTo>
                    <a:pt x="3581" y="1018"/>
                  </a:lnTo>
                  <a:cubicBezTo>
                    <a:pt x="3757" y="1010"/>
                    <a:pt x="3934" y="1007"/>
                    <a:pt x="4112" y="1007"/>
                  </a:cubicBezTo>
                  <a:cubicBezTo>
                    <a:pt x="4489" y="1007"/>
                    <a:pt x="4869" y="1019"/>
                    <a:pt x="5250" y="1019"/>
                  </a:cubicBezTo>
                  <a:cubicBezTo>
                    <a:pt x="5641" y="1019"/>
                    <a:pt x="6033" y="1007"/>
                    <a:pt x="6425" y="958"/>
                  </a:cubicBezTo>
                  <a:cubicBezTo>
                    <a:pt x="6545" y="918"/>
                    <a:pt x="6684" y="878"/>
                    <a:pt x="6823" y="799"/>
                  </a:cubicBezTo>
                  <a:cubicBezTo>
                    <a:pt x="7189" y="683"/>
                    <a:pt x="7559" y="647"/>
                    <a:pt x="7932" y="647"/>
                  </a:cubicBezTo>
                  <a:cubicBezTo>
                    <a:pt x="8330" y="647"/>
                    <a:pt x="8730" y="688"/>
                    <a:pt x="9131" y="719"/>
                  </a:cubicBezTo>
                  <a:cubicBezTo>
                    <a:pt x="9181" y="739"/>
                    <a:pt x="9225" y="749"/>
                    <a:pt x="9270" y="749"/>
                  </a:cubicBezTo>
                  <a:cubicBezTo>
                    <a:pt x="9315" y="749"/>
                    <a:pt x="9360" y="739"/>
                    <a:pt x="9409" y="719"/>
                  </a:cubicBezTo>
                  <a:cubicBezTo>
                    <a:pt x="9660" y="679"/>
                    <a:pt x="9913" y="668"/>
                    <a:pt x="10170" y="668"/>
                  </a:cubicBezTo>
                  <a:cubicBezTo>
                    <a:pt x="10470" y="668"/>
                    <a:pt x="10774" y="683"/>
                    <a:pt x="11083" y="683"/>
                  </a:cubicBezTo>
                  <a:cubicBezTo>
                    <a:pt x="11161" y="683"/>
                    <a:pt x="11240" y="682"/>
                    <a:pt x="11319" y="679"/>
                  </a:cubicBezTo>
                  <a:cubicBezTo>
                    <a:pt x="11498" y="679"/>
                    <a:pt x="11697" y="659"/>
                    <a:pt x="11856" y="659"/>
                  </a:cubicBezTo>
                  <a:cubicBezTo>
                    <a:pt x="11956" y="620"/>
                    <a:pt x="12035" y="620"/>
                    <a:pt x="12135" y="600"/>
                  </a:cubicBezTo>
                  <a:cubicBezTo>
                    <a:pt x="12254" y="580"/>
                    <a:pt x="12393" y="500"/>
                    <a:pt x="12453" y="381"/>
                  </a:cubicBezTo>
                  <a:cubicBezTo>
                    <a:pt x="12413" y="83"/>
                    <a:pt x="12154" y="63"/>
                    <a:pt x="11936" y="3"/>
                  </a:cubicBezTo>
                  <a:cubicBezTo>
                    <a:pt x="11505" y="3"/>
                    <a:pt x="11074" y="1"/>
                    <a:pt x="10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
            <p:cNvSpPr/>
            <p:nvPr/>
          </p:nvSpPr>
          <p:spPr>
            <a:xfrm>
              <a:off x="4938150" y="472350"/>
              <a:ext cx="241225" cy="16325"/>
            </a:xfrm>
            <a:custGeom>
              <a:avLst/>
              <a:gdLst/>
              <a:ahLst/>
              <a:cxnLst/>
              <a:rect l="l" t="t" r="r" b="b"/>
              <a:pathLst>
                <a:path w="9649" h="653" extrusionOk="0">
                  <a:moveTo>
                    <a:pt x="8733" y="0"/>
                  </a:moveTo>
                  <a:cubicBezTo>
                    <a:pt x="7303" y="186"/>
                    <a:pt x="5858" y="200"/>
                    <a:pt x="4423" y="200"/>
                  </a:cubicBezTo>
                  <a:cubicBezTo>
                    <a:pt x="4162" y="200"/>
                    <a:pt x="3901" y="199"/>
                    <a:pt x="3641" y="199"/>
                  </a:cubicBezTo>
                  <a:cubicBezTo>
                    <a:pt x="3024" y="199"/>
                    <a:pt x="2413" y="170"/>
                    <a:pt x="1806" y="170"/>
                  </a:cubicBezTo>
                  <a:cubicBezTo>
                    <a:pt x="1199" y="170"/>
                    <a:pt x="597" y="199"/>
                    <a:pt x="1" y="319"/>
                  </a:cubicBezTo>
                  <a:cubicBezTo>
                    <a:pt x="163" y="416"/>
                    <a:pt x="299" y="514"/>
                    <a:pt x="462" y="514"/>
                  </a:cubicBezTo>
                  <a:cubicBezTo>
                    <a:pt x="499" y="514"/>
                    <a:pt x="537" y="509"/>
                    <a:pt x="577" y="498"/>
                  </a:cubicBezTo>
                  <a:cubicBezTo>
                    <a:pt x="1120" y="393"/>
                    <a:pt x="1671" y="366"/>
                    <a:pt x="2227" y="366"/>
                  </a:cubicBezTo>
                  <a:cubicBezTo>
                    <a:pt x="2834" y="366"/>
                    <a:pt x="3446" y="398"/>
                    <a:pt x="4059" y="398"/>
                  </a:cubicBezTo>
                  <a:cubicBezTo>
                    <a:pt x="4716" y="591"/>
                    <a:pt x="5377" y="653"/>
                    <a:pt x="6044" y="653"/>
                  </a:cubicBezTo>
                  <a:cubicBezTo>
                    <a:pt x="6890" y="653"/>
                    <a:pt x="7746" y="553"/>
                    <a:pt x="8614" y="498"/>
                  </a:cubicBezTo>
                  <a:cubicBezTo>
                    <a:pt x="8952" y="478"/>
                    <a:pt x="9370" y="498"/>
                    <a:pt x="9649" y="160"/>
                  </a:cubicBezTo>
                  <a:cubicBezTo>
                    <a:pt x="9330" y="100"/>
                    <a:pt x="9032" y="60"/>
                    <a:pt x="8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
            <p:cNvSpPr/>
            <p:nvPr/>
          </p:nvSpPr>
          <p:spPr>
            <a:xfrm>
              <a:off x="4739225" y="506175"/>
              <a:ext cx="4000" cy="5475"/>
            </a:xfrm>
            <a:custGeom>
              <a:avLst/>
              <a:gdLst/>
              <a:ahLst/>
              <a:cxnLst/>
              <a:rect l="l" t="t" r="r" b="b"/>
              <a:pathLst>
                <a:path w="160" h="219" extrusionOk="0">
                  <a:moveTo>
                    <a:pt x="160" y="0"/>
                  </a:moveTo>
                  <a:lnTo>
                    <a:pt x="160" y="0"/>
                  </a:lnTo>
                  <a:cubicBezTo>
                    <a:pt x="60" y="40"/>
                    <a:pt x="1" y="120"/>
                    <a:pt x="20" y="219"/>
                  </a:cubicBezTo>
                  <a:cubicBezTo>
                    <a:pt x="120" y="179"/>
                    <a:pt x="160" y="10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
            <p:cNvSpPr/>
            <p:nvPr/>
          </p:nvSpPr>
          <p:spPr>
            <a:xfrm>
              <a:off x="5231075" y="2052325"/>
              <a:ext cx="180050" cy="107725"/>
            </a:xfrm>
            <a:custGeom>
              <a:avLst/>
              <a:gdLst/>
              <a:ahLst/>
              <a:cxnLst/>
              <a:rect l="l" t="t" r="r" b="b"/>
              <a:pathLst>
                <a:path w="7202" h="4309" extrusionOk="0">
                  <a:moveTo>
                    <a:pt x="6923" y="1"/>
                  </a:moveTo>
                  <a:cubicBezTo>
                    <a:pt x="6306" y="120"/>
                    <a:pt x="5869" y="597"/>
                    <a:pt x="5292" y="816"/>
                  </a:cubicBezTo>
                  <a:cubicBezTo>
                    <a:pt x="4894" y="1055"/>
                    <a:pt x="4436" y="1234"/>
                    <a:pt x="4078" y="1513"/>
                  </a:cubicBezTo>
                  <a:cubicBezTo>
                    <a:pt x="3879" y="1652"/>
                    <a:pt x="3621" y="1751"/>
                    <a:pt x="3382" y="1890"/>
                  </a:cubicBezTo>
                  <a:cubicBezTo>
                    <a:pt x="3024" y="2149"/>
                    <a:pt x="2686" y="2447"/>
                    <a:pt x="2228" y="2587"/>
                  </a:cubicBezTo>
                  <a:cubicBezTo>
                    <a:pt x="2089" y="2686"/>
                    <a:pt x="1950" y="2825"/>
                    <a:pt x="1811" y="2925"/>
                  </a:cubicBezTo>
                  <a:cubicBezTo>
                    <a:pt x="1632" y="3044"/>
                    <a:pt x="1413" y="3144"/>
                    <a:pt x="1214" y="3223"/>
                  </a:cubicBezTo>
                  <a:cubicBezTo>
                    <a:pt x="935" y="3343"/>
                    <a:pt x="697" y="3482"/>
                    <a:pt x="438" y="3621"/>
                  </a:cubicBezTo>
                  <a:cubicBezTo>
                    <a:pt x="239" y="3741"/>
                    <a:pt x="0" y="3820"/>
                    <a:pt x="40" y="4118"/>
                  </a:cubicBezTo>
                  <a:cubicBezTo>
                    <a:pt x="76" y="4240"/>
                    <a:pt x="150" y="4309"/>
                    <a:pt x="242" y="4309"/>
                  </a:cubicBezTo>
                  <a:cubicBezTo>
                    <a:pt x="301" y="4309"/>
                    <a:pt x="368" y="4280"/>
                    <a:pt x="438" y="4218"/>
                  </a:cubicBezTo>
                  <a:cubicBezTo>
                    <a:pt x="537" y="4138"/>
                    <a:pt x="697" y="4138"/>
                    <a:pt x="816" y="4099"/>
                  </a:cubicBezTo>
                  <a:cubicBezTo>
                    <a:pt x="896" y="3880"/>
                    <a:pt x="1194" y="4039"/>
                    <a:pt x="1293" y="3880"/>
                  </a:cubicBezTo>
                  <a:cubicBezTo>
                    <a:pt x="1751" y="3601"/>
                    <a:pt x="2228" y="3303"/>
                    <a:pt x="2706" y="3004"/>
                  </a:cubicBezTo>
                  <a:cubicBezTo>
                    <a:pt x="2785" y="2945"/>
                    <a:pt x="2825" y="2905"/>
                    <a:pt x="2925" y="2885"/>
                  </a:cubicBezTo>
                  <a:cubicBezTo>
                    <a:pt x="2984" y="2885"/>
                    <a:pt x="3024" y="2845"/>
                    <a:pt x="3044" y="2806"/>
                  </a:cubicBezTo>
                  <a:cubicBezTo>
                    <a:pt x="3104" y="2746"/>
                    <a:pt x="3183" y="2726"/>
                    <a:pt x="3223" y="2686"/>
                  </a:cubicBezTo>
                  <a:cubicBezTo>
                    <a:pt x="3303" y="2607"/>
                    <a:pt x="3382" y="2527"/>
                    <a:pt x="3482" y="2527"/>
                  </a:cubicBezTo>
                  <a:cubicBezTo>
                    <a:pt x="3521" y="2527"/>
                    <a:pt x="3541" y="2507"/>
                    <a:pt x="3581" y="2447"/>
                  </a:cubicBezTo>
                  <a:cubicBezTo>
                    <a:pt x="3641" y="2428"/>
                    <a:pt x="3700" y="2388"/>
                    <a:pt x="3740" y="2328"/>
                  </a:cubicBezTo>
                  <a:cubicBezTo>
                    <a:pt x="3800" y="2249"/>
                    <a:pt x="3879" y="2209"/>
                    <a:pt x="3979" y="2189"/>
                  </a:cubicBezTo>
                  <a:cubicBezTo>
                    <a:pt x="4019" y="2149"/>
                    <a:pt x="4078" y="2129"/>
                    <a:pt x="4098" y="2089"/>
                  </a:cubicBezTo>
                  <a:cubicBezTo>
                    <a:pt x="4178" y="2089"/>
                    <a:pt x="4218" y="2030"/>
                    <a:pt x="4238" y="1990"/>
                  </a:cubicBezTo>
                  <a:lnTo>
                    <a:pt x="4277" y="1990"/>
                  </a:lnTo>
                  <a:cubicBezTo>
                    <a:pt x="4337" y="1910"/>
                    <a:pt x="4417" y="1851"/>
                    <a:pt x="4516" y="1831"/>
                  </a:cubicBezTo>
                  <a:cubicBezTo>
                    <a:pt x="4532" y="1836"/>
                    <a:pt x="4547" y="1839"/>
                    <a:pt x="4560" y="1839"/>
                  </a:cubicBezTo>
                  <a:cubicBezTo>
                    <a:pt x="4596" y="1839"/>
                    <a:pt x="4621" y="1820"/>
                    <a:pt x="4635" y="1791"/>
                  </a:cubicBezTo>
                  <a:cubicBezTo>
                    <a:pt x="4695" y="1751"/>
                    <a:pt x="4775" y="1711"/>
                    <a:pt x="4814" y="1652"/>
                  </a:cubicBezTo>
                  <a:cubicBezTo>
                    <a:pt x="4914" y="1513"/>
                    <a:pt x="5093" y="1592"/>
                    <a:pt x="5212" y="1493"/>
                  </a:cubicBezTo>
                  <a:cubicBezTo>
                    <a:pt x="5312" y="1413"/>
                    <a:pt x="5411" y="1353"/>
                    <a:pt x="5511" y="1294"/>
                  </a:cubicBezTo>
                  <a:cubicBezTo>
                    <a:pt x="5590" y="1214"/>
                    <a:pt x="5670" y="1135"/>
                    <a:pt x="5769" y="1135"/>
                  </a:cubicBezTo>
                  <a:cubicBezTo>
                    <a:pt x="5809" y="1135"/>
                    <a:pt x="5849" y="1135"/>
                    <a:pt x="5869" y="1095"/>
                  </a:cubicBezTo>
                  <a:cubicBezTo>
                    <a:pt x="5909" y="1015"/>
                    <a:pt x="5988" y="956"/>
                    <a:pt x="6068" y="936"/>
                  </a:cubicBezTo>
                  <a:cubicBezTo>
                    <a:pt x="6147" y="936"/>
                    <a:pt x="6167" y="936"/>
                    <a:pt x="6207" y="896"/>
                  </a:cubicBezTo>
                  <a:cubicBezTo>
                    <a:pt x="6267" y="836"/>
                    <a:pt x="6346" y="796"/>
                    <a:pt x="6406" y="757"/>
                  </a:cubicBezTo>
                  <a:cubicBezTo>
                    <a:pt x="6485" y="757"/>
                    <a:pt x="6545" y="737"/>
                    <a:pt x="6565" y="697"/>
                  </a:cubicBezTo>
                  <a:cubicBezTo>
                    <a:pt x="6645" y="657"/>
                    <a:pt x="6684" y="617"/>
                    <a:pt x="6704" y="558"/>
                  </a:cubicBezTo>
                  <a:cubicBezTo>
                    <a:pt x="6784" y="498"/>
                    <a:pt x="6863" y="418"/>
                    <a:pt x="6963" y="418"/>
                  </a:cubicBezTo>
                  <a:cubicBezTo>
                    <a:pt x="7003" y="418"/>
                    <a:pt x="7023" y="418"/>
                    <a:pt x="7062" y="359"/>
                  </a:cubicBezTo>
                  <a:cubicBezTo>
                    <a:pt x="7202" y="200"/>
                    <a:pt x="7122" y="60"/>
                    <a:pt x="6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5"/>
            <p:cNvSpPr/>
            <p:nvPr/>
          </p:nvSpPr>
          <p:spPr>
            <a:xfrm>
              <a:off x="5164425" y="2106525"/>
              <a:ext cx="70150" cy="37325"/>
            </a:xfrm>
            <a:custGeom>
              <a:avLst/>
              <a:gdLst/>
              <a:ahLst/>
              <a:cxnLst/>
              <a:rect l="l" t="t" r="r" b="b"/>
              <a:pathLst>
                <a:path w="2806" h="1493" extrusionOk="0">
                  <a:moveTo>
                    <a:pt x="976" y="1"/>
                  </a:moveTo>
                  <a:cubicBezTo>
                    <a:pt x="856" y="1"/>
                    <a:pt x="757" y="1"/>
                    <a:pt x="617" y="41"/>
                  </a:cubicBezTo>
                  <a:cubicBezTo>
                    <a:pt x="399" y="81"/>
                    <a:pt x="160" y="81"/>
                    <a:pt x="1" y="299"/>
                  </a:cubicBezTo>
                  <a:cubicBezTo>
                    <a:pt x="279" y="538"/>
                    <a:pt x="657" y="558"/>
                    <a:pt x="876" y="836"/>
                  </a:cubicBezTo>
                  <a:cubicBezTo>
                    <a:pt x="1413" y="1016"/>
                    <a:pt x="2010" y="1115"/>
                    <a:pt x="2408" y="1493"/>
                  </a:cubicBezTo>
                  <a:cubicBezTo>
                    <a:pt x="2806" y="1493"/>
                    <a:pt x="2666" y="1254"/>
                    <a:pt x="2646" y="1055"/>
                  </a:cubicBezTo>
                  <a:cubicBezTo>
                    <a:pt x="2607" y="976"/>
                    <a:pt x="2587" y="896"/>
                    <a:pt x="2547" y="856"/>
                  </a:cubicBezTo>
                  <a:lnTo>
                    <a:pt x="2388" y="697"/>
                  </a:lnTo>
                  <a:cubicBezTo>
                    <a:pt x="2308" y="638"/>
                    <a:pt x="2209" y="578"/>
                    <a:pt x="2149" y="538"/>
                  </a:cubicBezTo>
                  <a:cubicBezTo>
                    <a:pt x="2109" y="538"/>
                    <a:pt x="2090" y="498"/>
                    <a:pt x="2070" y="478"/>
                  </a:cubicBezTo>
                  <a:cubicBezTo>
                    <a:pt x="1990" y="459"/>
                    <a:pt x="1950" y="399"/>
                    <a:pt x="1891" y="379"/>
                  </a:cubicBezTo>
                  <a:cubicBezTo>
                    <a:pt x="1851" y="359"/>
                    <a:pt x="1791" y="339"/>
                    <a:pt x="1712" y="299"/>
                  </a:cubicBezTo>
                  <a:cubicBezTo>
                    <a:pt x="1612" y="279"/>
                    <a:pt x="1552" y="260"/>
                    <a:pt x="1453" y="200"/>
                  </a:cubicBezTo>
                  <a:cubicBezTo>
                    <a:pt x="1393" y="160"/>
                    <a:pt x="1353" y="140"/>
                    <a:pt x="1274" y="100"/>
                  </a:cubicBezTo>
                  <a:cubicBezTo>
                    <a:pt x="1174" y="61"/>
                    <a:pt x="1075" y="41"/>
                    <a:pt x="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5"/>
            <p:cNvSpPr/>
            <p:nvPr/>
          </p:nvSpPr>
          <p:spPr>
            <a:xfrm>
              <a:off x="5225600" y="2128425"/>
              <a:ext cx="21400" cy="36875"/>
            </a:xfrm>
            <a:custGeom>
              <a:avLst/>
              <a:gdLst/>
              <a:ahLst/>
              <a:cxnLst/>
              <a:rect l="l" t="t" r="r" b="b"/>
              <a:pathLst>
                <a:path w="856" h="1475" extrusionOk="0">
                  <a:moveTo>
                    <a:pt x="219" y="0"/>
                  </a:moveTo>
                  <a:cubicBezTo>
                    <a:pt x="140" y="0"/>
                    <a:pt x="60" y="40"/>
                    <a:pt x="20" y="80"/>
                  </a:cubicBezTo>
                  <a:cubicBezTo>
                    <a:pt x="20" y="259"/>
                    <a:pt x="299" y="458"/>
                    <a:pt x="1" y="637"/>
                  </a:cubicBezTo>
                  <a:cubicBezTo>
                    <a:pt x="60" y="756"/>
                    <a:pt x="160" y="876"/>
                    <a:pt x="120" y="1055"/>
                  </a:cubicBezTo>
                  <a:cubicBezTo>
                    <a:pt x="80" y="1234"/>
                    <a:pt x="20" y="1433"/>
                    <a:pt x="259" y="1472"/>
                  </a:cubicBezTo>
                  <a:cubicBezTo>
                    <a:pt x="271" y="1473"/>
                    <a:pt x="282" y="1474"/>
                    <a:pt x="292" y="1474"/>
                  </a:cubicBezTo>
                  <a:cubicBezTo>
                    <a:pt x="469" y="1474"/>
                    <a:pt x="562" y="1324"/>
                    <a:pt x="637" y="1174"/>
                  </a:cubicBezTo>
                  <a:cubicBezTo>
                    <a:pt x="538" y="1134"/>
                    <a:pt x="418" y="1154"/>
                    <a:pt x="379" y="995"/>
                  </a:cubicBezTo>
                  <a:cubicBezTo>
                    <a:pt x="379" y="895"/>
                    <a:pt x="498" y="856"/>
                    <a:pt x="558" y="836"/>
                  </a:cubicBezTo>
                  <a:cubicBezTo>
                    <a:pt x="697" y="776"/>
                    <a:pt x="756" y="697"/>
                    <a:pt x="856" y="657"/>
                  </a:cubicBezTo>
                  <a:cubicBezTo>
                    <a:pt x="816" y="537"/>
                    <a:pt x="697" y="458"/>
                    <a:pt x="617" y="338"/>
                  </a:cubicBezTo>
                  <a:cubicBezTo>
                    <a:pt x="597" y="279"/>
                    <a:pt x="597" y="259"/>
                    <a:pt x="558" y="239"/>
                  </a:cubicBezTo>
                  <a:lnTo>
                    <a:pt x="418" y="80"/>
                  </a:lnTo>
                  <a:cubicBezTo>
                    <a:pt x="359" y="40"/>
                    <a:pt x="29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5"/>
            <p:cNvSpPr/>
            <p:nvPr/>
          </p:nvSpPr>
          <p:spPr>
            <a:xfrm>
              <a:off x="5251950" y="2148300"/>
              <a:ext cx="11975" cy="6000"/>
            </a:xfrm>
            <a:custGeom>
              <a:avLst/>
              <a:gdLst/>
              <a:ahLst/>
              <a:cxnLst/>
              <a:rect l="l" t="t" r="r" b="b"/>
              <a:pathLst>
                <a:path w="479" h="240" extrusionOk="0">
                  <a:moveTo>
                    <a:pt x="478" y="1"/>
                  </a:moveTo>
                  <a:lnTo>
                    <a:pt x="478" y="1"/>
                  </a:lnTo>
                  <a:cubicBezTo>
                    <a:pt x="299" y="21"/>
                    <a:pt x="100" y="1"/>
                    <a:pt x="1" y="240"/>
                  </a:cubicBezTo>
                  <a:cubicBezTo>
                    <a:pt x="180" y="200"/>
                    <a:pt x="379" y="240"/>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5"/>
            <p:cNvSpPr/>
            <p:nvPr/>
          </p:nvSpPr>
          <p:spPr>
            <a:xfrm>
              <a:off x="5351425" y="2088125"/>
              <a:ext cx="9975" cy="4500"/>
            </a:xfrm>
            <a:custGeom>
              <a:avLst/>
              <a:gdLst/>
              <a:ahLst/>
              <a:cxnLst/>
              <a:rect l="l" t="t" r="r" b="b"/>
              <a:pathLst>
                <a:path w="399" h="180" extrusionOk="0">
                  <a:moveTo>
                    <a:pt x="398" y="1"/>
                  </a:moveTo>
                  <a:cubicBezTo>
                    <a:pt x="239" y="1"/>
                    <a:pt x="80" y="1"/>
                    <a:pt x="0" y="180"/>
                  </a:cubicBezTo>
                  <a:cubicBezTo>
                    <a:pt x="100" y="180"/>
                    <a:pt x="239" y="160"/>
                    <a:pt x="358" y="160"/>
                  </a:cubicBezTo>
                  <a:cubicBezTo>
                    <a:pt x="358" y="100"/>
                    <a:pt x="378" y="6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5"/>
            <p:cNvSpPr/>
            <p:nvPr/>
          </p:nvSpPr>
          <p:spPr>
            <a:xfrm>
              <a:off x="5243000" y="2153500"/>
              <a:ext cx="8975" cy="3950"/>
            </a:xfrm>
            <a:custGeom>
              <a:avLst/>
              <a:gdLst/>
              <a:ahLst/>
              <a:cxnLst/>
              <a:rect l="l" t="t" r="r" b="b"/>
              <a:pathLst>
                <a:path w="359" h="158" extrusionOk="0">
                  <a:moveTo>
                    <a:pt x="217" y="1"/>
                  </a:moveTo>
                  <a:cubicBezTo>
                    <a:pt x="125" y="1"/>
                    <a:pt x="41" y="45"/>
                    <a:pt x="1" y="151"/>
                  </a:cubicBezTo>
                  <a:cubicBezTo>
                    <a:pt x="31" y="155"/>
                    <a:pt x="60" y="158"/>
                    <a:pt x="88" y="158"/>
                  </a:cubicBezTo>
                  <a:cubicBezTo>
                    <a:pt x="191" y="158"/>
                    <a:pt x="281" y="125"/>
                    <a:pt x="359" y="32"/>
                  </a:cubicBezTo>
                  <a:cubicBezTo>
                    <a:pt x="312" y="12"/>
                    <a:pt x="264" y="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5"/>
            <p:cNvSpPr/>
            <p:nvPr/>
          </p:nvSpPr>
          <p:spPr>
            <a:xfrm>
              <a:off x="5338500" y="2097100"/>
              <a:ext cx="6475" cy="3500"/>
            </a:xfrm>
            <a:custGeom>
              <a:avLst/>
              <a:gdLst/>
              <a:ahLst/>
              <a:cxnLst/>
              <a:rect l="l" t="t" r="r" b="b"/>
              <a:pathLst>
                <a:path w="259" h="140" extrusionOk="0">
                  <a:moveTo>
                    <a:pt x="259" y="0"/>
                  </a:moveTo>
                  <a:lnTo>
                    <a:pt x="259" y="0"/>
                  </a:lnTo>
                  <a:cubicBezTo>
                    <a:pt x="120" y="20"/>
                    <a:pt x="60" y="40"/>
                    <a:pt x="0" y="139"/>
                  </a:cubicBezTo>
                  <a:cubicBezTo>
                    <a:pt x="80" y="80"/>
                    <a:pt x="159" y="4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
            <p:cNvSpPr/>
            <p:nvPr/>
          </p:nvSpPr>
          <p:spPr>
            <a:xfrm>
              <a:off x="5325575" y="2106050"/>
              <a:ext cx="5475" cy="4000"/>
            </a:xfrm>
            <a:custGeom>
              <a:avLst/>
              <a:gdLst/>
              <a:ahLst/>
              <a:cxnLst/>
              <a:rect l="l" t="t" r="r" b="b"/>
              <a:pathLst>
                <a:path w="219" h="160" extrusionOk="0">
                  <a:moveTo>
                    <a:pt x="219" y="0"/>
                  </a:moveTo>
                  <a:cubicBezTo>
                    <a:pt x="119" y="0"/>
                    <a:pt x="40" y="60"/>
                    <a:pt x="0" y="159"/>
                  </a:cubicBezTo>
                  <a:cubicBezTo>
                    <a:pt x="80" y="100"/>
                    <a:pt x="139" y="4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
            <p:cNvSpPr/>
            <p:nvPr/>
          </p:nvSpPr>
          <p:spPr>
            <a:xfrm>
              <a:off x="5334025" y="2101075"/>
              <a:ext cx="4000" cy="2500"/>
            </a:xfrm>
            <a:custGeom>
              <a:avLst/>
              <a:gdLst/>
              <a:ahLst/>
              <a:cxnLst/>
              <a:rect l="l" t="t" r="r" b="b"/>
              <a:pathLst>
                <a:path w="160" h="100" extrusionOk="0">
                  <a:moveTo>
                    <a:pt x="159" y="0"/>
                  </a:moveTo>
                  <a:lnTo>
                    <a:pt x="159" y="0"/>
                  </a:lnTo>
                  <a:cubicBezTo>
                    <a:pt x="100" y="40"/>
                    <a:pt x="60" y="60"/>
                    <a:pt x="0" y="100"/>
                  </a:cubicBezTo>
                  <a:cubicBezTo>
                    <a:pt x="60" y="80"/>
                    <a:pt x="100" y="4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
            <p:cNvSpPr/>
            <p:nvPr/>
          </p:nvSpPr>
          <p:spPr>
            <a:xfrm>
              <a:off x="5347450" y="2092600"/>
              <a:ext cx="4000" cy="3025"/>
            </a:xfrm>
            <a:custGeom>
              <a:avLst/>
              <a:gdLst/>
              <a:ahLst/>
              <a:cxnLst/>
              <a:rect l="l" t="t" r="r" b="b"/>
              <a:pathLst>
                <a:path w="160" h="121" extrusionOk="0">
                  <a:moveTo>
                    <a:pt x="159" y="1"/>
                  </a:moveTo>
                  <a:lnTo>
                    <a:pt x="159" y="1"/>
                  </a:lnTo>
                  <a:cubicBezTo>
                    <a:pt x="120" y="41"/>
                    <a:pt x="40" y="81"/>
                    <a:pt x="0" y="120"/>
                  </a:cubicBezTo>
                  <a:cubicBezTo>
                    <a:pt x="100" y="120"/>
                    <a:pt x="140" y="8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
            <p:cNvSpPr/>
            <p:nvPr/>
          </p:nvSpPr>
          <p:spPr>
            <a:xfrm>
              <a:off x="5308150" y="2118475"/>
              <a:ext cx="4500" cy="3500"/>
            </a:xfrm>
            <a:custGeom>
              <a:avLst/>
              <a:gdLst/>
              <a:ahLst/>
              <a:cxnLst/>
              <a:rect l="l" t="t" r="r" b="b"/>
              <a:pathLst>
                <a:path w="180" h="140" extrusionOk="0">
                  <a:moveTo>
                    <a:pt x="180" y="0"/>
                  </a:moveTo>
                  <a:cubicBezTo>
                    <a:pt x="120" y="60"/>
                    <a:pt x="41" y="80"/>
                    <a:pt x="1" y="140"/>
                  </a:cubicBezTo>
                  <a:cubicBezTo>
                    <a:pt x="100" y="140"/>
                    <a:pt x="140" y="8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
            <p:cNvSpPr/>
            <p:nvPr/>
          </p:nvSpPr>
          <p:spPr>
            <a:xfrm>
              <a:off x="5312625" y="2115000"/>
              <a:ext cx="6000" cy="3500"/>
            </a:xfrm>
            <a:custGeom>
              <a:avLst/>
              <a:gdLst/>
              <a:ahLst/>
              <a:cxnLst/>
              <a:rect l="l" t="t" r="r" b="b"/>
              <a:pathLst>
                <a:path w="240" h="140" extrusionOk="0">
                  <a:moveTo>
                    <a:pt x="240" y="0"/>
                  </a:moveTo>
                  <a:cubicBezTo>
                    <a:pt x="120" y="0"/>
                    <a:pt x="41" y="40"/>
                    <a:pt x="1" y="139"/>
                  </a:cubicBezTo>
                  <a:cubicBezTo>
                    <a:pt x="100" y="139"/>
                    <a:pt x="200" y="80"/>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
            <p:cNvSpPr/>
            <p:nvPr/>
          </p:nvSpPr>
          <p:spPr>
            <a:xfrm>
              <a:off x="5321075" y="2110025"/>
              <a:ext cx="4500" cy="3000"/>
            </a:xfrm>
            <a:custGeom>
              <a:avLst/>
              <a:gdLst/>
              <a:ahLst/>
              <a:cxnLst/>
              <a:rect l="l" t="t" r="r" b="b"/>
              <a:pathLst>
                <a:path w="180" h="120" extrusionOk="0">
                  <a:moveTo>
                    <a:pt x="180" y="0"/>
                  </a:moveTo>
                  <a:lnTo>
                    <a:pt x="180" y="0"/>
                  </a:lnTo>
                  <a:cubicBezTo>
                    <a:pt x="120" y="20"/>
                    <a:pt x="61" y="60"/>
                    <a:pt x="1" y="120"/>
                  </a:cubicBezTo>
                  <a:cubicBezTo>
                    <a:pt x="61" y="80"/>
                    <a:pt x="100" y="4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
            <p:cNvSpPr/>
            <p:nvPr/>
          </p:nvSpPr>
          <p:spPr>
            <a:xfrm>
              <a:off x="5299200" y="2123450"/>
              <a:ext cx="6000" cy="3500"/>
            </a:xfrm>
            <a:custGeom>
              <a:avLst/>
              <a:gdLst/>
              <a:ahLst/>
              <a:cxnLst/>
              <a:rect l="l" t="t" r="r" b="b"/>
              <a:pathLst>
                <a:path w="240" h="140" extrusionOk="0">
                  <a:moveTo>
                    <a:pt x="239" y="0"/>
                  </a:moveTo>
                  <a:cubicBezTo>
                    <a:pt x="140" y="0"/>
                    <a:pt x="60" y="60"/>
                    <a:pt x="1" y="140"/>
                  </a:cubicBezTo>
                  <a:cubicBezTo>
                    <a:pt x="100" y="140"/>
                    <a:pt x="180" y="8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
            <p:cNvSpPr/>
            <p:nvPr/>
          </p:nvSpPr>
          <p:spPr>
            <a:xfrm>
              <a:off x="5475250" y="1964300"/>
              <a:ext cx="77600" cy="47775"/>
            </a:xfrm>
            <a:custGeom>
              <a:avLst/>
              <a:gdLst/>
              <a:ahLst/>
              <a:cxnLst/>
              <a:rect l="l" t="t" r="r" b="b"/>
              <a:pathLst>
                <a:path w="3104" h="1911" extrusionOk="0">
                  <a:moveTo>
                    <a:pt x="2746" y="1"/>
                  </a:moveTo>
                  <a:cubicBezTo>
                    <a:pt x="2666" y="21"/>
                    <a:pt x="2607" y="60"/>
                    <a:pt x="2547" y="100"/>
                  </a:cubicBezTo>
                  <a:cubicBezTo>
                    <a:pt x="2388" y="219"/>
                    <a:pt x="2189" y="219"/>
                    <a:pt x="2010" y="279"/>
                  </a:cubicBezTo>
                  <a:cubicBezTo>
                    <a:pt x="1771" y="359"/>
                    <a:pt x="1532" y="478"/>
                    <a:pt x="1334" y="617"/>
                  </a:cubicBezTo>
                  <a:lnTo>
                    <a:pt x="1115" y="856"/>
                  </a:lnTo>
                  <a:lnTo>
                    <a:pt x="975" y="995"/>
                  </a:lnTo>
                  <a:cubicBezTo>
                    <a:pt x="816" y="1095"/>
                    <a:pt x="617" y="1115"/>
                    <a:pt x="478" y="1194"/>
                  </a:cubicBezTo>
                  <a:cubicBezTo>
                    <a:pt x="399" y="1214"/>
                    <a:pt x="319" y="1274"/>
                    <a:pt x="279" y="1314"/>
                  </a:cubicBezTo>
                  <a:cubicBezTo>
                    <a:pt x="120" y="1473"/>
                    <a:pt x="1" y="1632"/>
                    <a:pt x="80" y="1851"/>
                  </a:cubicBezTo>
                  <a:cubicBezTo>
                    <a:pt x="152" y="1894"/>
                    <a:pt x="218" y="1911"/>
                    <a:pt x="281" y="1911"/>
                  </a:cubicBezTo>
                  <a:cubicBezTo>
                    <a:pt x="540" y="1911"/>
                    <a:pt x="743" y="1620"/>
                    <a:pt x="1018" y="1620"/>
                  </a:cubicBezTo>
                  <a:cubicBezTo>
                    <a:pt x="1049" y="1620"/>
                    <a:pt x="1081" y="1624"/>
                    <a:pt x="1115" y="1632"/>
                  </a:cubicBezTo>
                  <a:cubicBezTo>
                    <a:pt x="1373" y="1572"/>
                    <a:pt x="1552" y="1333"/>
                    <a:pt x="1811" y="1294"/>
                  </a:cubicBezTo>
                  <a:cubicBezTo>
                    <a:pt x="2149" y="876"/>
                    <a:pt x="2686" y="796"/>
                    <a:pt x="3044" y="418"/>
                  </a:cubicBezTo>
                  <a:cubicBezTo>
                    <a:pt x="3084" y="379"/>
                    <a:pt x="3104" y="299"/>
                    <a:pt x="3104" y="219"/>
                  </a:cubicBezTo>
                  <a:cubicBezTo>
                    <a:pt x="3084" y="180"/>
                    <a:pt x="3064" y="160"/>
                    <a:pt x="3044" y="140"/>
                  </a:cubicBezTo>
                  <a:cubicBezTo>
                    <a:pt x="2965" y="60"/>
                    <a:pt x="2865" y="1"/>
                    <a:pt x="27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
            <p:cNvSpPr/>
            <p:nvPr/>
          </p:nvSpPr>
          <p:spPr>
            <a:xfrm>
              <a:off x="5409100" y="2026275"/>
              <a:ext cx="41325" cy="28800"/>
            </a:xfrm>
            <a:custGeom>
              <a:avLst/>
              <a:gdLst/>
              <a:ahLst/>
              <a:cxnLst/>
              <a:rect l="l" t="t" r="r" b="b"/>
              <a:pathLst>
                <a:path w="1653" h="1152" extrusionOk="0">
                  <a:moveTo>
                    <a:pt x="705" y="999"/>
                  </a:moveTo>
                  <a:cubicBezTo>
                    <a:pt x="695" y="1012"/>
                    <a:pt x="686" y="1026"/>
                    <a:pt x="677" y="1043"/>
                  </a:cubicBezTo>
                  <a:lnTo>
                    <a:pt x="717" y="1003"/>
                  </a:lnTo>
                  <a:cubicBezTo>
                    <a:pt x="713" y="1001"/>
                    <a:pt x="709" y="1000"/>
                    <a:pt x="705" y="999"/>
                  </a:cubicBezTo>
                  <a:close/>
                  <a:moveTo>
                    <a:pt x="1216" y="0"/>
                  </a:moveTo>
                  <a:cubicBezTo>
                    <a:pt x="1196" y="0"/>
                    <a:pt x="1176" y="3"/>
                    <a:pt x="1155" y="8"/>
                  </a:cubicBezTo>
                  <a:cubicBezTo>
                    <a:pt x="936" y="108"/>
                    <a:pt x="697" y="207"/>
                    <a:pt x="459" y="267"/>
                  </a:cubicBezTo>
                  <a:cubicBezTo>
                    <a:pt x="260" y="346"/>
                    <a:pt x="61" y="466"/>
                    <a:pt x="1" y="705"/>
                  </a:cubicBezTo>
                  <a:cubicBezTo>
                    <a:pt x="1" y="936"/>
                    <a:pt x="1" y="1151"/>
                    <a:pt x="272" y="1151"/>
                  </a:cubicBezTo>
                  <a:cubicBezTo>
                    <a:pt x="304" y="1151"/>
                    <a:pt x="339" y="1148"/>
                    <a:pt x="379" y="1142"/>
                  </a:cubicBezTo>
                  <a:lnTo>
                    <a:pt x="439" y="1142"/>
                  </a:lnTo>
                  <a:lnTo>
                    <a:pt x="478" y="1082"/>
                  </a:lnTo>
                  <a:cubicBezTo>
                    <a:pt x="527" y="1050"/>
                    <a:pt x="588" y="992"/>
                    <a:pt x="662" y="992"/>
                  </a:cubicBezTo>
                  <a:cubicBezTo>
                    <a:pt x="676" y="992"/>
                    <a:pt x="690" y="994"/>
                    <a:pt x="705" y="999"/>
                  </a:cubicBezTo>
                  <a:lnTo>
                    <a:pt x="705" y="999"/>
                  </a:lnTo>
                  <a:cubicBezTo>
                    <a:pt x="793" y="887"/>
                    <a:pt x="946" y="897"/>
                    <a:pt x="1035" y="844"/>
                  </a:cubicBezTo>
                  <a:cubicBezTo>
                    <a:pt x="1075" y="744"/>
                    <a:pt x="1155" y="665"/>
                    <a:pt x="1274" y="665"/>
                  </a:cubicBezTo>
                  <a:cubicBezTo>
                    <a:pt x="1294" y="665"/>
                    <a:pt x="1334" y="665"/>
                    <a:pt x="1354" y="605"/>
                  </a:cubicBezTo>
                  <a:cubicBezTo>
                    <a:pt x="1433" y="565"/>
                    <a:pt x="1473" y="506"/>
                    <a:pt x="1553" y="466"/>
                  </a:cubicBezTo>
                  <a:cubicBezTo>
                    <a:pt x="1652" y="267"/>
                    <a:pt x="1533" y="148"/>
                    <a:pt x="1393" y="48"/>
                  </a:cubicBezTo>
                  <a:cubicBezTo>
                    <a:pt x="1321" y="19"/>
                    <a:pt x="1269" y="0"/>
                    <a:pt x="1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
            <p:cNvSpPr/>
            <p:nvPr/>
          </p:nvSpPr>
          <p:spPr>
            <a:xfrm>
              <a:off x="5442425" y="2008875"/>
              <a:ext cx="30375" cy="27575"/>
            </a:xfrm>
            <a:custGeom>
              <a:avLst/>
              <a:gdLst/>
              <a:ahLst/>
              <a:cxnLst/>
              <a:rect l="l" t="t" r="r" b="b"/>
              <a:pathLst>
                <a:path w="1215" h="1103" extrusionOk="0">
                  <a:moveTo>
                    <a:pt x="924" y="1"/>
                  </a:moveTo>
                  <a:cubicBezTo>
                    <a:pt x="907" y="1"/>
                    <a:pt x="891" y="3"/>
                    <a:pt x="876" y="8"/>
                  </a:cubicBezTo>
                  <a:cubicBezTo>
                    <a:pt x="498" y="187"/>
                    <a:pt x="120" y="306"/>
                    <a:pt x="1" y="764"/>
                  </a:cubicBezTo>
                  <a:cubicBezTo>
                    <a:pt x="80" y="863"/>
                    <a:pt x="120" y="983"/>
                    <a:pt x="200" y="1102"/>
                  </a:cubicBezTo>
                  <a:cubicBezTo>
                    <a:pt x="518" y="983"/>
                    <a:pt x="816" y="804"/>
                    <a:pt x="1075" y="585"/>
                  </a:cubicBezTo>
                  <a:cubicBezTo>
                    <a:pt x="1115" y="406"/>
                    <a:pt x="1214" y="247"/>
                    <a:pt x="1095" y="68"/>
                  </a:cubicBezTo>
                  <a:cubicBezTo>
                    <a:pt x="1035" y="23"/>
                    <a:pt x="976" y="1"/>
                    <a:pt x="9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
            <p:cNvSpPr/>
            <p:nvPr/>
          </p:nvSpPr>
          <p:spPr>
            <a:xfrm>
              <a:off x="5462825" y="2002325"/>
              <a:ext cx="40300" cy="20675"/>
            </a:xfrm>
            <a:custGeom>
              <a:avLst/>
              <a:gdLst/>
              <a:ahLst/>
              <a:cxnLst/>
              <a:rect l="l" t="t" r="r" b="b"/>
              <a:pathLst>
                <a:path w="1612" h="827" extrusionOk="0">
                  <a:moveTo>
                    <a:pt x="1434" y="1"/>
                  </a:moveTo>
                  <a:cubicBezTo>
                    <a:pt x="1360" y="1"/>
                    <a:pt x="1280" y="39"/>
                    <a:pt x="1194" y="71"/>
                  </a:cubicBezTo>
                  <a:cubicBezTo>
                    <a:pt x="1015" y="171"/>
                    <a:pt x="816" y="310"/>
                    <a:pt x="597" y="310"/>
                  </a:cubicBezTo>
                  <a:cubicBezTo>
                    <a:pt x="536" y="266"/>
                    <a:pt x="474" y="241"/>
                    <a:pt x="420" y="241"/>
                  </a:cubicBezTo>
                  <a:cubicBezTo>
                    <a:pt x="350" y="241"/>
                    <a:pt x="292" y="281"/>
                    <a:pt x="259" y="369"/>
                  </a:cubicBezTo>
                  <a:cubicBezTo>
                    <a:pt x="279" y="529"/>
                    <a:pt x="0" y="668"/>
                    <a:pt x="259" y="827"/>
                  </a:cubicBezTo>
                  <a:cubicBezTo>
                    <a:pt x="776" y="708"/>
                    <a:pt x="1194" y="389"/>
                    <a:pt x="1612" y="111"/>
                  </a:cubicBezTo>
                  <a:cubicBezTo>
                    <a:pt x="1557" y="28"/>
                    <a:pt x="1498" y="1"/>
                    <a:pt x="1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
            <p:cNvSpPr/>
            <p:nvPr/>
          </p:nvSpPr>
          <p:spPr>
            <a:xfrm>
              <a:off x="5425525" y="2044375"/>
              <a:ext cx="8975" cy="5000"/>
            </a:xfrm>
            <a:custGeom>
              <a:avLst/>
              <a:gdLst/>
              <a:ahLst/>
              <a:cxnLst/>
              <a:rect l="l" t="t" r="r" b="b"/>
              <a:pathLst>
                <a:path w="359" h="200" extrusionOk="0">
                  <a:moveTo>
                    <a:pt x="359" y="0"/>
                  </a:moveTo>
                  <a:cubicBezTo>
                    <a:pt x="199" y="0"/>
                    <a:pt x="60" y="40"/>
                    <a:pt x="0" y="199"/>
                  </a:cubicBezTo>
                  <a:cubicBezTo>
                    <a:pt x="160" y="179"/>
                    <a:pt x="259" y="14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
            <p:cNvSpPr/>
            <p:nvPr/>
          </p:nvSpPr>
          <p:spPr>
            <a:xfrm>
              <a:off x="5434475" y="2040400"/>
              <a:ext cx="6000" cy="4500"/>
            </a:xfrm>
            <a:custGeom>
              <a:avLst/>
              <a:gdLst/>
              <a:ahLst/>
              <a:cxnLst/>
              <a:rect l="l" t="t" r="r" b="b"/>
              <a:pathLst>
                <a:path w="240" h="180" extrusionOk="0">
                  <a:moveTo>
                    <a:pt x="239" y="0"/>
                  </a:moveTo>
                  <a:lnTo>
                    <a:pt x="239" y="0"/>
                  </a:lnTo>
                  <a:cubicBezTo>
                    <a:pt x="140" y="20"/>
                    <a:pt x="40" y="80"/>
                    <a:pt x="1" y="179"/>
                  </a:cubicBezTo>
                  <a:cubicBezTo>
                    <a:pt x="100" y="179"/>
                    <a:pt x="199" y="12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
            <p:cNvSpPr/>
            <p:nvPr/>
          </p:nvSpPr>
          <p:spPr>
            <a:xfrm>
              <a:off x="5442925" y="2035925"/>
              <a:ext cx="5000" cy="4000"/>
            </a:xfrm>
            <a:custGeom>
              <a:avLst/>
              <a:gdLst/>
              <a:ahLst/>
              <a:cxnLst/>
              <a:rect l="l" t="t" r="r" b="b"/>
              <a:pathLst>
                <a:path w="200" h="160" extrusionOk="0">
                  <a:moveTo>
                    <a:pt x="200" y="0"/>
                  </a:moveTo>
                  <a:lnTo>
                    <a:pt x="200" y="0"/>
                  </a:lnTo>
                  <a:cubicBezTo>
                    <a:pt x="120" y="40"/>
                    <a:pt x="60" y="100"/>
                    <a:pt x="1" y="159"/>
                  </a:cubicBezTo>
                  <a:cubicBezTo>
                    <a:pt x="80" y="10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
            <p:cNvSpPr/>
            <p:nvPr/>
          </p:nvSpPr>
          <p:spPr>
            <a:xfrm>
              <a:off x="5421050" y="2049350"/>
              <a:ext cx="5000" cy="4000"/>
            </a:xfrm>
            <a:custGeom>
              <a:avLst/>
              <a:gdLst/>
              <a:ahLst/>
              <a:cxnLst/>
              <a:rect l="l" t="t" r="r" b="b"/>
              <a:pathLst>
                <a:path w="200" h="160" extrusionOk="0">
                  <a:moveTo>
                    <a:pt x="199" y="0"/>
                  </a:moveTo>
                  <a:cubicBezTo>
                    <a:pt x="140" y="0"/>
                    <a:pt x="60" y="60"/>
                    <a:pt x="0" y="159"/>
                  </a:cubicBezTo>
                  <a:lnTo>
                    <a:pt x="160" y="159"/>
                  </a:lnTo>
                  <a:cubicBezTo>
                    <a:pt x="179" y="100"/>
                    <a:pt x="179"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
            <p:cNvSpPr/>
            <p:nvPr/>
          </p:nvSpPr>
          <p:spPr>
            <a:xfrm>
              <a:off x="4609425" y="1852400"/>
              <a:ext cx="208400" cy="91775"/>
            </a:xfrm>
            <a:custGeom>
              <a:avLst/>
              <a:gdLst/>
              <a:ahLst/>
              <a:cxnLst/>
              <a:rect l="l" t="t" r="r" b="b"/>
              <a:pathLst>
                <a:path w="8336" h="3671" extrusionOk="0">
                  <a:moveTo>
                    <a:pt x="180" y="1"/>
                  </a:moveTo>
                  <a:cubicBezTo>
                    <a:pt x="80" y="21"/>
                    <a:pt x="20" y="80"/>
                    <a:pt x="1" y="180"/>
                  </a:cubicBezTo>
                  <a:cubicBezTo>
                    <a:pt x="398" y="717"/>
                    <a:pt x="1115" y="856"/>
                    <a:pt x="1612" y="1254"/>
                  </a:cubicBezTo>
                  <a:cubicBezTo>
                    <a:pt x="1612" y="1254"/>
                    <a:pt x="1691" y="1174"/>
                    <a:pt x="1731" y="1155"/>
                  </a:cubicBezTo>
                  <a:cubicBezTo>
                    <a:pt x="1870" y="1155"/>
                    <a:pt x="2069" y="1155"/>
                    <a:pt x="2069" y="1174"/>
                  </a:cubicBezTo>
                  <a:cubicBezTo>
                    <a:pt x="2109" y="1652"/>
                    <a:pt x="2487" y="1592"/>
                    <a:pt x="2785" y="1672"/>
                  </a:cubicBezTo>
                  <a:lnTo>
                    <a:pt x="2785" y="1851"/>
                  </a:lnTo>
                  <a:cubicBezTo>
                    <a:pt x="2825" y="1871"/>
                    <a:pt x="2865" y="1891"/>
                    <a:pt x="2905" y="1930"/>
                  </a:cubicBezTo>
                  <a:cubicBezTo>
                    <a:pt x="2965" y="1930"/>
                    <a:pt x="3004" y="1891"/>
                    <a:pt x="3064" y="1891"/>
                  </a:cubicBezTo>
                  <a:cubicBezTo>
                    <a:pt x="3064" y="1950"/>
                    <a:pt x="3084" y="1970"/>
                    <a:pt x="3124" y="1990"/>
                  </a:cubicBezTo>
                  <a:cubicBezTo>
                    <a:pt x="3203" y="2129"/>
                    <a:pt x="3323" y="2169"/>
                    <a:pt x="3482" y="2169"/>
                  </a:cubicBezTo>
                  <a:cubicBezTo>
                    <a:pt x="3581" y="2189"/>
                    <a:pt x="3681" y="2209"/>
                    <a:pt x="3760" y="2269"/>
                  </a:cubicBezTo>
                  <a:cubicBezTo>
                    <a:pt x="3800" y="2288"/>
                    <a:pt x="3860" y="2308"/>
                    <a:pt x="3919" y="2348"/>
                  </a:cubicBezTo>
                  <a:cubicBezTo>
                    <a:pt x="4026" y="2379"/>
                    <a:pt x="4121" y="2421"/>
                    <a:pt x="4223" y="2421"/>
                  </a:cubicBezTo>
                  <a:cubicBezTo>
                    <a:pt x="4254" y="2421"/>
                    <a:pt x="4285" y="2417"/>
                    <a:pt x="4317" y="2408"/>
                  </a:cubicBezTo>
                  <a:cubicBezTo>
                    <a:pt x="4423" y="2408"/>
                    <a:pt x="4506" y="2315"/>
                    <a:pt x="4593" y="2315"/>
                  </a:cubicBezTo>
                  <a:cubicBezTo>
                    <a:pt x="4620" y="2315"/>
                    <a:pt x="4647" y="2324"/>
                    <a:pt x="4675" y="2348"/>
                  </a:cubicBezTo>
                  <a:cubicBezTo>
                    <a:pt x="4616" y="2368"/>
                    <a:pt x="4596" y="2388"/>
                    <a:pt x="4616" y="2467"/>
                  </a:cubicBezTo>
                  <a:cubicBezTo>
                    <a:pt x="4755" y="2666"/>
                    <a:pt x="4954" y="2746"/>
                    <a:pt x="5193" y="2766"/>
                  </a:cubicBezTo>
                  <a:cubicBezTo>
                    <a:pt x="5988" y="2786"/>
                    <a:pt x="6605" y="3184"/>
                    <a:pt x="7281" y="3502"/>
                  </a:cubicBezTo>
                  <a:cubicBezTo>
                    <a:pt x="7450" y="3586"/>
                    <a:pt x="7627" y="3671"/>
                    <a:pt x="7801" y="3671"/>
                  </a:cubicBezTo>
                  <a:cubicBezTo>
                    <a:pt x="7915" y="3671"/>
                    <a:pt x="8027" y="3636"/>
                    <a:pt x="8137" y="3542"/>
                  </a:cubicBezTo>
                  <a:cubicBezTo>
                    <a:pt x="8196" y="3462"/>
                    <a:pt x="8256" y="3402"/>
                    <a:pt x="8336" y="3363"/>
                  </a:cubicBezTo>
                  <a:cubicBezTo>
                    <a:pt x="8296" y="3223"/>
                    <a:pt x="8256" y="3124"/>
                    <a:pt x="8176" y="3064"/>
                  </a:cubicBezTo>
                  <a:cubicBezTo>
                    <a:pt x="7480" y="2686"/>
                    <a:pt x="6784" y="2348"/>
                    <a:pt x="6048" y="2129"/>
                  </a:cubicBezTo>
                  <a:cubicBezTo>
                    <a:pt x="5368" y="1915"/>
                    <a:pt x="4737" y="1475"/>
                    <a:pt x="4010" y="1475"/>
                  </a:cubicBezTo>
                  <a:cubicBezTo>
                    <a:pt x="3928" y="1475"/>
                    <a:pt x="3845" y="1481"/>
                    <a:pt x="3760" y="1493"/>
                  </a:cubicBezTo>
                  <a:cubicBezTo>
                    <a:pt x="2785" y="458"/>
                    <a:pt x="1373" y="498"/>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
            <p:cNvSpPr/>
            <p:nvPr/>
          </p:nvSpPr>
          <p:spPr>
            <a:xfrm>
              <a:off x="4405525" y="1785650"/>
              <a:ext cx="104950" cy="38025"/>
            </a:xfrm>
            <a:custGeom>
              <a:avLst/>
              <a:gdLst/>
              <a:ahLst/>
              <a:cxnLst/>
              <a:rect l="l" t="t" r="r" b="b"/>
              <a:pathLst>
                <a:path w="4198" h="1521" extrusionOk="0">
                  <a:moveTo>
                    <a:pt x="943" y="0"/>
                  </a:moveTo>
                  <a:cubicBezTo>
                    <a:pt x="867" y="0"/>
                    <a:pt x="787" y="43"/>
                    <a:pt x="717" y="85"/>
                  </a:cubicBezTo>
                  <a:cubicBezTo>
                    <a:pt x="604" y="259"/>
                    <a:pt x="445" y="285"/>
                    <a:pt x="283" y="285"/>
                  </a:cubicBezTo>
                  <a:cubicBezTo>
                    <a:pt x="214" y="285"/>
                    <a:pt x="145" y="281"/>
                    <a:pt x="79" y="281"/>
                  </a:cubicBezTo>
                  <a:cubicBezTo>
                    <a:pt x="52" y="281"/>
                    <a:pt x="26" y="282"/>
                    <a:pt x="1" y="284"/>
                  </a:cubicBezTo>
                  <a:cubicBezTo>
                    <a:pt x="1" y="343"/>
                    <a:pt x="20" y="383"/>
                    <a:pt x="20" y="443"/>
                  </a:cubicBezTo>
                  <a:cubicBezTo>
                    <a:pt x="100" y="443"/>
                    <a:pt x="160" y="483"/>
                    <a:pt x="199" y="582"/>
                  </a:cubicBezTo>
                  <a:cubicBezTo>
                    <a:pt x="538" y="642"/>
                    <a:pt x="916" y="721"/>
                    <a:pt x="1194" y="980"/>
                  </a:cubicBezTo>
                  <a:cubicBezTo>
                    <a:pt x="1393" y="980"/>
                    <a:pt x="1552" y="980"/>
                    <a:pt x="1711" y="1159"/>
                  </a:cubicBezTo>
                  <a:cubicBezTo>
                    <a:pt x="1851" y="1159"/>
                    <a:pt x="1990" y="1179"/>
                    <a:pt x="2089" y="1318"/>
                  </a:cubicBezTo>
                  <a:cubicBezTo>
                    <a:pt x="2116" y="1311"/>
                    <a:pt x="2142" y="1308"/>
                    <a:pt x="2167" y="1308"/>
                  </a:cubicBezTo>
                  <a:cubicBezTo>
                    <a:pt x="2360" y="1308"/>
                    <a:pt x="2519" y="1478"/>
                    <a:pt x="2717" y="1478"/>
                  </a:cubicBezTo>
                  <a:cubicBezTo>
                    <a:pt x="2727" y="1478"/>
                    <a:pt x="2736" y="1478"/>
                    <a:pt x="2746" y="1477"/>
                  </a:cubicBezTo>
                  <a:cubicBezTo>
                    <a:pt x="2712" y="1341"/>
                    <a:pt x="2649" y="1162"/>
                    <a:pt x="2817" y="1162"/>
                  </a:cubicBezTo>
                  <a:cubicBezTo>
                    <a:pt x="2846" y="1162"/>
                    <a:pt x="2881" y="1167"/>
                    <a:pt x="2925" y="1179"/>
                  </a:cubicBezTo>
                  <a:cubicBezTo>
                    <a:pt x="3315" y="1272"/>
                    <a:pt x="3653" y="1521"/>
                    <a:pt x="4053" y="1521"/>
                  </a:cubicBezTo>
                  <a:cubicBezTo>
                    <a:pt x="4081" y="1521"/>
                    <a:pt x="4109" y="1520"/>
                    <a:pt x="4138" y="1517"/>
                  </a:cubicBezTo>
                  <a:cubicBezTo>
                    <a:pt x="4178" y="1457"/>
                    <a:pt x="4178" y="1437"/>
                    <a:pt x="4198" y="1378"/>
                  </a:cubicBezTo>
                  <a:cubicBezTo>
                    <a:pt x="3283" y="622"/>
                    <a:pt x="2089" y="483"/>
                    <a:pt x="1035" y="25"/>
                  </a:cubicBezTo>
                  <a:cubicBezTo>
                    <a:pt x="1006" y="8"/>
                    <a:pt x="975" y="0"/>
                    <a:pt x="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
            <p:cNvSpPr/>
            <p:nvPr/>
          </p:nvSpPr>
          <p:spPr>
            <a:xfrm>
              <a:off x="4575100" y="1787025"/>
              <a:ext cx="37825" cy="67900"/>
            </a:xfrm>
            <a:custGeom>
              <a:avLst/>
              <a:gdLst/>
              <a:ahLst/>
              <a:cxnLst/>
              <a:rect l="l" t="t" r="r" b="b"/>
              <a:pathLst>
                <a:path w="1513" h="2716" extrusionOk="0">
                  <a:moveTo>
                    <a:pt x="689" y="0"/>
                  </a:moveTo>
                  <a:cubicBezTo>
                    <a:pt x="601" y="0"/>
                    <a:pt x="509" y="10"/>
                    <a:pt x="419" y="10"/>
                  </a:cubicBezTo>
                  <a:cubicBezTo>
                    <a:pt x="1" y="388"/>
                    <a:pt x="319" y="865"/>
                    <a:pt x="279" y="1283"/>
                  </a:cubicBezTo>
                  <a:cubicBezTo>
                    <a:pt x="260" y="1621"/>
                    <a:pt x="498" y="1999"/>
                    <a:pt x="100" y="2298"/>
                  </a:cubicBezTo>
                  <a:cubicBezTo>
                    <a:pt x="100" y="2298"/>
                    <a:pt x="80" y="2317"/>
                    <a:pt x="80" y="2377"/>
                  </a:cubicBezTo>
                  <a:cubicBezTo>
                    <a:pt x="80" y="2397"/>
                    <a:pt x="80" y="2457"/>
                    <a:pt x="120" y="2496"/>
                  </a:cubicBezTo>
                  <a:cubicBezTo>
                    <a:pt x="180" y="2556"/>
                    <a:pt x="260" y="2616"/>
                    <a:pt x="319" y="2656"/>
                  </a:cubicBezTo>
                  <a:cubicBezTo>
                    <a:pt x="375" y="2656"/>
                    <a:pt x="431" y="2659"/>
                    <a:pt x="481" y="2659"/>
                  </a:cubicBezTo>
                  <a:cubicBezTo>
                    <a:pt x="557" y="2659"/>
                    <a:pt x="622" y="2652"/>
                    <a:pt x="657" y="2616"/>
                  </a:cubicBezTo>
                  <a:cubicBezTo>
                    <a:pt x="776" y="2483"/>
                    <a:pt x="874" y="2432"/>
                    <a:pt x="961" y="2432"/>
                  </a:cubicBezTo>
                  <a:cubicBezTo>
                    <a:pt x="1109" y="2432"/>
                    <a:pt x="1221" y="2578"/>
                    <a:pt x="1334" y="2715"/>
                  </a:cubicBezTo>
                  <a:cubicBezTo>
                    <a:pt x="1374" y="2695"/>
                    <a:pt x="1374" y="2675"/>
                    <a:pt x="1314" y="2675"/>
                  </a:cubicBezTo>
                  <a:cubicBezTo>
                    <a:pt x="1513" y="1820"/>
                    <a:pt x="1254" y="1024"/>
                    <a:pt x="1095" y="229"/>
                  </a:cubicBezTo>
                  <a:cubicBezTo>
                    <a:pt x="1004" y="34"/>
                    <a:pt x="854"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
            <p:cNvSpPr/>
            <p:nvPr/>
          </p:nvSpPr>
          <p:spPr>
            <a:xfrm>
              <a:off x="4507975" y="1821550"/>
              <a:ext cx="70150" cy="27400"/>
            </a:xfrm>
            <a:custGeom>
              <a:avLst/>
              <a:gdLst/>
              <a:ahLst/>
              <a:cxnLst/>
              <a:rect l="l" t="t" r="r" b="b"/>
              <a:pathLst>
                <a:path w="2806" h="1096" extrusionOk="0">
                  <a:moveTo>
                    <a:pt x="455" y="1"/>
                  </a:moveTo>
                  <a:cubicBezTo>
                    <a:pt x="313" y="1"/>
                    <a:pt x="168" y="8"/>
                    <a:pt x="20" y="21"/>
                  </a:cubicBezTo>
                  <a:lnTo>
                    <a:pt x="0" y="81"/>
                  </a:lnTo>
                  <a:cubicBezTo>
                    <a:pt x="418" y="439"/>
                    <a:pt x="1890" y="976"/>
                    <a:pt x="2805" y="1096"/>
                  </a:cubicBezTo>
                  <a:lnTo>
                    <a:pt x="2805" y="936"/>
                  </a:lnTo>
                  <a:cubicBezTo>
                    <a:pt x="2134" y="283"/>
                    <a:pt x="1360" y="1"/>
                    <a:pt x="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
            <p:cNvSpPr/>
            <p:nvPr/>
          </p:nvSpPr>
          <p:spPr>
            <a:xfrm>
              <a:off x="4687000" y="1901150"/>
              <a:ext cx="17825" cy="9900"/>
            </a:xfrm>
            <a:custGeom>
              <a:avLst/>
              <a:gdLst/>
              <a:ahLst/>
              <a:cxnLst/>
              <a:rect l="l" t="t" r="r" b="b"/>
              <a:pathLst>
                <a:path w="713" h="396" extrusionOk="0">
                  <a:moveTo>
                    <a:pt x="1" y="0"/>
                  </a:moveTo>
                  <a:lnTo>
                    <a:pt x="1" y="199"/>
                  </a:lnTo>
                  <a:cubicBezTo>
                    <a:pt x="120" y="338"/>
                    <a:pt x="299" y="378"/>
                    <a:pt x="478" y="378"/>
                  </a:cubicBezTo>
                  <a:cubicBezTo>
                    <a:pt x="518" y="390"/>
                    <a:pt x="551" y="396"/>
                    <a:pt x="579" y="396"/>
                  </a:cubicBezTo>
                  <a:cubicBezTo>
                    <a:pt x="691" y="396"/>
                    <a:pt x="713" y="307"/>
                    <a:pt x="697" y="179"/>
                  </a:cubicBezTo>
                  <a:cubicBezTo>
                    <a:pt x="657" y="120"/>
                    <a:pt x="578" y="80"/>
                    <a:pt x="518" y="20"/>
                  </a:cubicBezTo>
                  <a:cubicBezTo>
                    <a:pt x="33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
            <p:cNvSpPr/>
            <p:nvPr/>
          </p:nvSpPr>
          <p:spPr>
            <a:xfrm>
              <a:off x="4490575" y="1827175"/>
              <a:ext cx="13950" cy="5375"/>
            </a:xfrm>
            <a:custGeom>
              <a:avLst/>
              <a:gdLst/>
              <a:ahLst/>
              <a:cxnLst/>
              <a:rect l="l" t="t" r="r" b="b"/>
              <a:pathLst>
                <a:path w="558" h="215" extrusionOk="0">
                  <a:moveTo>
                    <a:pt x="207" y="0"/>
                  </a:moveTo>
                  <a:cubicBezTo>
                    <a:pt x="140" y="0"/>
                    <a:pt x="70" y="9"/>
                    <a:pt x="0" y="15"/>
                  </a:cubicBezTo>
                  <a:cubicBezTo>
                    <a:pt x="20" y="75"/>
                    <a:pt x="20" y="115"/>
                    <a:pt x="60" y="174"/>
                  </a:cubicBezTo>
                  <a:cubicBezTo>
                    <a:pt x="219" y="194"/>
                    <a:pt x="378" y="194"/>
                    <a:pt x="557" y="214"/>
                  </a:cubicBezTo>
                  <a:cubicBezTo>
                    <a:pt x="476" y="38"/>
                    <a:pt x="349"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
            <p:cNvSpPr/>
            <p:nvPr/>
          </p:nvSpPr>
          <p:spPr>
            <a:xfrm>
              <a:off x="4678550" y="1896675"/>
              <a:ext cx="8975" cy="5000"/>
            </a:xfrm>
            <a:custGeom>
              <a:avLst/>
              <a:gdLst/>
              <a:ahLst/>
              <a:cxnLst/>
              <a:rect l="l" t="t" r="r" b="b"/>
              <a:pathLst>
                <a:path w="359" h="200" extrusionOk="0">
                  <a:moveTo>
                    <a:pt x="359" y="0"/>
                  </a:moveTo>
                  <a:cubicBezTo>
                    <a:pt x="239" y="0"/>
                    <a:pt x="120" y="20"/>
                    <a:pt x="1" y="20"/>
                  </a:cubicBezTo>
                  <a:cubicBezTo>
                    <a:pt x="60" y="140"/>
                    <a:pt x="219" y="179"/>
                    <a:pt x="359" y="199"/>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
            <p:cNvSpPr/>
            <p:nvPr/>
          </p:nvSpPr>
          <p:spPr>
            <a:xfrm>
              <a:off x="4579100" y="1848925"/>
              <a:ext cx="4500" cy="3500"/>
            </a:xfrm>
            <a:custGeom>
              <a:avLst/>
              <a:gdLst/>
              <a:ahLst/>
              <a:cxnLst/>
              <a:rect l="l" t="t" r="r" b="b"/>
              <a:pathLst>
                <a:path w="180" h="140" extrusionOk="0">
                  <a:moveTo>
                    <a:pt x="0" y="1"/>
                  </a:moveTo>
                  <a:lnTo>
                    <a:pt x="0" y="1"/>
                  </a:lnTo>
                  <a:cubicBezTo>
                    <a:pt x="20" y="100"/>
                    <a:pt x="100" y="140"/>
                    <a:pt x="179" y="140"/>
                  </a:cubicBezTo>
                  <a:cubicBezTo>
                    <a:pt x="119" y="100"/>
                    <a:pt x="6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
            <p:cNvSpPr/>
            <p:nvPr/>
          </p:nvSpPr>
          <p:spPr>
            <a:xfrm>
              <a:off x="4478125" y="1823925"/>
              <a:ext cx="5000" cy="3150"/>
            </a:xfrm>
            <a:custGeom>
              <a:avLst/>
              <a:gdLst/>
              <a:ahLst/>
              <a:cxnLst/>
              <a:rect l="l" t="t" r="r" b="b"/>
              <a:pathLst>
                <a:path w="200" h="126" extrusionOk="0">
                  <a:moveTo>
                    <a:pt x="42" y="1"/>
                  </a:moveTo>
                  <a:cubicBezTo>
                    <a:pt x="28" y="1"/>
                    <a:pt x="14" y="3"/>
                    <a:pt x="1" y="6"/>
                  </a:cubicBezTo>
                  <a:cubicBezTo>
                    <a:pt x="21" y="26"/>
                    <a:pt x="21" y="85"/>
                    <a:pt x="61" y="125"/>
                  </a:cubicBezTo>
                  <a:cubicBezTo>
                    <a:pt x="100" y="125"/>
                    <a:pt x="160" y="105"/>
                    <a:pt x="200" y="105"/>
                  </a:cubicBezTo>
                  <a:cubicBezTo>
                    <a:pt x="167" y="39"/>
                    <a:pt x="107"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
            <p:cNvSpPr/>
            <p:nvPr/>
          </p:nvSpPr>
          <p:spPr>
            <a:xfrm>
              <a:off x="4504500" y="1832025"/>
              <a:ext cx="4500" cy="4000"/>
            </a:xfrm>
            <a:custGeom>
              <a:avLst/>
              <a:gdLst/>
              <a:ahLst/>
              <a:cxnLst/>
              <a:rect l="l" t="t" r="r" b="b"/>
              <a:pathLst>
                <a:path w="180" h="160" extrusionOk="0">
                  <a:moveTo>
                    <a:pt x="0" y="0"/>
                  </a:moveTo>
                  <a:lnTo>
                    <a:pt x="0" y="0"/>
                  </a:lnTo>
                  <a:cubicBezTo>
                    <a:pt x="20" y="100"/>
                    <a:pt x="100" y="159"/>
                    <a:pt x="179" y="159"/>
                  </a:cubicBezTo>
                  <a:cubicBezTo>
                    <a:pt x="139" y="8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
            <p:cNvSpPr/>
            <p:nvPr/>
          </p:nvSpPr>
          <p:spPr>
            <a:xfrm>
              <a:off x="4698950" y="1905625"/>
              <a:ext cx="106450" cy="48250"/>
            </a:xfrm>
            <a:custGeom>
              <a:avLst/>
              <a:gdLst/>
              <a:ahLst/>
              <a:cxnLst/>
              <a:rect l="l" t="t" r="r" b="b"/>
              <a:pathLst>
                <a:path w="4258" h="1930" extrusionOk="0">
                  <a:moveTo>
                    <a:pt x="219" y="0"/>
                  </a:moveTo>
                  <a:cubicBezTo>
                    <a:pt x="139" y="60"/>
                    <a:pt x="60" y="120"/>
                    <a:pt x="0" y="199"/>
                  </a:cubicBezTo>
                  <a:cubicBezTo>
                    <a:pt x="358" y="518"/>
                    <a:pt x="895" y="518"/>
                    <a:pt x="1313" y="876"/>
                  </a:cubicBezTo>
                  <a:cubicBezTo>
                    <a:pt x="1432" y="915"/>
                    <a:pt x="1592" y="955"/>
                    <a:pt x="1711" y="975"/>
                  </a:cubicBezTo>
                  <a:cubicBezTo>
                    <a:pt x="2487" y="1154"/>
                    <a:pt x="3084" y="1751"/>
                    <a:pt x="3879" y="1930"/>
                  </a:cubicBezTo>
                  <a:cubicBezTo>
                    <a:pt x="4019" y="1910"/>
                    <a:pt x="4178" y="1870"/>
                    <a:pt x="4257" y="1711"/>
                  </a:cubicBezTo>
                  <a:cubicBezTo>
                    <a:pt x="4217" y="1353"/>
                    <a:pt x="3899" y="1413"/>
                    <a:pt x="3700" y="1273"/>
                  </a:cubicBezTo>
                  <a:cubicBezTo>
                    <a:pt x="3024" y="935"/>
                    <a:pt x="2407" y="537"/>
                    <a:pt x="1631" y="498"/>
                  </a:cubicBezTo>
                  <a:cubicBezTo>
                    <a:pt x="1432" y="418"/>
                    <a:pt x="1214" y="358"/>
                    <a:pt x="1094" y="159"/>
                  </a:cubicBezTo>
                  <a:cubicBezTo>
                    <a:pt x="1049" y="103"/>
                    <a:pt x="998" y="79"/>
                    <a:pt x="944" y="79"/>
                  </a:cubicBezTo>
                  <a:cubicBezTo>
                    <a:pt x="903" y="79"/>
                    <a:pt x="859" y="94"/>
                    <a:pt x="816" y="120"/>
                  </a:cubicBezTo>
                  <a:cubicBezTo>
                    <a:pt x="617" y="60"/>
                    <a:pt x="418" y="4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
            <p:cNvSpPr/>
            <p:nvPr/>
          </p:nvSpPr>
          <p:spPr>
            <a:xfrm>
              <a:off x="4906325" y="1981700"/>
              <a:ext cx="68150" cy="41300"/>
            </a:xfrm>
            <a:custGeom>
              <a:avLst/>
              <a:gdLst/>
              <a:ahLst/>
              <a:cxnLst/>
              <a:rect l="l" t="t" r="r" b="b"/>
              <a:pathLst>
                <a:path w="2726" h="1652" extrusionOk="0">
                  <a:moveTo>
                    <a:pt x="498" y="1"/>
                  </a:moveTo>
                  <a:cubicBezTo>
                    <a:pt x="378" y="21"/>
                    <a:pt x="259" y="21"/>
                    <a:pt x="140" y="61"/>
                  </a:cubicBezTo>
                  <a:cubicBezTo>
                    <a:pt x="0" y="220"/>
                    <a:pt x="60" y="399"/>
                    <a:pt x="40" y="578"/>
                  </a:cubicBezTo>
                  <a:cubicBezTo>
                    <a:pt x="40" y="657"/>
                    <a:pt x="60" y="717"/>
                    <a:pt x="100" y="777"/>
                  </a:cubicBezTo>
                  <a:cubicBezTo>
                    <a:pt x="239" y="876"/>
                    <a:pt x="398" y="817"/>
                    <a:pt x="478" y="956"/>
                  </a:cubicBezTo>
                  <a:cubicBezTo>
                    <a:pt x="540" y="1005"/>
                    <a:pt x="614" y="1016"/>
                    <a:pt x="691" y="1016"/>
                  </a:cubicBezTo>
                  <a:cubicBezTo>
                    <a:pt x="752" y="1016"/>
                    <a:pt x="815" y="1010"/>
                    <a:pt x="877" y="1010"/>
                  </a:cubicBezTo>
                  <a:cubicBezTo>
                    <a:pt x="989" y="1010"/>
                    <a:pt x="1095" y="1032"/>
                    <a:pt x="1174" y="1155"/>
                  </a:cubicBezTo>
                  <a:cubicBezTo>
                    <a:pt x="1194" y="1254"/>
                    <a:pt x="1254" y="1294"/>
                    <a:pt x="1353" y="1294"/>
                  </a:cubicBezTo>
                  <a:cubicBezTo>
                    <a:pt x="1400" y="1288"/>
                    <a:pt x="1445" y="1284"/>
                    <a:pt x="1489" y="1284"/>
                  </a:cubicBezTo>
                  <a:cubicBezTo>
                    <a:pt x="1724" y="1284"/>
                    <a:pt x="1915" y="1380"/>
                    <a:pt x="2049" y="1632"/>
                  </a:cubicBezTo>
                  <a:lnTo>
                    <a:pt x="2129" y="1652"/>
                  </a:lnTo>
                  <a:lnTo>
                    <a:pt x="2189" y="1652"/>
                  </a:lnTo>
                  <a:cubicBezTo>
                    <a:pt x="2348" y="1533"/>
                    <a:pt x="2686" y="1632"/>
                    <a:pt x="2726" y="1274"/>
                  </a:cubicBezTo>
                  <a:cubicBezTo>
                    <a:pt x="2248" y="936"/>
                    <a:pt x="1751" y="598"/>
                    <a:pt x="1194" y="399"/>
                  </a:cubicBezTo>
                  <a:cubicBezTo>
                    <a:pt x="1075" y="359"/>
                    <a:pt x="935" y="339"/>
                    <a:pt x="856" y="279"/>
                  </a:cubicBezTo>
                  <a:cubicBezTo>
                    <a:pt x="776" y="279"/>
                    <a:pt x="736" y="299"/>
                    <a:pt x="677" y="359"/>
                  </a:cubicBezTo>
                  <a:cubicBezTo>
                    <a:pt x="637" y="379"/>
                    <a:pt x="697" y="478"/>
                    <a:pt x="637" y="478"/>
                  </a:cubicBezTo>
                  <a:cubicBezTo>
                    <a:pt x="637" y="399"/>
                    <a:pt x="677" y="359"/>
                    <a:pt x="697" y="299"/>
                  </a:cubicBezTo>
                  <a:cubicBezTo>
                    <a:pt x="697" y="160"/>
                    <a:pt x="557" y="120"/>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5"/>
            <p:cNvSpPr/>
            <p:nvPr/>
          </p:nvSpPr>
          <p:spPr>
            <a:xfrm>
              <a:off x="4809850" y="1887450"/>
              <a:ext cx="25375" cy="51025"/>
            </a:xfrm>
            <a:custGeom>
              <a:avLst/>
              <a:gdLst/>
              <a:ahLst/>
              <a:cxnLst/>
              <a:rect l="l" t="t" r="r" b="b"/>
              <a:pathLst>
                <a:path w="1015" h="2041" extrusionOk="0">
                  <a:moveTo>
                    <a:pt x="502" y="1"/>
                  </a:moveTo>
                  <a:cubicBezTo>
                    <a:pt x="429" y="1"/>
                    <a:pt x="326" y="30"/>
                    <a:pt x="179" y="71"/>
                  </a:cubicBezTo>
                  <a:cubicBezTo>
                    <a:pt x="0" y="608"/>
                    <a:pt x="60" y="1185"/>
                    <a:pt x="140" y="1742"/>
                  </a:cubicBezTo>
                  <a:cubicBezTo>
                    <a:pt x="179" y="1802"/>
                    <a:pt x="259" y="1861"/>
                    <a:pt x="299" y="1941"/>
                  </a:cubicBezTo>
                  <a:lnTo>
                    <a:pt x="478" y="1941"/>
                  </a:lnTo>
                  <a:cubicBezTo>
                    <a:pt x="517" y="1901"/>
                    <a:pt x="547" y="1881"/>
                    <a:pt x="575" y="1881"/>
                  </a:cubicBezTo>
                  <a:cubicBezTo>
                    <a:pt x="602" y="1881"/>
                    <a:pt x="627" y="1901"/>
                    <a:pt x="657" y="1941"/>
                  </a:cubicBezTo>
                  <a:cubicBezTo>
                    <a:pt x="697" y="1981"/>
                    <a:pt x="776" y="1981"/>
                    <a:pt x="836" y="2000"/>
                  </a:cubicBezTo>
                  <a:cubicBezTo>
                    <a:pt x="876" y="2040"/>
                    <a:pt x="955" y="2040"/>
                    <a:pt x="1015" y="2040"/>
                  </a:cubicBezTo>
                  <a:cubicBezTo>
                    <a:pt x="876" y="1583"/>
                    <a:pt x="776" y="1165"/>
                    <a:pt x="657" y="727"/>
                  </a:cubicBezTo>
                  <a:cubicBezTo>
                    <a:pt x="671" y="166"/>
                    <a:pt x="675" y="1"/>
                    <a:pt x="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5"/>
            <p:cNvSpPr/>
            <p:nvPr/>
          </p:nvSpPr>
          <p:spPr>
            <a:xfrm>
              <a:off x="4886425" y="1983200"/>
              <a:ext cx="28875" cy="14225"/>
            </a:xfrm>
            <a:custGeom>
              <a:avLst/>
              <a:gdLst/>
              <a:ahLst/>
              <a:cxnLst/>
              <a:rect l="l" t="t" r="r" b="b"/>
              <a:pathLst>
                <a:path w="1155" h="569" extrusionOk="0">
                  <a:moveTo>
                    <a:pt x="1" y="1"/>
                  </a:moveTo>
                  <a:lnTo>
                    <a:pt x="1" y="1"/>
                  </a:lnTo>
                  <a:cubicBezTo>
                    <a:pt x="60" y="279"/>
                    <a:pt x="399" y="299"/>
                    <a:pt x="498" y="538"/>
                  </a:cubicBezTo>
                  <a:cubicBezTo>
                    <a:pt x="538" y="560"/>
                    <a:pt x="576" y="569"/>
                    <a:pt x="613" y="569"/>
                  </a:cubicBezTo>
                  <a:cubicBezTo>
                    <a:pt x="706" y="569"/>
                    <a:pt x="791" y="518"/>
                    <a:pt x="876" y="518"/>
                  </a:cubicBezTo>
                  <a:cubicBezTo>
                    <a:pt x="1155" y="339"/>
                    <a:pt x="936" y="200"/>
                    <a:pt x="876" y="20"/>
                  </a:cubicBezTo>
                  <a:cubicBezTo>
                    <a:pt x="598" y="20"/>
                    <a:pt x="299" y="2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
            <p:cNvSpPr/>
            <p:nvPr/>
          </p:nvSpPr>
          <p:spPr>
            <a:xfrm>
              <a:off x="4789450" y="1935950"/>
              <a:ext cx="31350" cy="16250"/>
            </a:xfrm>
            <a:custGeom>
              <a:avLst/>
              <a:gdLst/>
              <a:ahLst/>
              <a:cxnLst/>
              <a:rect l="l" t="t" r="r" b="b"/>
              <a:pathLst>
                <a:path w="1254" h="650" extrusionOk="0">
                  <a:moveTo>
                    <a:pt x="80" y="1"/>
                  </a:moveTo>
                  <a:cubicBezTo>
                    <a:pt x="60" y="1"/>
                    <a:pt x="60" y="1"/>
                    <a:pt x="21" y="41"/>
                  </a:cubicBezTo>
                  <a:cubicBezTo>
                    <a:pt x="1" y="100"/>
                    <a:pt x="21" y="120"/>
                    <a:pt x="80" y="180"/>
                  </a:cubicBezTo>
                  <a:cubicBezTo>
                    <a:pt x="259" y="279"/>
                    <a:pt x="418" y="399"/>
                    <a:pt x="597" y="498"/>
                  </a:cubicBezTo>
                  <a:cubicBezTo>
                    <a:pt x="606" y="497"/>
                    <a:pt x="615" y="497"/>
                    <a:pt x="624" y="497"/>
                  </a:cubicBezTo>
                  <a:cubicBezTo>
                    <a:pt x="803" y="497"/>
                    <a:pt x="928" y="649"/>
                    <a:pt x="1109" y="649"/>
                  </a:cubicBezTo>
                  <a:cubicBezTo>
                    <a:pt x="1154" y="649"/>
                    <a:pt x="1201" y="640"/>
                    <a:pt x="1254" y="617"/>
                  </a:cubicBezTo>
                  <a:cubicBezTo>
                    <a:pt x="1154" y="478"/>
                    <a:pt x="1055" y="319"/>
                    <a:pt x="956" y="200"/>
                  </a:cubicBezTo>
                  <a:cubicBezTo>
                    <a:pt x="929" y="203"/>
                    <a:pt x="903" y="205"/>
                    <a:pt x="877" y="205"/>
                  </a:cubicBezTo>
                  <a:cubicBezTo>
                    <a:pt x="594" y="205"/>
                    <a:pt x="354" y="19"/>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
            <p:cNvSpPr/>
            <p:nvPr/>
          </p:nvSpPr>
          <p:spPr>
            <a:xfrm>
              <a:off x="4875000" y="1978350"/>
              <a:ext cx="11450" cy="5375"/>
            </a:xfrm>
            <a:custGeom>
              <a:avLst/>
              <a:gdLst/>
              <a:ahLst/>
              <a:cxnLst/>
              <a:rect l="l" t="t" r="r" b="b"/>
              <a:pathLst>
                <a:path w="458" h="215" extrusionOk="0">
                  <a:moveTo>
                    <a:pt x="126" y="1"/>
                  </a:moveTo>
                  <a:cubicBezTo>
                    <a:pt x="76" y="1"/>
                    <a:pt x="32" y="21"/>
                    <a:pt x="20" y="95"/>
                  </a:cubicBezTo>
                  <a:cubicBezTo>
                    <a:pt x="0" y="115"/>
                    <a:pt x="60" y="195"/>
                    <a:pt x="120" y="195"/>
                  </a:cubicBezTo>
                  <a:cubicBezTo>
                    <a:pt x="239" y="214"/>
                    <a:pt x="338" y="214"/>
                    <a:pt x="458" y="214"/>
                  </a:cubicBezTo>
                  <a:cubicBezTo>
                    <a:pt x="418" y="95"/>
                    <a:pt x="319" y="35"/>
                    <a:pt x="219" y="16"/>
                  </a:cubicBezTo>
                  <a:cubicBezTo>
                    <a:pt x="189" y="8"/>
                    <a:pt x="156"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
            <p:cNvSpPr/>
            <p:nvPr/>
          </p:nvSpPr>
          <p:spPr>
            <a:xfrm>
              <a:off x="4840675" y="1958325"/>
              <a:ext cx="4500" cy="2525"/>
            </a:xfrm>
            <a:custGeom>
              <a:avLst/>
              <a:gdLst/>
              <a:ahLst/>
              <a:cxnLst/>
              <a:rect l="l" t="t" r="r" b="b"/>
              <a:pathLst>
                <a:path w="180" h="101" extrusionOk="0">
                  <a:moveTo>
                    <a:pt x="40" y="1"/>
                  </a:moveTo>
                  <a:cubicBezTo>
                    <a:pt x="21" y="21"/>
                    <a:pt x="21" y="41"/>
                    <a:pt x="1" y="41"/>
                  </a:cubicBezTo>
                  <a:cubicBezTo>
                    <a:pt x="40" y="61"/>
                    <a:pt x="60" y="100"/>
                    <a:pt x="120" y="100"/>
                  </a:cubicBezTo>
                  <a:lnTo>
                    <a:pt x="180" y="41"/>
                  </a:lnTo>
                  <a:cubicBezTo>
                    <a:pt x="120" y="41"/>
                    <a:pt x="100" y="2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
            <p:cNvSpPr/>
            <p:nvPr/>
          </p:nvSpPr>
          <p:spPr>
            <a:xfrm>
              <a:off x="4826250" y="1936450"/>
              <a:ext cx="6500" cy="3025"/>
            </a:xfrm>
            <a:custGeom>
              <a:avLst/>
              <a:gdLst/>
              <a:ahLst/>
              <a:cxnLst/>
              <a:rect l="l" t="t" r="r" b="b"/>
              <a:pathLst>
                <a:path w="260" h="121" extrusionOk="0">
                  <a:moveTo>
                    <a:pt x="1" y="1"/>
                  </a:moveTo>
                  <a:cubicBezTo>
                    <a:pt x="60" y="100"/>
                    <a:pt x="120" y="120"/>
                    <a:pt x="259" y="120"/>
                  </a:cubicBezTo>
                  <a:cubicBezTo>
                    <a:pt x="259" y="80"/>
                    <a:pt x="259" y="2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
            <p:cNvSpPr/>
            <p:nvPr/>
          </p:nvSpPr>
          <p:spPr>
            <a:xfrm>
              <a:off x="4821775" y="19341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
            <p:cNvSpPr/>
            <p:nvPr/>
          </p:nvSpPr>
          <p:spPr>
            <a:xfrm>
              <a:off x="4565650" y="581250"/>
              <a:ext cx="156200" cy="64200"/>
            </a:xfrm>
            <a:custGeom>
              <a:avLst/>
              <a:gdLst/>
              <a:ahLst/>
              <a:cxnLst/>
              <a:rect l="l" t="t" r="r" b="b"/>
              <a:pathLst>
                <a:path w="6248" h="2568" extrusionOk="0">
                  <a:moveTo>
                    <a:pt x="6247" y="1"/>
                  </a:moveTo>
                  <a:cubicBezTo>
                    <a:pt x="6128" y="1"/>
                    <a:pt x="6028" y="21"/>
                    <a:pt x="5909" y="21"/>
                  </a:cubicBezTo>
                  <a:cubicBezTo>
                    <a:pt x="5770" y="100"/>
                    <a:pt x="5631" y="81"/>
                    <a:pt x="5531" y="160"/>
                  </a:cubicBezTo>
                  <a:cubicBezTo>
                    <a:pt x="4159" y="618"/>
                    <a:pt x="2766" y="1095"/>
                    <a:pt x="1393" y="1573"/>
                  </a:cubicBezTo>
                  <a:cubicBezTo>
                    <a:pt x="1155" y="1791"/>
                    <a:pt x="876" y="1891"/>
                    <a:pt x="558" y="1950"/>
                  </a:cubicBezTo>
                  <a:cubicBezTo>
                    <a:pt x="399" y="2090"/>
                    <a:pt x="200" y="2090"/>
                    <a:pt x="41" y="2110"/>
                  </a:cubicBezTo>
                  <a:cubicBezTo>
                    <a:pt x="41" y="2169"/>
                    <a:pt x="1" y="2209"/>
                    <a:pt x="1" y="2269"/>
                  </a:cubicBezTo>
                  <a:cubicBezTo>
                    <a:pt x="140" y="2468"/>
                    <a:pt x="359" y="2507"/>
                    <a:pt x="578" y="2567"/>
                  </a:cubicBezTo>
                  <a:cubicBezTo>
                    <a:pt x="1632" y="2368"/>
                    <a:pt x="2587" y="1970"/>
                    <a:pt x="3621" y="1672"/>
                  </a:cubicBezTo>
                  <a:cubicBezTo>
                    <a:pt x="4477" y="1393"/>
                    <a:pt x="5332" y="1055"/>
                    <a:pt x="6068" y="498"/>
                  </a:cubicBezTo>
                  <a:cubicBezTo>
                    <a:pt x="6168" y="379"/>
                    <a:pt x="6227" y="279"/>
                    <a:pt x="6227" y="120"/>
                  </a:cubicBezTo>
                  <a:cubicBezTo>
                    <a:pt x="6227" y="81"/>
                    <a:pt x="6247" y="61"/>
                    <a:pt x="6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
            <p:cNvSpPr/>
            <p:nvPr/>
          </p:nvSpPr>
          <p:spPr>
            <a:xfrm>
              <a:off x="4386625" y="658350"/>
              <a:ext cx="119375" cy="49975"/>
            </a:xfrm>
            <a:custGeom>
              <a:avLst/>
              <a:gdLst/>
              <a:ahLst/>
              <a:cxnLst/>
              <a:rect l="l" t="t" r="r" b="b"/>
              <a:pathLst>
                <a:path w="4775" h="1999" extrusionOk="0">
                  <a:moveTo>
                    <a:pt x="4536" y="0"/>
                  </a:moveTo>
                  <a:cubicBezTo>
                    <a:pt x="3820" y="20"/>
                    <a:pt x="3183" y="398"/>
                    <a:pt x="2507" y="617"/>
                  </a:cubicBezTo>
                  <a:cubicBezTo>
                    <a:pt x="1991" y="805"/>
                    <a:pt x="1476" y="1004"/>
                    <a:pt x="922" y="1004"/>
                  </a:cubicBezTo>
                  <a:cubicBezTo>
                    <a:pt x="770" y="1004"/>
                    <a:pt x="616" y="989"/>
                    <a:pt x="458" y="955"/>
                  </a:cubicBezTo>
                  <a:cubicBezTo>
                    <a:pt x="385" y="939"/>
                    <a:pt x="312" y="923"/>
                    <a:pt x="244" y="923"/>
                  </a:cubicBezTo>
                  <a:cubicBezTo>
                    <a:pt x="146" y="923"/>
                    <a:pt x="59" y="957"/>
                    <a:pt x="1" y="1075"/>
                  </a:cubicBezTo>
                  <a:cubicBezTo>
                    <a:pt x="80" y="1214"/>
                    <a:pt x="239" y="1313"/>
                    <a:pt x="379" y="1393"/>
                  </a:cubicBezTo>
                  <a:cubicBezTo>
                    <a:pt x="975" y="1572"/>
                    <a:pt x="1552" y="1671"/>
                    <a:pt x="2109" y="1890"/>
                  </a:cubicBezTo>
                  <a:cubicBezTo>
                    <a:pt x="2271" y="1944"/>
                    <a:pt x="2474" y="1998"/>
                    <a:pt x="2651" y="1998"/>
                  </a:cubicBezTo>
                  <a:cubicBezTo>
                    <a:pt x="2800" y="1998"/>
                    <a:pt x="2932" y="1960"/>
                    <a:pt x="3004" y="1850"/>
                  </a:cubicBezTo>
                  <a:cubicBezTo>
                    <a:pt x="3362" y="1313"/>
                    <a:pt x="3999" y="1313"/>
                    <a:pt x="4377" y="876"/>
                  </a:cubicBezTo>
                  <a:cubicBezTo>
                    <a:pt x="4138" y="518"/>
                    <a:pt x="4775" y="358"/>
                    <a:pt x="4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
            <p:cNvSpPr/>
            <p:nvPr/>
          </p:nvSpPr>
          <p:spPr>
            <a:xfrm>
              <a:off x="4361750" y="685200"/>
              <a:ext cx="34350" cy="162100"/>
            </a:xfrm>
            <a:custGeom>
              <a:avLst/>
              <a:gdLst/>
              <a:ahLst/>
              <a:cxnLst/>
              <a:rect l="l" t="t" r="r" b="b"/>
              <a:pathLst>
                <a:path w="1374" h="6484" extrusionOk="0">
                  <a:moveTo>
                    <a:pt x="996" y="1"/>
                  </a:moveTo>
                  <a:cubicBezTo>
                    <a:pt x="737" y="160"/>
                    <a:pt x="757" y="518"/>
                    <a:pt x="538" y="697"/>
                  </a:cubicBezTo>
                  <a:cubicBezTo>
                    <a:pt x="399" y="1294"/>
                    <a:pt x="299" y="1870"/>
                    <a:pt x="180" y="2467"/>
                  </a:cubicBezTo>
                  <a:cubicBezTo>
                    <a:pt x="1" y="2587"/>
                    <a:pt x="1" y="2726"/>
                    <a:pt x="81" y="2905"/>
                  </a:cubicBezTo>
                  <a:cubicBezTo>
                    <a:pt x="140" y="2984"/>
                    <a:pt x="200" y="3004"/>
                    <a:pt x="279" y="3004"/>
                  </a:cubicBezTo>
                  <a:cubicBezTo>
                    <a:pt x="328" y="2972"/>
                    <a:pt x="363" y="2914"/>
                    <a:pt x="417" y="2914"/>
                  </a:cubicBezTo>
                  <a:cubicBezTo>
                    <a:pt x="430" y="2914"/>
                    <a:pt x="443" y="2917"/>
                    <a:pt x="458" y="2925"/>
                  </a:cubicBezTo>
                  <a:cubicBezTo>
                    <a:pt x="439" y="2965"/>
                    <a:pt x="399" y="2984"/>
                    <a:pt x="399" y="3004"/>
                  </a:cubicBezTo>
                  <a:cubicBezTo>
                    <a:pt x="200" y="3382"/>
                    <a:pt x="299" y="3780"/>
                    <a:pt x="279" y="4158"/>
                  </a:cubicBezTo>
                  <a:cubicBezTo>
                    <a:pt x="279" y="4357"/>
                    <a:pt x="279" y="4556"/>
                    <a:pt x="299" y="4755"/>
                  </a:cubicBezTo>
                  <a:cubicBezTo>
                    <a:pt x="339" y="4815"/>
                    <a:pt x="339" y="4894"/>
                    <a:pt x="359" y="4974"/>
                  </a:cubicBezTo>
                  <a:cubicBezTo>
                    <a:pt x="439" y="5153"/>
                    <a:pt x="478" y="5312"/>
                    <a:pt x="478" y="5491"/>
                  </a:cubicBezTo>
                  <a:cubicBezTo>
                    <a:pt x="478" y="5551"/>
                    <a:pt x="458" y="5610"/>
                    <a:pt x="458" y="5690"/>
                  </a:cubicBezTo>
                  <a:cubicBezTo>
                    <a:pt x="439" y="5750"/>
                    <a:pt x="439" y="5809"/>
                    <a:pt x="399" y="5889"/>
                  </a:cubicBezTo>
                  <a:cubicBezTo>
                    <a:pt x="379" y="5968"/>
                    <a:pt x="379" y="6048"/>
                    <a:pt x="399" y="6108"/>
                  </a:cubicBezTo>
                  <a:cubicBezTo>
                    <a:pt x="557" y="6266"/>
                    <a:pt x="707" y="6483"/>
                    <a:pt x="864" y="6483"/>
                  </a:cubicBezTo>
                  <a:cubicBezTo>
                    <a:pt x="964" y="6483"/>
                    <a:pt x="1066" y="6395"/>
                    <a:pt x="1175" y="6147"/>
                  </a:cubicBezTo>
                  <a:cubicBezTo>
                    <a:pt x="1155" y="5212"/>
                    <a:pt x="956" y="4317"/>
                    <a:pt x="896" y="3402"/>
                  </a:cubicBezTo>
                  <a:cubicBezTo>
                    <a:pt x="856" y="2288"/>
                    <a:pt x="1254" y="1274"/>
                    <a:pt x="1374" y="199"/>
                  </a:cubicBezTo>
                  <a:cubicBezTo>
                    <a:pt x="1294" y="40"/>
                    <a:pt x="1155" y="20"/>
                    <a:pt x="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
            <p:cNvSpPr/>
            <p:nvPr/>
          </p:nvSpPr>
          <p:spPr>
            <a:xfrm>
              <a:off x="4488075" y="636475"/>
              <a:ext cx="91050" cy="40300"/>
            </a:xfrm>
            <a:custGeom>
              <a:avLst/>
              <a:gdLst/>
              <a:ahLst/>
              <a:cxnLst/>
              <a:rect l="l" t="t" r="r" b="b"/>
              <a:pathLst>
                <a:path w="3642" h="1612" extrusionOk="0">
                  <a:moveTo>
                    <a:pt x="3104" y="20"/>
                  </a:moveTo>
                  <a:cubicBezTo>
                    <a:pt x="2209" y="298"/>
                    <a:pt x="1334" y="597"/>
                    <a:pt x="478" y="875"/>
                  </a:cubicBezTo>
                  <a:cubicBezTo>
                    <a:pt x="458" y="1094"/>
                    <a:pt x="259" y="1194"/>
                    <a:pt x="160" y="1373"/>
                  </a:cubicBezTo>
                  <a:cubicBezTo>
                    <a:pt x="1" y="1591"/>
                    <a:pt x="200" y="1572"/>
                    <a:pt x="319" y="1611"/>
                  </a:cubicBezTo>
                  <a:lnTo>
                    <a:pt x="438" y="1611"/>
                  </a:lnTo>
                  <a:lnTo>
                    <a:pt x="816" y="1552"/>
                  </a:lnTo>
                  <a:cubicBezTo>
                    <a:pt x="876" y="1512"/>
                    <a:pt x="936" y="1492"/>
                    <a:pt x="995" y="1472"/>
                  </a:cubicBezTo>
                  <a:cubicBezTo>
                    <a:pt x="1075" y="1452"/>
                    <a:pt x="1174" y="1412"/>
                    <a:pt x="1274" y="1393"/>
                  </a:cubicBezTo>
                  <a:cubicBezTo>
                    <a:pt x="1334" y="1393"/>
                    <a:pt x="1393" y="1373"/>
                    <a:pt x="1473" y="1353"/>
                  </a:cubicBezTo>
                  <a:cubicBezTo>
                    <a:pt x="1592" y="1293"/>
                    <a:pt x="1751" y="1273"/>
                    <a:pt x="1891" y="1253"/>
                  </a:cubicBezTo>
                  <a:cubicBezTo>
                    <a:pt x="2487" y="915"/>
                    <a:pt x="3263" y="895"/>
                    <a:pt x="3641" y="219"/>
                  </a:cubicBezTo>
                  <a:cubicBezTo>
                    <a:pt x="3502" y="0"/>
                    <a:pt x="3303" y="60"/>
                    <a:pt x="3104"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
            <p:cNvSpPr/>
            <p:nvPr/>
          </p:nvSpPr>
          <p:spPr>
            <a:xfrm>
              <a:off x="4041000" y="1603375"/>
              <a:ext cx="163625" cy="77525"/>
            </a:xfrm>
            <a:custGeom>
              <a:avLst/>
              <a:gdLst/>
              <a:ahLst/>
              <a:cxnLst/>
              <a:rect l="l" t="t" r="r" b="b"/>
              <a:pathLst>
                <a:path w="6545" h="3101" extrusionOk="0">
                  <a:moveTo>
                    <a:pt x="751" y="1"/>
                  </a:moveTo>
                  <a:cubicBezTo>
                    <a:pt x="706" y="1"/>
                    <a:pt x="667" y="5"/>
                    <a:pt x="637" y="15"/>
                  </a:cubicBezTo>
                  <a:cubicBezTo>
                    <a:pt x="358" y="175"/>
                    <a:pt x="0" y="254"/>
                    <a:pt x="139" y="672"/>
                  </a:cubicBezTo>
                  <a:cubicBezTo>
                    <a:pt x="100" y="692"/>
                    <a:pt x="139" y="751"/>
                    <a:pt x="139" y="791"/>
                  </a:cubicBezTo>
                  <a:cubicBezTo>
                    <a:pt x="239" y="811"/>
                    <a:pt x="279" y="851"/>
                    <a:pt x="318" y="950"/>
                  </a:cubicBezTo>
                  <a:cubicBezTo>
                    <a:pt x="378" y="950"/>
                    <a:pt x="438" y="950"/>
                    <a:pt x="497" y="1010"/>
                  </a:cubicBezTo>
                  <a:cubicBezTo>
                    <a:pt x="597" y="1149"/>
                    <a:pt x="756" y="1070"/>
                    <a:pt x="856" y="1169"/>
                  </a:cubicBezTo>
                  <a:cubicBezTo>
                    <a:pt x="895" y="1189"/>
                    <a:pt x="955" y="1209"/>
                    <a:pt x="995" y="1209"/>
                  </a:cubicBezTo>
                  <a:cubicBezTo>
                    <a:pt x="1293" y="1050"/>
                    <a:pt x="875" y="891"/>
                    <a:pt x="1054" y="672"/>
                  </a:cubicBezTo>
                  <a:lnTo>
                    <a:pt x="1054" y="672"/>
                  </a:lnTo>
                  <a:cubicBezTo>
                    <a:pt x="1234" y="851"/>
                    <a:pt x="1552" y="751"/>
                    <a:pt x="1731" y="1010"/>
                  </a:cubicBezTo>
                  <a:cubicBezTo>
                    <a:pt x="1950" y="1448"/>
                    <a:pt x="2447" y="1368"/>
                    <a:pt x="2765" y="1607"/>
                  </a:cubicBezTo>
                  <a:cubicBezTo>
                    <a:pt x="3263" y="1865"/>
                    <a:pt x="3820" y="2064"/>
                    <a:pt x="4337" y="2303"/>
                  </a:cubicBezTo>
                  <a:cubicBezTo>
                    <a:pt x="4989" y="2591"/>
                    <a:pt x="5568" y="3101"/>
                    <a:pt x="6322" y="3101"/>
                  </a:cubicBezTo>
                  <a:cubicBezTo>
                    <a:pt x="6350" y="3101"/>
                    <a:pt x="6377" y="3100"/>
                    <a:pt x="6406" y="3099"/>
                  </a:cubicBezTo>
                  <a:cubicBezTo>
                    <a:pt x="6465" y="3039"/>
                    <a:pt x="6505" y="2979"/>
                    <a:pt x="6525" y="2880"/>
                  </a:cubicBezTo>
                  <a:cubicBezTo>
                    <a:pt x="6545" y="2800"/>
                    <a:pt x="6525" y="2701"/>
                    <a:pt x="6505" y="2641"/>
                  </a:cubicBezTo>
                  <a:cubicBezTo>
                    <a:pt x="6426" y="2462"/>
                    <a:pt x="6266" y="2363"/>
                    <a:pt x="6127" y="2283"/>
                  </a:cubicBezTo>
                  <a:cubicBezTo>
                    <a:pt x="4416" y="1448"/>
                    <a:pt x="2666" y="692"/>
                    <a:pt x="895" y="15"/>
                  </a:cubicBezTo>
                  <a:cubicBezTo>
                    <a:pt x="846" y="5"/>
                    <a:pt x="796" y="1"/>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
            <p:cNvSpPr/>
            <p:nvPr/>
          </p:nvSpPr>
          <p:spPr>
            <a:xfrm>
              <a:off x="4143925" y="1656775"/>
              <a:ext cx="78125" cy="38425"/>
            </a:xfrm>
            <a:custGeom>
              <a:avLst/>
              <a:gdLst/>
              <a:ahLst/>
              <a:cxnLst/>
              <a:rect l="l" t="t" r="r" b="b"/>
              <a:pathLst>
                <a:path w="3125" h="1537" extrusionOk="0">
                  <a:moveTo>
                    <a:pt x="107" y="0"/>
                  </a:moveTo>
                  <a:cubicBezTo>
                    <a:pt x="13" y="0"/>
                    <a:pt x="1" y="94"/>
                    <a:pt x="1" y="247"/>
                  </a:cubicBezTo>
                  <a:cubicBezTo>
                    <a:pt x="220" y="446"/>
                    <a:pt x="458" y="545"/>
                    <a:pt x="717" y="664"/>
                  </a:cubicBezTo>
                  <a:cubicBezTo>
                    <a:pt x="1254" y="903"/>
                    <a:pt x="1791" y="1162"/>
                    <a:pt x="2309" y="1420"/>
                  </a:cubicBezTo>
                  <a:cubicBezTo>
                    <a:pt x="2328" y="1420"/>
                    <a:pt x="2388" y="1440"/>
                    <a:pt x="2428" y="1460"/>
                  </a:cubicBezTo>
                  <a:cubicBezTo>
                    <a:pt x="2522" y="1519"/>
                    <a:pt x="2609" y="1536"/>
                    <a:pt x="2702" y="1536"/>
                  </a:cubicBezTo>
                  <a:cubicBezTo>
                    <a:pt x="2766" y="1536"/>
                    <a:pt x="2832" y="1528"/>
                    <a:pt x="2905" y="1520"/>
                  </a:cubicBezTo>
                  <a:cubicBezTo>
                    <a:pt x="3124" y="1162"/>
                    <a:pt x="2746" y="1142"/>
                    <a:pt x="2607" y="1003"/>
                  </a:cubicBezTo>
                  <a:cubicBezTo>
                    <a:pt x="2527" y="943"/>
                    <a:pt x="2448" y="943"/>
                    <a:pt x="2388" y="923"/>
                  </a:cubicBezTo>
                  <a:lnTo>
                    <a:pt x="2249" y="923"/>
                  </a:lnTo>
                  <a:cubicBezTo>
                    <a:pt x="1592" y="625"/>
                    <a:pt x="896" y="326"/>
                    <a:pt x="220" y="28"/>
                  </a:cubicBezTo>
                  <a:cubicBezTo>
                    <a:pt x="173" y="9"/>
                    <a:pt x="136"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
            <p:cNvSpPr/>
            <p:nvPr/>
          </p:nvSpPr>
          <p:spPr>
            <a:xfrm>
              <a:off x="4104250" y="1639575"/>
              <a:ext cx="45175" cy="22875"/>
            </a:xfrm>
            <a:custGeom>
              <a:avLst/>
              <a:gdLst/>
              <a:ahLst/>
              <a:cxnLst/>
              <a:rect l="l" t="t" r="r" b="b"/>
              <a:pathLst>
                <a:path w="1807" h="915" extrusionOk="0">
                  <a:moveTo>
                    <a:pt x="108" y="0"/>
                  </a:moveTo>
                  <a:cubicBezTo>
                    <a:pt x="10" y="0"/>
                    <a:pt x="1" y="79"/>
                    <a:pt x="16" y="219"/>
                  </a:cubicBezTo>
                  <a:cubicBezTo>
                    <a:pt x="534" y="437"/>
                    <a:pt x="1051" y="696"/>
                    <a:pt x="1588" y="915"/>
                  </a:cubicBezTo>
                  <a:cubicBezTo>
                    <a:pt x="1648" y="835"/>
                    <a:pt x="1727" y="795"/>
                    <a:pt x="1807" y="716"/>
                  </a:cubicBezTo>
                  <a:cubicBezTo>
                    <a:pt x="1270" y="497"/>
                    <a:pt x="752" y="238"/>
                    <a:pt x="215" y="20"/>
                  </a:cubicBezTo>
                  <a:cubicBezTo>
                    <a:pt x="171" y="6"/>
                    <a:pt x="136" y="0"/>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
            <p:cNvSpPr/>
            <p:nvPr/>
          </p:nvSpPr>
          <p:spPr>
            <a:xfrm>
              <a:off x="4079275" y="1627625"/>
              <a:ext cx="30875" cy="17425"/>
            </a:xfrm>
            <a:custGeom>
              <a:avLst/>
              <a:gdLst/>
              <a:ahLst/>
              <a:cxnLst/>
              <a:rect l="l" t="t" r="r" b="b"/>
              <a:pathLst>
                <a:path w="1235" h="697" extrusionOk="0">
                  <a:moveTo>
                    <a:pt x="160" y="0"/>
                  </a:moveTo>
                  <a:lnTo>
                    <a:pt x="160" y="0"/>
                  </a:lnTo>
                  <a:cubicBezTo>
                    <a:pt x="1" y="279"/>
                    <a:pt x="299" y="338"/>
                    <a:pt x="419" y="418"/>
                  </a:cubicBezTo>
                  <a:cubicBezTo>
                    <a:pt x="598" y="537"/>
                    <a:pt x="817" y="617"/>
                    <a:pt x="1035" y="697"/>
                  </a:cubicBezTo>
                  <a:lnTo>
                    <a:pt x="1234" y="498"/>
                  </a:lnTo>
                  <a:cubicBezTo>
                    <a:pt x="936" y="219"/>
                    <a:pt x="518" y="199"/>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
            <p:cNvSpPr/>
            <p:nvPr/>
          </p:nvSpPr>
          <p:spPr>
            <a:xfrm>
              <a:off x="3848025" y="1178975"/>
              <a:ext cx="40800" cy="155425"/>
            </a:xfrm>
            <a:custGeom>
              <a:avLst/>
              <a:gdLst/>
              <a:ahLst/>
              <a:cxnLst/>
              <a:rect l="l" t="t" r="r" b="b"/>
              <a:pathLst>
                <a:path w="1632" h="6217" extrusionOk="0">
                  <a:moveTo>
                    <a:pt x="1196" y="0"/>
                  </a:moveTo>
                  <a:cubicBezTo>
                    <a:pt x="1124" y="0"/>
                    <a:pt x="1039" y="19"/>
                    <a:pt x="936" y="63"/>
                  </a:cubicBezTo>
                  <a:cubicBezTo>
                    <a:pt x="836" y="421"/>
                    <a:pt x="816" y="779"/>
                    <a:pt x="598" y="1117"/>
                  </a:cubicBezTo>
                  <a:cubicBezTo>
                    <a:pt x="558" y="1455"/>
                    <a:pt x="598" y="1833"/>
                    <a:pt x="419" y="2151"/>
                  </a:cubicBezTo>
                  <a:lnTo>
                    <a:pt x="259" y="4021"/>
                  </a:lnTo>
                  <a:cubicBezTo>
                    <a:pt x="160" y="4718"/>
                    <a:pt x="1" y="5414"/>
                    <a:pt x="60" y="6130"/>
                  </a:cubicBezTo>
                  <a:cubicBezTo>
                    <a:pt x="145" y="6191"/>
                    <a:pt x="221" y="6216"/>
                    <a:pt x="290" y="6216"/>
                  </a:cubicBezTo>
                  <a:cubicBezTo>
                    <a:pt x="448" y="6216"/>
                    <a:pt x="573" y="6083"/>
                    <a:pt x="697" y="5931"/>
                  </a:cubicBezTo>
                  <a:cubicBezTo>
                    <a:pt x="1135" y="4161"/>
                    <a:pt x="1294" y="2350"/>
                    <a:pt x="1632" y="580"/>
                  </a:cubicBezTo>
                  <a:cubicBezTo>
                    <a:pt x="1552" y="309"/>
                    <a:pt x="1485" y="0"/>
                    <a:pt x="11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
            <p:cNvSpPr/>
            <p:nvPr/>
          </p:nvSpPr>
          <p:spPr>
            <a:xfrm>
              <a:off x="3849525" y="1391475"/>
              <a:ext cx="22400" cy="110925"/>
            </a:xfrm>
            <a:custGeom>
              <a:avLst/>
              <a:gdLst/>
              <a:ahLst/>
              <a:cxnLst/>
              <a:rect l="l" t="t" r="r" b="b"/>
              <a:pathLst>
                <a:path w="896" h="4437" extrusionOk="0">
                  <a:moveTo>
                    <a:pt x="316" y="1"/>
                  </a:moveTo>
                  <a:cubicBezTo>
                    <a:pt x="170" y="1"/>
                    <a:pt x="93" y="134"/>
                    <a:pt x="80" y="375"/>
                  </a:cubicBezTo>
                  <a:cubicBezTo>
                    <a:pt x="60" y="614"/>
                    <a:pt x="140" y="873"/>
                    <a:pt x="0" y="1111"/>
                  </a:cubicBezTo>
                  <a:lnTo>
                    <a:pt x="0" y="3001"/>
                  </a:lnTo>
                  <a:cubicBezTo>
                    <a:pt x="239" y="3319"/>
                    <a:pt x="80" y="3697"/>
                    <a:pt x="180" y="4055"/>
                  </a:cubicBezTo>
                  <a:lnTo>
                    <a:pt x="339" y="4413"/>
                  </a:lnTo>
                  <a:cubicBezTo>
                    <a:pt x="386" y="4429"/>
                    <a:pt x="428" y="4436"/>
                    <a:pt x="467" y="4436"/>
                  </a:cubicBezTo>
                  <a:cubicBezTo>
                    <a:pt x="625" y="4436"/>
                    <a:pt x="724" y="4318"/>
                    <a:pt x="836" y="4175"/>
                  </a:cubicBezTo>
                  <a:lnTo>
                    <a:pt x="896" y="3876"/>
                  </a:lnTo>
                  <a:cubicBezTo>
                    <a:pt x="836" y="2603"/>
                    <a:pt x="876" y="1330"/>
                    <a:pt x="577" y="97"/>
                  </a:cubicBezTo>
                  <a:cubicBezTo>
                    <a:pt x="474" y="32"/>
                    <a:pt x="387" y="1"/>
                    <a:pt x="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
            <p:cNvSpPr/>
            <p:nvPr/>
          </p:nvSpPr>
          <p:spPr>
            <a:xfrm>
              <a:off x="3843550" y="1327250"/>
              <a:ext cx="28375" cy="91525"/>
            </a:xfrm>
            <a:custGeom>
              <a:avLst/>
              <a:gdLst/>
              <a:ahLst/>
              <a:cxnLst/>
              <a:rect l="l" t="t" r="r" b="b"/>
              <a:pathLst>
                <a:path w="1135" h="3661" extrusionOk="0">
                  <a:moveTo>
                    <a:pt x="717" y="0"/>
                  </a:moveTo>
                  <a:cubicBezTo>
                    <a:pt x="551" y="74"/>
                    <a:pt x="437" y="181"/>
                    <a:pt x="263" y="181"/>
                  </a:cubicBezTo>
                  <a:cubicBezTo>
                    <a:pt x="249" y="181"/>
                    <a:pt x="235" y="181"/>
                    <a:pt x="220" y="179"/>
                  </a:cubicBezTo>
                  <a:lnTo>
                    <a:pt x="220" y="179"/>
                  </a:lnTo>
                  <a:cubicBezTo>
                    <a:pt x="1" y="756"/>
                    <a:pt x="180" y="1353"/>
                    <a:pt x="239" y="1910"/>
                  </a:cubicBezTo>
                  <a:cubicBezTo>
                    <a:pt x="399" y="2089"/>
                    <a:pt x="399" y="2268"/>
                    <a:pt x="239" y="2447"/>
                  </a:cubicBezTo>
                  <a:cubicBezTo>
                    <a:pt x="220" y="2845"/>
                    <a:pt x="180" y="3262"/>
                    <a:pt x="239" y="3660"/>
                  </a:cubicBezTo>
                  <a:cubicBezTo>
                    <a:pt x="438" y="3481"/>
                    <a:pt x="399" y="3262"/>
                    <a:pt x="399" y="3044"/>
                  </a:cubicBezTo>
                  <a:cubicBezTo>
                    <a:pt x="399" y="2805"/>
                    <a:pt x="478" y="2666"/>
                    <a:pt x="717" y="2646"/>
                  </a:cubicBezTo>
                  <a:cubicBezTo>
                    <a:pt x="1135" y="1771"/>
                    <a:pt x="1135" y="895"/>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
            <p:cNvSpPr/>
            <p:nvPr/>
          </p:nvSpPr>
          <p:spPr>
            <a:xfrm>
              <a:off x="3847050" y="1375975"/>
              <a:ext cx="8475" cy="12450"/>
            </a:xfrm>
            <a:custGeom>
              <a:avLst/>
              <a:gdLst/>
              <a:ahLst/>
              <a:cxnLst/>
              <a:rect l="l" t="t" r="r" b="b"/>
              <a:pathLst>
                <a:path w="339" h="498" extrusionOk="0">
                  <a:moveTo>
                    <a:pt x="99" y="1"/>
                  </a:moveTo>
                  <a:cubicBezTo>
                    <a:pt x="40" y="160"/>
                    <a:pt x="0" y="339"/>
                    <a:pt x="99" y="498"/>
                  </a:cubicBezTo>
                  <a:cubicBezTo>
                    <a:pt x="279" y="498"/>
                    <a:pt x="338" y="438"/>
                    <a:pt x="338" y="239"/>
                  </a:cubicBezTo>
                  <a:cubicBezTo>
                    <a:pt x="338" y="60"/>
                    <a:pt x="279"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
            <p:cNvSpPr/>
            <p:nvPr/>
          </p:nvSpPr>
          <p:spPr>
            <a:xfrm>
              <a:off x="5725900" y="1417975"/>
              <a:ext cx="158700" cy="96275"/>
            </a:xfrm>
            <a:custGeom>
              <a:avLst/>
              <a:gdLst/>
              <a:ahLst/>
              <a:cxnLst/>
              <a:rect l="l" t="t" r="r" b="b"/>
              <a:pathLst>
                <a:path w="6348" h="3851" extrusionOk="0">
                  <a:moveTo>
                    <a:pt x="6123" y="0"/>
                  </a:moveTo>
                  <a:cubicBezTo>
                    <a:pt x="6070" y="0"/>
                    <a:pt x="6009" y="18"/>
                    <a:pt x="5949" y="51"/>
                  </a:cubicBezTo>
                  <a:cubicBezTo>
                    <a:pt x="5610" y="111"/>
                    <a:pt x="5352" y="270"/>
                    <a:pt x="5073" y="429"/>
                  </a:cubicBezTo>
                  <a:cubicBezTo>
                    <a:pt x="4974" y="469"/>
                    <a:pt x="4894" y="529"/>
                    <a:pt x="4795" y="608"/>
                  </a:cubicBezTo>
                  <a:cubicBezTo>
                    <a:pt x="4715" y="648"/>
                    <a:pt x="4675" y="668"/>
                    <a:pt x="4616" y="728"/>
                  </a:cubicBezTo>
                  <a:cubicBezTo>
                    <a:pt x="4516" y="747"/>
                    <a:pt x="4457" y="807"/>
                    <a:pt x="4357" y="827"/>
                  </a:cubicBezTo>
                  <a:cubicBezTo>
                    <a:pt x="4297" y="847"/>
                    <a:pt x="4218" y="867"/>
                    <a:pt x="4178" y="907"/>
                  </a:cubicBezTo>
                  <a:cubicBezTo>
                    <a:pt x="4079" y="946"/>
                    <a:pt x="3999" y="966"/>
                    <a:pt x="3900" y="1026"/>
                  </a:cubicBezTo>
                  <a:cubicBezTo>
                    <a:pt x="3860" y="1046"/>
                    <a:pt x="3780" y="1066"/>
                    <a:pt x="3721" y="1106"/>
                  </a:cubicBezTo>
                  <a:lnTo>
                    <a:pt x="3422" y="1245"/>
                  </a:lnTo>
                  <a:cubicBezTo>
                    <a:pt x="2467" y="1762"/>
                    <a:pt x="1532" y="2339"/>
                    <a:pt x="597" y="2896"/>
                  </a:cubicBezTo>
                  <a:cubicBezTo>
                    <a:pt x="319" y="3055"/>
                    <a:pt x="1" y="3154"/>
                    <a:pt x="1" y="3552"/>
                  </a:cubicBezTo>
                  <a:cubicBezTo>
                    <a:pt x="21" y="3692"/>
                    <a:pt x="100" y="3791"/>
                    <a:pt x="219" y="3831"/>
                  </a:cubicBezTo>
                  <a:cubicBezTo>
                    <a:pt x="289" y="3844"/>
                    <a:pt x="356" y="3850"/>
                    <a:pt x="421" y="3850"/>
                  </a:cubicBezTo>
                  <a:cubicBezTo>
                    <a:pt x="939" y="3850"/>
                    <a:pt x="1349" y="3466"/>
                    <a:pt x="1791" y="3254"/>
                  </a:cubicBezTo>
                  <a:cubicBezTo>
                    <a:pt x="1970" y="3135"/>
                    <a:pt x="2189" y="3095"/>
                    <a:pt x="2229" y="2816"/>
                  </a:cubicBezTo>
                  <a:lnTo>
                    <a:pt x="2229" y="2816"/>
                  </a:lnTo>
                  <a:cubicBezTo>
                    <a:pt x="2288" y="2956"/>
                    <a:pt x="2109" y="3194"/>
                    <a:pt x="2328" y="3294"/>
                  </a:cubicBezTo>
                  <a:cubicBezTo>
                    <a:pt x="2369" y="3299"/>
                    <a:pt x="2410" y="3302"/>
                    <a:pt x="2449" y="3302"/>
                  </a:cubicBezTo>
                  <a:cubicBezTo>
                    <a:pt x="2691" y="3302"/>
                    <a:pt x="2884" y="3193"/>
                    <a:pt x="3004" y="2936"/>
                  </a:cubicBezTo>
                  <a:cubicBezTo>
                    <a:pt x="3004" y="2339"/>
                    <a:pt x="3482" y="2319"/>
                    <a:pt x="3880" y="2160"/>
                  </a:cubicBezTo>
                  <a:cubicBezTo>
                    <a:pt x="4079" y="2120"/>
                    <a:pt x="4258" y="2041"/>
                    <a:pt x="4417" y="1941"/>
                  </a:cubicBezTo>
                  <a:cubicBezTo>
                    <a:pt x="5093" y="1722"/>
                    <a:pt x="5571" y="1205"/>
                    <a:pt x="6048" y="728"/>
                  </a:cubicBezTo>
                  <a:cubicBezTo>
                    <a:pt x="6088" y="628"/>
                    <a:pt x="6167" y="509"/>
                    <a:pt x="6247" y="409"/>
                  </a:cubicBezTo>
                  <a:cubicBezTo>
                    <a:pt x="6348" y="122"/>
                    <a:pt x="6261" y="0"/>
                    <a:pt x="6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
            <p:cNvSpPr/>
            <p:nvPr/>
          </p:nvSpPr>
          <p:spPr>
            <a:xfrm>
              <a:off x="5818900" y="1374300"/>
              <a:ext cx="124350" cy="68850"/>
            </a:xfrm>
            <a:custGeom>
              <a:avLst/>
              <a:gdLst/>
              <a:ahLst/>
              <a:cxnLst/>
              <a:rect l="l" t="t" r="r" b="b"/>
              <a:pathLst>
                <a:path w="4974" h="2754" extrusionOk="0">
                  <a:moveTo>
                    <a:pt x="3850" y="1"/>
                  </a:moveTo>
                  <a:cubicBezTo>
                    <a:pt x="3678" y="1"/>
                    <a:pt x="3515" y="103"/>
                    <a:pt x="3362" y="187"/>
                  </a:cubicBezTo>
                  <a:cubicBezTo>
                    <a:pt x="2487" y="684"/>
                    <a:pt x="1592" y="1122"/>
                    <a:pt x="776" y="1699"/>
                  </a:cubicBezTo>
                  <a:cubicBezTo>
                    <a:pt x="677" y="1798"/>
                    <a:pt x="577" y="1898"/>
                    <a:pt x="458" y="1997"/>
                  </a:cubicBezTo>
                  <a:cubicBezTo>
                    <a:pt x="379" y="2017"/>
                    <a:pt x="339" y="2077"/>
                    <a:pt x="279" y="2117"/>
                  </a:cubicBezTo>
                  <a:lnTo>
                    <a:pt x="140" y="2276"/>
                  </a:lnTo>
                  <a:cubicBezTo>
                    <a:pt x="60" y="2375"/>
                    <a:pt x="1" y="2475"/>
                    <a:pt x="1" y="2574"/>
                  </a:cubicBezTo>
                  <a:cubicBezTo>
                    <a:pt x="40" y="2693"/>
                    <a:pt x="100" y="2753"/>
                    <a:pt x="239" y="2753"/>
                  </a:cubicBezTo>
                  <a:cubicBezTo>
                    <a:pt x="299" y="2753"/>
                    <a:pt x="359" y="2713"/>
                    <a:pt x="438" y="2693"/>
                  </a:cubicBezTo>
                  <a:cubicBezTo>
                    <a:pt x="498" y="2693"/>
                    <a:pt x="518" y="2674"/>
                    <a:pt x="577" y="2654"/>
                  </a:cubicBezTo>
                  <a:cubicBezTo>
                    <a:pt x="677" y="2574"/>
                    <a:pt x="836" y="2594"/>
                    <a:pt x="936" y="2475"/>
                  </a:cubicBezTo>
                  <a:cubicBezTo>
                    <a:pt x="975" y="2415"/>
                    <a:pt x="1055" y="2355"/>
                    <a:pt x="1134" y="2315"/>
                  </a:cubicBezTo>
                  <a:cubicBezTo>
                    <a:pt x="1532" y="2276"/>
                    <a:pt x="1851" y="1997"/>
                    <a:pt x="2229" y="1858"/>
                  </a:cubicBezTo>
                  <a:cubicBezTo>
                    <a:pt x="2277" y="1839"/>
                    <a:pt x="2316" y="1831"/>
                    <a:pt x="2348" y="1831"/>
                  </a:cubicBezTo>
                  <a:cubicBezTo>
                    <a:pt x="2487" y="1831"/>
                    <a:pt x="2487" y="1987"/>
                    <a:pt x="2487" y="2117"/>
                  </a:cubicBezTo>
                  <a:cubicBezTo>
                    <a:pt x="2646" y="2057"/>
                    <a:pt x="2666" y="1878"/>
                    <a:pt x="2686" y="1719"/>
                  </a:cubicBezTo>
                  <a:cubicBezTo>
                    <a:pt x="2744" y="1646"/>
                    <a:pt x="2803" y="1562"/>
                    <a:pt x="2885" y="1562"/>
                  </a:cubicBezTo>
                  <a:cubicBezTo>
                    <a:pt x="2915" y="1562"/>
                    <a:pt x="2947" y="1573"/>
                    <a:pt x="2984" y="1599"/>
                  </a:cubicBezTo>
                  <a:cubicBezTo>
                    <a:pt x="2984" y="1679"/>
                    <a:pt x="3024" y="1758"/>
                    <a:pt x="3024" y="1818"/>
                  </a:cubicBezTo>
                  <a:cubicBezTo>
                    <a:pt x="3044" y="1778"/>
                    <a:pt x="3084" y="1778"/>
                    <a:pt x="3144" y="1758"/>
                  </a:cubicBezTo>
                  <a:cubicBezTo>
                    <a:pt x="3144" y="1619"/>
                    <a:pt x="3183" y="1579"/>
                    <a:pt x="3283" y="1560"/>
                  </a:cubicBezTo>
                  <a:cubicBezTo>
                    <a:pt x="3362" y="1380"/>
                    <a:pt x="3482" y="1221"/>
                    <a:pt x="3681" y="1221"/>
                  </a:cubicBezTo>
                  <a:cubicBezTo>
                    <a:pt x="3820" y="1082"/>
                    <a:pt x="4019" y="1082"/>
                    <a:pt x="4178" y="1022"/>
                  </a:cubicBezTo>
                  <a:cubicBezTo>
                    <a:pt x="4218" y="963"/>
                    <a:pt x="4277" y="903"/>
                    <a:pt x="4377" y="903"/>
                  </a:cubicBezTo>
                  <a:cubicBezTo>
                    <a:pt x="4377" y="883"/>
                    <a:pt x="4417" y="823"/>
                    <a:pt x="4417" y="784"/>
                  </a:cubicBezTo>
                  <a:cubicBezTo>
                    <a:pt x="4476" y="625"/>
                    <a:pt x="4655" y="684"/>
                    <a:pt x="4735" y="565"/>
                  </a:cubicBezTo>
                  <a:lnTo>
                    <a:pt x="4755" y="565"/>
                  </a:lnTo>
                  <a:cubicBezTo>
                    <a:pt x="4834" y="525"/>
                    <a:pt x="4874" y="426"/>
                    <a:pt x="4974" y="426"/>
                  </a:cubicBezTo>
                  <a:cubicBezTo>
                    <a:pt x="4841" y="94"/>
                    <a:pt x="4557" y="66"/>
                    <a:pt x="4258" y="66"/>
                  </a:cubicBezTo>
                  <a:cubicBezTo>
                    <a:pt x="4198" y="66"/>
                    <a:pt x="4138" y="68"/>
                    <a:pt x="4079" y="68"/>
                  </a:cubicBezTo>
                  <a:cubicBezTo>
                    <a:pt x="4001" y="20"/>
                    <a:pt x="3925" y="1"/>
                    <a:pt x="3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
            <p:cNvSpPr/>
            <p:nvPr/>
          </p:nvSpPr>
          <p:spPr>
            <a:xfrm>
              <a:off x="5848250" y="1528150"/>
              <a:ext cx="24875" cy="125350"/>
            </a:xfrm>
            <a:custGeom>
              <a:avLst/>
              <a:gdLst/>
              <a:ahLst/>
              <a:cxnLst/>
              <a:rect l="l" t="t" r="r" b="b"/>
              <a:pathLst>
                <a:path w="995" h="5014" extrusionOk="0">
                  <a:moveTo>
                    <a:pt x="577" y="1"/>
                  </a:moveTo>
                  <a:cubicBezTo>
                    <a:pt x="438" y="21"/>
                    <a:pt x="378" y="100"/>
                    <a:pt x="299" y="220"/>
                  </a:cubicBezTo>
                  <a:cubicBezTo>
                    <a:pt x="219" y="418"/>
                    <a:pt x="199" y="617"/>
                    <a:pt x="199" y="816"/>
                  </a:cubicBezTo>
                  <a:cubicBezTo>
                    <a:pt x="199" y="1095"/>
                    <a:pt x="80" y="1314"/>
                    <a:pt x="0" y="1552"/>
                  </a:cubicBezTo>
                  <a:cubicBezTo>
                    <a:pt x="0" y="1731"/>
                    <a:pt x="120" y="1891"/>
                    <a:pt x="179" y="2050"/>
                  </a:cubicBezTo>
                  <a:cubicBezTo>
                    <a:pt x="199" y="2189"/>
                    <a:pt x="179" y="2328"/>
                    <a:pt x="139" y="2448"/>
                  </a:cubicBezTo>
                  <a:cubicBezTo>
                    <a:pt x="120" y="2646"/>
                    <a:pt x="179" y="2806"/>
                    <a:pt x="199" y="2985"/>
                  </a:cubicBezTo>
                  <a:cubicBezTo>
                    <a:pt x="199" y="3044"/>
                    <a:pt x="219" y="3104"/>
                    <a:pt x="219" y="3184"/>
                  </a:cubicBezTo>
                  <a:cubicBezTo>
                    <a:pt x="259" y="3223"/>
                    <a:pt x="259" y="3303"/>
                    <a:pt x="259" y="3383"/>
                  </a:cubicBezTo>
                  <a:cubicBezTo>
                    <a:pt x="279" y="3502"/>
                    <a:pt x="279" y="3601"/>
                    <a:pt x="299" y="3701"/>
                  </a:cubicBezTo>
                  <a:cubicBezTo>
                    <a:pt x="338" y="3880"/>
                    <a:pt x="319" y="4059"/>
                    <a:pt x="279" y="4218"/>
                  </a:cubicBezTo>
                  <a:cubicBezTo>
                    <a:pt x="259" y="4377"/>
                    <a:pt x="279" y="4516"/>
                    <a:pt x="319" y="4676"/>
                  </a:cubicBezTo>
                  <a:cubicBezTo>
                    <a:pt x="398" y="4815"/>
                    <a:pt x="478" y="4934"/>
                    <a:pt x="617" y="5014"/>
                  </a:cubicBezTo>
                  <a:cubicBezTo>
                    <a:pt x="756" y="4974"/>
                    <a:pt x="856" y="4894"/>
                    <a:pt x="975" y="4855"/>
                  </a:cubicBezTo>
                  <a:cubicBezTo>
                    <a:pt x="995" y="3303"/>
                    <a:pt x="995" y="1731"/>
                    <a:pt x="935" y="200"/>
                  </a:cubicBezTo>
                  <a:cubicBezTo>
                    <a:pt x="876" y="41"/>
                    <a:pt x="716"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
            <p:cNvSpPr/>
            <p:nvPr/>
          </p:nvSpPr>
          <p:spPr>
            <a:xfrm>
              <a:off x="5827850" y="1464500"/>
              <a:ext cx="44300" cy="33850"/>
            </a:xfrm>
            <a:custGeom>
              <a:avLst/>
              <a:gdLst/>
              <a:ahLst/>
              <a:cxnLst/>
              <a:rect l="l" t="t" r="r" b="b"/>
              <a:pathLst>
                <a:path w="1772" h="1354" extrusionOk="0">
                  <a:moveTo>
                    <a:pt x="1433" y="0"/>
                  </a:moveTo>
                  <a:cubicBezTo>
                    <a:pt x="1314" y="0"/>
                    <a:pt x="1214" y="60"/>
                    <a:pt x="1115" y="100"/>
                  </a:cubicBezTo>
                  <a:cubicBezTo>
                    <a:pt x="1035" y="140"/>
                    <a:pt x="995" y="160"/>
                    <a:pt x="916" y="199"/>
                  </a:cubicBezTo>
                  <a:cubicBezTo>
                    <a:pt x="757" y="299"/>
                    <a:pt x="597" y="398"/>
                    <a:pt x="438" y="498"/>
                  </a:cubicBezTo>
                  <a:cubicBezTo>
                    <a:pt x="279" y="657"/>
                    <a:pt x="21" y="756"/>
                    <a:pt x="1" y="1035"/>
                  </a:cubicBezTo>
                  <a:cubicBezTo>
                    <a:pt x="80" y="1234"/>
                    <a:pt x="200" y="1274"/>
                    <a:pt x="379" y="1293"/>
                  </a:cubicBezTo>
                  <a:cubicBezTo>
                    <a:pt x="421" y="1307"/>
                    <a:pt x="465" y="1312"/>
                    <a:pt x="508" y="1312"/>
                  </a:cubicBezTo>
                  <a:cubicBezTo>
                    <a:pt x="700" y="1312"/>
                    <a:pt x="898" y="1206"/>
                    <a:pt x="1098" y="1206"/>
                  </a:cubicBezTo>
                  <a:cubicBezTo>
                    <a:pt x="1189" y="1206"/>
                    <a:pt x="1281" y="1229"/>
                    <a:pt x="1373" y="1293"/>
                  </a:cubicBezTo>
                  <a:cubicBezTo>
                    <a:pt x="1393" y="1333"/>
                    <a:pt x="1433" y="1333"/>
                    <a:pt x="1473" y="1353"/>
                  </a:cubicBezTo>
                  <a:cubicBezTo>
                    <a:pt x="1771" y="975"/>
                    <a:pt x="1433" y="498"/>
                    <a:pt x="1612" y="100"/>
                  </a:cubicBezTo>
                  <a:cubicBezTo>
                    <a:pt x="1592" y="40"/>
                    <a:pt x="1512" y="0"/>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
            <p:cNvSpPr/>
            <p:nvPr/>
          </p:nvSpPr>
          <p:spPr>
            <a:xfrm>
              <a:off x="5833825" y="1436150"/>
              <a:ext cx="42300" cy="31175"/>
            </a:xfrm>
            <a:custGeom>
              <a:avLst/>
              <a:gdLst/>
              <a:ahLst/>
              <a:cxnLst/>
              <a:rect l="l" t="t" r="r" b="b"/>
              <a:pathLst>
                <a:path w="1692" h="1247" extrusionOk="0">
                  <a:moveTo>
                    <a:pt x="1691" y="1"/>
                  </a:moveTo>
                  <a:lnTo>
                    <a:pt x="1691" y="1"/>
                  </a:lnTo>
                  <a:cubicBezTo>
                    <a:pt x="1035" y="180"/>
                    <a:pt x="637" y="796"/>
                    <a:pt x="0" y="1075"/>
                  </a:cubicBezTo>
                  <a:cubicBezTo>
                    <a:pt x="80" y="1174"/>
                    <a:pt x="199" y="1214"/>
                    <a:pt x="339" y="1234"/>
                  </a:cubicBezTo>
                  <a:cubicBezTo>
                    <a:pt x="388" y="1242"/>
                    <a:pt x="439" y="1246"/>
                    <a:pt x="490" y="1246"/>
                  </a:cubicBezTo>
                  <a:cubicBezTo>
                    <a:pt x="683" y="1246"/>
                    <a:pt x="882" y="1189"/>
                    <a:pt x="1055" y="1095"/>
                  </a:cubicBezTo>
                  <a:cubicBezTo>
                    <a:pt x="1214" y="1015"/>
                    <a:pt x="1373" y="876"/>
                    <a:pt x="1512" y="737"/>
                  </a:cubicBezTo>
                  <a:cubicBezTo>
                    <a:pt x="1572" y="498"/>
                    <a:pt x="1651" y="239"/>
                    <a:pt x="1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
            <p:cNvSpPr/>
            <p:nvPr/>
          </p:nvSpPr>
          <p:spPr>
            <a:xfrm>
              <a:off x="5853225" y="1509075"/>
              <a:ext cx="10450" cy="23575"/>
            </a:xfrm>
            <a:custGeom>
              <a:avLst/>
              <a:gdLst/>
              <a:ahLst/>
              <a:cxnLst/>
              <a:rect l="l" t="t" r="r" b="b"/>
              <a:pathLst>
                <a:path w="418" h="943" extrusionOk="0">
                  <a:moveTo>
                    <a:pt x="252" y="0"/>
                  </a:moveTo>
                  <a:cubicBezTo>
                    <a:pt x="236" y="0"/>
                    <a:pt x="219" y="3"/>
                    <a:pt x="199" y="8"/>
                  </a:cubicBezTo>
                  <a:cubicBezTo>
                    <a:pt x="80" y="87"/>
                    <a:pt x="0" y="207"/>
                    <a:pt x="0" y="366"/>
                  </a:cubicBezTo>
                  <a:cubicBezTo>
                    <a:pt x="20" y="525"/>
                    <a:pt x="80" y="704"/>
                    <a:pt x="179" y="863"/>
                  </a:cubicBezTo>
                  <a:lnTo>
                    <a:pt x="259" y="943"/>
                  </a:lnTo>
                  <a:lnTo>
                    <a:pt x="418" y="764"/>
                  </a:lnTo>
                  <a:cubicBezTo>
                    <a:pt x="418" y="545"/>
                    <a:pt x="398" y="286"/>
                    <a:pt x="378" y="67"/>
                  </a:cubicBezTo>
                  <a:cubicBezTo>
                    <a:pt x="333" y="23"/>
                    <a:pt x="300" y="0"/>
                    <a:pt x="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
            <p:cNvSpPr/>
            <p:nvPr/>
          </p:nvSpPr>
          <p:spPr>
            <a:xfrm>
              <a:off x="5850225" y="1495825"/>
              <a:ext cx="14950" cy="16150"/>
            </a:xfrm>
            <a:custGeom>
              <a:avLst/>
              <a:gdLst/>
              <a:ahLst/>
              <a:cxnLst/>
              <a:rect l="l" t="t" r="r" b="b"/>
              <a:pathLst>
                <a:path w="598" h="646" extrusionOk="0">
                  <a:moveTo>
                    <a:pt x="538" y="1"/>
                  </a:moveTo>
                  <a:cubicBezTo>
                    <a:pt x="220" y="1"/>
                    <a:pt x="41" y="140"/>
                    <a:pt x="1" y="438"/>
                  </a:cubicBezTo>
                  <a:cubicBezTo>
                    <a:pt x="51" y="590"/>
                    <a:pt x="126" y="645"/>
                    <a:pt x="219" y="645"/>
                  </a:cubicBezTo>
                  <a:cubicBezTo>
                    <a:pt x="273" y="645"/>
                    <a:pt x="333" y="627"/>
                    <a:pt x="399" y="597"/>
                  </a:cubicBezTo>
                  <a:lnTo>
                    <a:pt x="518" y="597"/>
                  </a:lnTo>
                  <a:cubicBezTo>
                    <a:pt x="538" y="438"/>
                    <a:pt x="538" y="279"/>
                    <a:pt x="598" y="80"/>
                  </a:cubicBezTo>
                  <a:cubicBezTo>
                    <a:pt x="578" y="4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
            <p:cNvSpPr/>
            <p:nvPr/>
          </p:nvSpPr>
          <p:spPr>
            <a:xfrm>
              <a:off x="5887025" y="1411150"/>
              <a:ext cx="7500" cy="6125"/>
            </a:xfrm>
            <a:custGeom>
              <a:avLst/>
              <a:gdLst/>
              <a:ahLst/>
              <a:cxnLst/>
              <a:rect l="l" t="t" r="r" b="b"/>
              <a:pathLst>
                <a:path w="300" h="245" extrusionOk="0">
                  <a:moveTo>
                    <a:pt x="159" y="1"/>
                  </a:moveTo>
                  <a:cubicBezTo>
                    <a:pt x="147" y="1"/>
                    <a:pt x="134" y="3"/>
                    <a:pt x="120" y="6"/>
                  </a:cubicBezTo>
                  <a:cubicBezTo>
                    <a:pt x="1" y="46"/>
                    <a:pt x="1" y="145"/>
                    <a:pt x="1" y="245"/>
                  </a:cubicBezTo>
                  <a:cubicBezTo>
                    <a:pt x="100" y="225"/>
                    <a:pt x="160" y="185"/>
                    <a:pt x="299" y="105"/>
                  </a:cubicBezTo>
                  <a:cubicBezTo>
                    <a:pt x="266" y="39"/>
                    <a:pt x="220" y="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
            <p:cNvSpPr/>
            <p:nvPr/>
          </p:nvSpPr>
          <p:spPr>
            <a:xfrm>
              <a:off x="5636875" y="1886075"/>
              <a:ext cx="52750" cy="33000"/>
            </a:xfrm>
            <a:custGeom>
              <a:avLst/>
              <a:gdLst/>
              <a:ahLst/>
              <a:cxnLst/>
              <a:rect l="l" t="t" r="r" b="b"/>
              <a:pathLst>
                <a:path w="2110" h="1320" extrusionOk="0">
                  <a:moveTo>
                    <a:pt x="1808" y="1"/>
                  </a:moveTo>
                  <a:cubicBezTo>
                    <a:pt x="1696" y="1"/>
                    <a:pt x="1578" y="28"/>
                    <a:pt x="1464" y="28"/>
                  </a:cubicBezTo>
                  <a:cubicBezTo>
                    <a:pt x="1447" y="28"/>
                    <a:pt x="1430" y="28"/>
                    <a:pt x="1413" y="26"/>
                  </a:cubicBezTo>
                  <a:cubicBezTo>
                    <a:pt x="1254" y="26"/>
                    <a:pt x="1075" y="66"/>
                    <a:pt x="896" y="126"/>
                  </a:cubicBezTo>
                  <a:cubicBezTo>
                    <a:pt x="816" y="146"/>
                    <a:pt x="777" y="166"/>
                    <a:pt x="697" y="205"/>
                  </a:cubicBezTo>
                  <a:cubicBezTo>
                    <a:pt x="618" y="225"/>
                    <a:pt x="578" y="285"/>
                    <a:pt x="518" y="325"/>
                  </a:cubicBezTo>
                  <a:cubicBezTo>
                    <a:pt x="478" y="365"/>
                    <a:pt x="458" y="444"/>
                    <a:pt x="399" y="504"/>
                  </a:cubicBezTo>
                  <a:cubicBezTo>
                    <a:pt x="299" y="723"/>
                    <a:pt x="21" y="842"/>
                    <a:pt x="1" y="1120"/>
                  </a:cubicBezTo>
                  <a:cubicBezTo>
                    <a:pt x="21" y="1220"/>
                    <a:pt x="100" y="1300"/>
                    <a:pt x="220" y="1319"/>
                  </a:cubicBezTo>
                  <a:cubicBezTo>
                    <a:pt x="797" y="1021"/>
                    <a:pt x="1354" y="703"/>
                    <a:pt x="1911" y="404"/>
                  </a:cubicBezTo>
                  <a:cubicBezTo>
                    <a:pt x="1990" y="305"/>
                    <a:pt x="2070" y="205"/>
                    <a:pt x="2109" y="126"/>
                  </a:cubicBezTo>
                  <a:cubicBezTo>
                    <a:pt x="2019" y="26"/>
                    <a:pt x="1916" y="1"/>
                    <a:pt x="1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
            <p:cNvSpPr/>
            <p:nvPr/>
          </p:nvSpPr>
          <p:spPr>
            <a:xfrm>
              <a:off x="5672200" y="1849925"/>
              <a:ext cx="64675" cy="41400"/>
            </a:xfrm>
            <a:custGeom>
              <a:avLst/>
              <a:gdLst/>
              <a:ahLst/>
              <a:cxnLst/>
              <a:rect l="l" t="t" r="r" b="b"/>
              <a:pathLst>
                <a:path w="2587" h="1656" extrusionOk="0">
                  <a:moveTo>
                    <a:pt x="1970" y="0"/>
                  </a:moveTo>
                  <a:cubicBezTo>
                    <a:pt x="1930" y="0"/>
                    <a:pt x="1850" y="20"/>
                    <a:pt x="1771" y="60"/>
                  </a:cubicBezTo>
                  <a:cubicBezTo>
                    <a:pt x="1691" y="80"/>
                    <a:pt x="1651" y="140"/>
                    <a:pt x="1592" y="179"/>
                  </a:cubicBezTo>
                  <a:lnTo>
                    <a:pt x="1532" y="259"/>
                  </a:lnTo>
                  <a:cubicBezTo>
                    <a:pt x="1492" y="279"/>
                    <a:pt x="1492" y="299"/>
                    <a:pt x="1472" y="339"/>
                  </a:cubicBezTo>
                  <a:cubicBezTo>
                    <a:pt x="1413" y="398"/>
                    <a:pt x="1373" y="478"/>
                    <a:pt x="1293" y="537"/>
                  </a:cubicBezTo>
                  <a:cubicBezTo>
                    <a:pt x="1253" y="577"/>
                    <a:pt x="1194" y="597"/>
                    <a:pt x="1154" y="637"/>
                  </a:cubicBezTo>
                  <a:cubicBezTo>
                    <a:pt x="1134" y="657"/>
                    <a:pt x="1094" y="657"/>
                    <a:pt x="1074" y="677"/>
                  </a:cubicBezTo>
                  <a:cubicBezTo>
                    <a:pt x="1015" y="697"/>
                    <a:pt x="975" y="736"/>
                    <a:pt x="915" y="776"/>
                  </a:cubicBezTo>
                  <a:lnTo>
                    <a:pt x="696" y="935"/>
                  </a:lnTo>
                  <a:cubicBezTo>
                    <a:pt x="597" y="975"/>
                    <a:pt x="478" y="1015"/>
                    <a:pt x="378" y="1094"/>
                  </a:cubicBezTo>
                  <a:cubicBezTo>
                    <a:pt x="299" y="1154"/>
                    <a:pt x="239" y="1194"/>
                    <a:pt x="159" y="1273"/>
                  </a:cubicBezTo>
                  <a:cubicBezTo>
                    <a:pt x="100" y="1333"/>
                    <a:pt x="60" y="1373"/>
                    <a:pt x="40" y="1433"/>
                  </a:cubicBezTo>
                  <a:cubicBezTo>
                    <a:pt x="40" y="1472"/>
                    <a:pt x="0" y="1492"/>
                    <a:pt x="0" y="1512"/>
                  </a:cubicBezTo>
                  <a:cubicBezTo>
                    <a:pt x="77" y="1620"/>
                    <a:pt x="153" y="1655"/>
                    <a:pt x="230" y="1655"/>
                  </a:cubicBezTo>
                  <a:cubicBezTo>
                    <a:pt x="370" y="1655"/>
                    <a:pt x="512" y="1541"/>
                    <a:pt x="659" y="1541"/>
                  </a:cubicBezTo>
                  <a:cubicBezTo>
                    <a:pt x="685" y="1541"/>
                    <a:pt x="710" y="1544"/>
                    <a:pt x="736" y="1552"/>
                  </a:cubicBezTo>
                  <a:cubicBezTo>
                    <a:pt x="875" y="1393"/>
                    <a:pt x="1074" y="1293"/>
                    <a:pt x="1273" y="1234"/>
                  </a:cubicBezTo>
                  <a:cubicBezTo>
                    <a:pt x="1333" y="1134"/>
                    <a:pt x="1393" y="1055"/>
                    <a:pt x="1492" y="1055"/>
                  </a:cubicBezTo>
                  <a:cubicBezTo>
                    <a:pt x="1552" y="1055"/>
                    <a:pt x="1572" y="1055"/>
                    <a:pt x="1592" y="995"/>
                  </a:cubicBezTo>
                  <a:cubicBezTo>
                    <a:pt x="1651" y="955"/>
                    <a:pt x="1731" y="896"/>
                    <a:pt x="1771" y="856"/>
                  </a:cubicBezTo>
                  <a:cubicBezTo>
                    <a:pt x="1830" y="776"/>
                    <a:pt x="1870" y="736"/>
                    <a:pt x="1950" y="677"/>
                  </a:cubicBezTo>
                  <a:lnTo>
                    <a:pt x="2089" y="677"/>
                  </a:lnTo>
                  <a:cubicBezTo>
                    <a:pt x="2188" y="577"/>
                    <a:pt x="2348" y="597"/>
                    <a:pt x="2447" y="498"/>
                  </a:cubicBezTo>
                  <a:cubicBezTo>
                    <a:pt x="2467" y="458"/>
                    <a:pt x="2467" y="438"/>
                    <a:pt x="2467" y="378"/>
                  </a:cubicBezTo>
                  <a:cubicBezTo>
                    <a:pt x="2586" y="259"/>
                    <a:pt x="2487" y="159"/>
                    <a:pt x="2407" y="80"/>
                  </a:cubicBezTo>
                  <a:lnTo>
                    <a:pt x="21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
            <p:cNvSpPr/>
            <p:nvPr/>
          </p:nvSpPr>
          <p:spPr>
            <a:xfrm>
              <a:off x="5727900" y="1834000"/>
              <a:ext cx="38800" cy="25400"/>
            </a:xfrm>
            <a:custGeom>
              <a:avLst/>
              <a:gdLst/>
              <a:ahLst/>
              <a:cxnLst/>
              <a:rect l="l" t="t" r="r" b="b"/>
              <a:pathLst>
                <a:path w="1552" h="1016" extrusionOk="0">
                  <a:moveTo>
                    <a:pt x="1253" y="1"/>
                  </a:moveTo>
                  <a:cubicBezTo>
                    <a:pt x="1055" y="1"/>
                    <a:pt x="856" y="41"/>
                    <a:pt x="677" y="120"/>
                  </a:cubicBezTo>
                  <a:cubicBezTo>
                    <a:pt x="498" y="220"/>
                    <a:pt x="299" y="339"/>
                    <a:pt x="120" y="478"/>
                  </a:cubicBezTo>
                  <a:cubicBezTo>
                    <a:pt x="60" y="518"/>
                    <a:pt x="20" y="578"/>
                    <a:pt x="0" y="637"/>
                  </a:cubicBezTo>
                  <a:cubicBezTo>
                    <a:pt x="20" y="657"/>
                    <a:pt x="20" y="717"/>
                    <a:pt x="20" y="737"/>
                  </a:cubicBezTo>
                  <a:cubicBezTo>
                    <a:pt x="100" y="836"/>
                    <a:pt x="199" y="916"/>
                    <a:pt x="259" y="1015"/>
                  </a:cubicBezTo>
                  <a:cubicBezTo>
                    <a:pt x="583" y="925"/>
                    <a:pt x="793" y="607"/>
                    <a:pt x="1141" y="607"/>
                  </a:cubicBezTo>
                  <a:cubicBezTo>
                    <a:pt x="1177" y="607"/>
                    <a:pt x="1214" y="610"/>
                    <a:pt x="1253" y="617"/>
                  </a:cubicBezTo>
                  <a:cubicBezTo>
                    <a:pt x="1313" y="538"/>
                    <a:pt x="1373" y="498"/>
                    <a:pt x="1432" y="419"/>
                  </a:cubicBezTo>
                  <a:cubicBezTo>
                    <a:pt x="1532" y="319"/>
                    <a:pt x="1552" y="220"/>
                    <a:pt x="1472" y="100"/>
                  </a:cubicBezTo>
                  <a:cubicBezTo>
                    <a:pt x="1413" y="41"/>
                    <a:pt x="1333" y="1"/>
                    <a:pt x="1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
            <p:cNvSpPr/>
            <p:nvPr/>
          </p:nvSpPr>
          <p:spPr>
            <a:xfrm>
              <a:off x="5690600" y="1879700"/>
              <a:ext cx="12950" cy="9025"/>
            </a:xfrm>
            <a:custGeom>
              <a:avLst/>
              <a:gdLst/>
              <a:ahLst/>
              <a:cxnLst/>
              <a:rect l="l" t="t" r="r" b="b"/>
              <a:pathLst>
                <a:path w="518" h="361" extrusionOk="0">
                  <a:moveTo>
                    <a:pt x="464" y="1"/>
                  </a:moveTo>
                  <a:cubicBezTo>
                    <a:pt x="236" y="1"/>
                    <a:pt x="93" y="121"/>
                    <a:pt x="0" y="361"/>
                  </a:cubicBezTo>
                  <a:cubicBezTo>
                    <a:pt x="219" y="301"/>
                    <a:pt x="398" y="182"/>
                    <a:pt x="517" y="3"/>
                  </a:cubicBezTo>
                  <a:cubicBezTo>
                    <a:pt x="499" y="1"/>
                    <a:pt x="481" y="1"/>
                    <a:pt x="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5"/>
            <p:cNvSpPr/>
            <p:nvPr/>
          </p:nvSpPr>
          <p:spPr>
            <a:xfrm>
              <a:off x="5725400" y="1861850"/>
              <a:ext cx="8475" cy="4675"/>
            </a:xfrm>
            <a:custGeom>
              <a:avLst/>
              <a:gdLst/>
              <a:ahLst/>
              <a:cxnLst/>
              <a:rect l="l" t="t" r="r" b="b"/>
              <a:pathLst>
                <a:path w="339" h="187" extrusionOk="0">
                  <a:moveTo>
                    <a:pt x="339" y="1"/>
                  </a:moveTo>
                  <a:cubicBezTo>
                    <a:pt x="200" y="1"/>
                    <a:pt x="60" y="41"/>
                    <a:pt x="1" y="180"/>
                  </a:cubicBezTo>
                  <a:cubicBezTo>
                    <a:pt x="28" y="184"/>
                    <a:pt x="54" y="186"/>
                    <a:pt x="79" y="186"/>
                  </a:cubicBezTo>
                  <a:cubicBezTo>
                    <a:pt x="185" y="186"/>
                    <a:pt x="275" y="145"/>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
            <p:cNvSpPr/>
            <p:nvPr/>
          </p:nvSpPr>
          <p:spPr>
            <a:xfrm>
              <a:off x="5711975" y="1871300"/>
              <a:ext cx="4500" cy="3500"/>
            </a:xfrm>
            <a:custGeom>
              <a:avLst/>
              <a:gdLst/>
              <a:ahLst/>
              <a:cxnLst/>
              <a:rect l="l" t="t" r="r" b="b"/>
              <a:pathLst>
                <a:path w="180" h="140" extrusionOk="0">
                  <a:moveTo>
                    <a:pt x="180" y="1"/>
                  </a:moveTo>
                  <a:lnTo>
                    <a:pt x="180" y="1"/>
                  </a:lnTo>
                  <a:cubicBezTo>
                    <a:pt x="140" y="41"/>
                    <a:pt x="60" y="100"/>
                    <a:pt x="1" y="140"/>
                  </a:cubicBezTo>
                  <a:cubicBezTo>
                    <a:pt x="100" y="140"/>
                    <a:pt x="160" y="10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
            <p:cNvSpPr/>
            <p:nvPr/>
          </p:nvSpPr>
          <p:spPr>
            <a:xfrm>
              <a:off x="5716450" y="1866825"/>
              <a:ext cx="4500" cy="4500"/>
            </a:xfrm>
            <a:custGeom>
              <a:avLst/>
              <a:gdLst/>
              <a:ahLst/>
              <a:cxnLst/>
              <a:rect l="l" t="t" r="r" b="b"/>
              <a:pathLst>
                <a:path w="180" h="180" extrusionOk="0">
                  <a:moveTo>
                    <a:pt x="180" y="1"/>
                  </a:moveTo>
                  <a:lnTo>
                    <a:pt x="180" y="1"/>
                  </a:lnTo>
                  <a:cubicBezTo>
                    <a:pt x="80" y="21"/>
                    <a:pt x="21" y="80"/>
                    <a:pt x="1" y="180"/>
                  </a:cubicBezTo>
                  <a:cubicBezTo>
                    <a:pt x="100" y="160"/>
                    <a:pt x="160" y="10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
            <p:cNvSpPr/>
            <p:nvPr/>
          </p:nvSpPr>
          <p:spPr>
            <a:xfrm>
              <a:off x="5703525" y="1875775"/>
              <a:ext cx="5500" cy="4000"/>
            </a:xfrm>
            <a:custGeom>
              <a:avLst/>
              <a:gdLst/>
              <a:ahLst/>
              <a:cxnLst/>
              <a:rect l="l" t="t" r="r" b="b"/>
              <a:pathLst>
                <a:path w="220" h="160" extrusionOk="0">
                  <a:moveTo>
                    <a:pt x="219" y="1"/>
                  </a:moveTo>
                  <a:lnTo>
                    <a:pt x="219" y="1"/>
                  </a:lnTo>
                  <a:cubicBezTo>
                    <a:pt x="120" y="21"/>
                    <a:pt x="40" y="60"/>
                    <a:pt x="0" y="160"/>
                  </a:cubicBezTo>
                  <a:cubicBezTo>
                    <a:pt x="120" y="160"/>
                    <a:pt x="199" y="10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
            <p:cNvSpPr/>
            <p:nvPr/>
          </p:nvSpPr>
          <p:spPr>
            <a:xfrm>
              <a:off x="4191675" y="713775"/>
              <a:ext cx="147725" cy="58475"/>
            </a:xfrm>
            <a:custGeom>
              <a:avLst/>
              <a:gdLst/>
              <a:ahLst/>
              <a:cxnLst/>
              <a:rect l="l" t="t" r="r" b="b"/>
              <a:pathLst>
                <a:path w="5909" h="2339" extrusionOk="0">
                  <a:moveTo>
                    <a:pt x="5758" y="0"/>
                  </a:moveTo>
                  <a:cubicBezTo>
                    <a:pt x="5702" y="0"/>
                    <a:pt x="5632" y="22"/>
                    <a:pt x="5551" y="51"/>
                  </a:cubicBezTo>
                  <a:cubicBezTo>
                    <a:pt x="5252" y="91"/>
                    <a:pt x="4974" y="170"/>
                    <a:pt x="4695" y="250"/>
                  </a:cubicBezTo>
                  <a:cubicBezTo>
                    <a:pt x="3800" y="668"/>
                    <a:pt x="2905" y="1125"/>
                    <a:pt x="1930" y="1324"/>
                  </a:cubicBezTo>
                  <a:cubicBezTo>
                    <a:pt x="1831" y="1444"/>
                    <a:pt x="1711" y="1464"/>
                    <a:pt x="1572" y="1464"/>
                  </a:cubicBezTo>
                  <a:cubicBezTo>
                    <a:pt x="1433" y="1583"/>
                    <a:pt x="1254" y="1662"/>
                    <a:pt x="1075" y="1662"/>
                  </a:cubicBezTo>
                  <a:cubicBezTo>
                    <a:pt x="975" y="1782"/>
                    <a:pt x="836" y="1822"/>
                    <a:pt x="697" y="1822"/>
                  </a:cubicBezTo>
                  <a:cubicBezTo>
                    <a:pt x="498" y="1981"/>
                    <a:pt x="259" y="1981"/>
                    <a:pt x="21" y="2021"/>
                  </a:cubicBezTo>
                  <a:cubicBezTo>
                    <a:pt x="21" y="2060"/>
                    <a:pt x="21" y="2080"/>
                    <a:pt x="1" y="2140"/>
                  </a:cubicBezTo>
                  <a:cubicBezTo>
                    <a:pt x="120" y="2339"/>
                    <a:pt x="319" y="2319"/>
                    <a:pt x="518" y="2339"/>
                  </a:cubicBezTo>
                  <a:cubicBezTo>
                    <a:pt x="2408" y="1822"/>
                    <a:pt x="4178" y="1066"/>
                    <a:pt x="5909" y="250"/>
                  </a:cubicBezTo>
                  <a:cubicBezTo>
                    <a:pt x="5909" y="62"/>
                    <a:pt x="5854" y="0"/>
                    <a:pt x="5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
            <p:cNvSpPr/>
            <p:nvPr/>
          </p:nvSpPr>
          <p:spPr>
            <a:xfrm>
              <a:off x="4065850" y="767250"/>
              <a:ext cx="138775" cy="54725"/>
            </a:xfrm>
            <a:custGeom>
              <a:avLst/>
              <a:gdLst/>
              <a:ahLst/>
              <a:cxnLst/>
              <a:rect l="l" t="t" r="r" b="b"/>
              <a:pathLst>
                <a:path w="5551" h="2189" extrusionOk="0">
                  <a:moveTo>
                    <a:pt x="5034" y="21"/>
                  </a:moveTo>
                  <a:cubicBezTo>
                    <a:pt x="4934" y="140"/>
                    <a:pt x="4755" y="120"/>
                    <a:pt x="4616" y="200"/>
                  </a:cubicBezTo>
                  <a:cubicBezTo>
                    <a:pt x="3064" y="578"/>
                    <a:pt x="1652" y="1314"/>
                    <a:pt x="160" y="1831"/>
                  </a:cubicBezTo>
                  <a:cubicBezTo>
                    <a:pt x="41" y="1891"/>
                    <a:pt x="41" y="2010"/>
                    <a:pt x="1" y="2129"/>
                  </a:cubicBezTo>
                  <a:cubicBezTo>
                    <a:pt x="90" y="2172"/>
                    <a:pt x="173" y="2189"/>
                    <a:pt x="251" y="2189"/>
                  </a:cubicBezTo>
                  <a:cubicBezTo>
                    <a:pt x="468" y="2189"/>
                    <a:pt x="652" y="2058"/>
                    <a:pt x="856" y="1970"/>
                  </a:cubicBezTo>
                  <a:cubicBezTo>
                    <a:pt x="968" y="1880"/>
                    <a:pt x="1101" y="1865"/>
                    <a:pt x="1239" y="1865"/>
                  </a:cubicBezTo>
                  <a:cubicBezTo>
                    <a:pt x="1307" y="1865"/>
                    <a:pt x="1377" y="1868"/>
                    <a:pt x="1446" y="1868"/>
                  </a:cubicBezTo>
                  <a:cubicBezTo>
                    <a:pt x="1635" y="1868"/>
                    <a:pt x="1818" y="1841"/>
                    <a:pt x="1950" y="1632"/>
                  </a:cubicBezTo>
                  <a:cubicBezTo>
                    <a:pt x="3044" y="1214"/>
                    <a:pt x="4119" y="816"/>
                    <a:pt x="5213" y="399"/>
                  </a:cubicBezTo>
                  <a:cubicBezTo>
                    <a:pt x="5312" y="279"/>
                    <a:pt x="5451" y="319"/>
                    <a:pt x="5551" y="220"/>
                  </a:cubicBezTo>
                  <a:cubicBezTo>
                    <a:pt x="5432" y="1"/>
                    <a:pt x="5233" y="41"/>
                    <a:pt x="5034"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
            <p:cNvSpPr/>
            <p:nvPr/>
          </p:nvSpPr>
          <p:spPr>
            <a:xfrm>
              <a:off x="4181725" y="767625"/>
              <a:ext cx="9975" cy="4350"/>
            </a:xfrm>
            <a:custGeom>
              <a:avLst/>
              <a:gdLst/>
              <a:ahLst/>
              <a:cxnLst/>
              <a:rect l="l" t="t" r="r" b="b"/>
              <a:pathLst>
                <a:path w="399" h="174" extrusionOk="0">
                  <a:moveTo>
                    <a:pt x="325" y="1"/>
                  </a:moveTo>
                  <a:cubicBezTo>
                    <a:pt x="196" y="1"/>
                    <a:pt x="85" y="48"/>
                    <a:pt x="1" y="165"/>
                  </a:cubicBezTo>
                  <a:cubicBezTo>
                    <a:pt x="36" y="170"/>
                    <a:pt x="72" y="174"/>
                    <a:pt x="108" y="174"/>
                  </a:cubicBezTo>
                  <a:cubicBezTo>
                    <a:pt x="216" y="174"/>
                    <a:pt x="324" y="140"/>
                    <a:pt x="399" y="6"/>
                  </a:cubicBezTo>
                  <a:cubicBezTo>
                    <a:pt x="373" y="3"/>
                    <a:pt x="349" y="1"/>
                    <a:pt x="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
            <p:cNvSpPr/>
            <p:nvPr/>
          </p:nvSpPr>
          <p:spPr>
            <a:xfrm>
              <a:off x="4261800" y="1700725"/>
              <a:ext cx="61200" cy="39525"/>
            </a:xfrm>
            <a:custGeom>
              <a:avLst/>
              <a:gdLst/>
              <a:ahLst/>
              <a:cxnLst/>
              <a:rect l="l" t="t" r="r" b="b"/>
              <a:pathLst>
                <a:path w="2448" h="1581" extrusionOk="0">
                  <a:moveTo>
                    <a:pt x="1" y="1"/>
                  </a:moveTo>
                  <a:cubicBezTo>
                    <a:pt x="60" y="140"/>
                    <a:pt x="100" y="259"/>
                    <a:pt x="120" y="378"/>
                  </a:cubicBezTo>
                  <a:cubicBezTo>
                    <a:pt x="160" y="398"/>
                    <a:pt x="160" y="438"/>
                    <a:pt x="180" y="458"/>
                  </a:cubicBezTo>
                  <a:lnTo>
                    <a:pt x="478" y="756"/>
                  </a:lnTo>
                  <a:cubicBezTo>
                    <a:pt x="756" y="935"/>
                    <a:pt x="995" y="1075"/>
                    <a:pt x="1274" y="1234"/>
                  </a:cubicBezTo>
                  <a:cubicBezTo>
                    <a:pt x="1294" y="1274"/>
                    <a:pt x="1313" y="1294"/>
                    <a:pt x="1353" y="1333"/>
                  </a:cubicBezTo>
                  <a:cubicBezTo>
                    <a:pt x="1373" y="1353"/>
                    <a:pt x="1413" y="1373"/>
                    <a:pt x="1453" y="1393"/>
                  </a:cubicBezTo>
                  <a:cubicBezTo>
                    <a:pt x="1552" y="1473"/>
                    <a:pt x="1672" y="1532"/>
                    <a:pt x="1771" y="1552"/>
                  </a:cubicBezTo>
                  <a:cubicBezTo>
                    <a:pt x="1855" y="1566"/>
                    <a:pt x="1930" y="1580"/>
                    <a:pt x="2008" y="1580"/>
                  </a:cubicBezTo>
                  <a:cubicBezTo>
                    <a:pt x="2041" y="1580"/>
                    <a:pt x="2074" y="1578"/>
                    <a:pt x="2109" y="1572"/>
                  </a:cubicBezTo>
                  <a:cubicBezTo>
                    <a:pt x="2288" y="1532"/>
                    <a:pt x="2447" y="1492"/>
                    <a:pt x="2408" y="1274"/>
                  </a:cubicBezTo>
                  <a:cubicBezTo>
                    <a:pt x="1652" y="776"/>
                    <a:pt x="896" y="27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
            <p:cNvSpPr/>
            <p:nvPr/>
          </p:nvSpPr>
          <p:spPr>
            <a:xfrm>
              <a:off x="4256325" y="1710675"/>
              <a:ext cx="39825" cy="22225"/>
            </a:xfrm>
            <a:custGeom>
              <a:avLst/>
              <a:gdLst/>
              <a:ahLst/>
              <a:cxnLst/>
              <a:rect l="l" t="t" r="r" b="b"/>
              <a:pathLst>
                <a:path w="1593" h="889" extrusionOk="0">
                  <a:moveTo>
                    <a:pt x="379" y="0"/>
                  </a:moveTo>
                  <a:cubicBezTo>
                    <a:pt x="220" y="40"/>
                    <a:pt x="1" y="60"/>
                    <a:pt x="200" y="239"/>
                  </a:cubicBezTo>
                  <a:cubicBezTo>
                    <a:pt x="538" y="498"/>
                    <a:pt x="916" y="776"/>
                    <a:pt x="1393" y="876"/>
                  </a:cubicBezTo>
                  <a:cubicBezTo>
                    <a:pt x="1426" y="884"/>
                    <a:pt x="1456" y="889"/>
                    <a:pt x="1483" y="889"/>
                  </a:cubicBezTo>
                  <a:cubicBezTo>
                    <a:pt x="1522" y="889"/>
                    <a:pt x="1557" y="879"/>
                    <a:pt x="1592" y="856"/>
                  </a:cubicBezTo>
                  <a:cubicBezTo>
                    <a:pt x="1294" y="637"/>
                    <a:pt x="1015" y="378"/>
                    <a:pt x="717" y="160"/>
                  </a:cubicBezTo>
                  <a:cubicBezTo>
                    <a:pt x="617" y="60"/>
                    <a:pt x="478" y="8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
            <p:cNvSpPr/>
            <p:nvPr/>
          </p:nvSpPr>
          <p:spPr>
            <a:xfrm>
              <a:off x="4205100" y="1690175"/>
              <a:ext cx="38825" cy="15500"/>
            </a:xfrm>
            <a:custGeom>
              <a:avLst/>
              <a:gdLst/>
              <a:ahLst/>
              <a:cxnLst/>
              <a:rect l="l" t="t" r="r" b="b"/>
              <a:pathLst>
                <a:path w="1553" h="620" extrusionOk="0">
                  <a:moveTo>
                    <a:pt x="831" y="0"/>
                  </a:moveTo>
                  <a:cubicBezTo>
                    <a:pt x="738" y="0"/>
                    <a:pt x="642" y="28"/>
                    <a:pt x="538" y="104"/>
                  </a:cubicBezTo>
                  <a:cubicBezTo>
                    <a:pt x="359" y="124"/>
                    <a:pt x="180" y="124"/>
                    <a:pt x="1" y="124"/>
                  </a:cubicBezTo>
                  <a:cubicBezTo>
                    <a:pt x="438" y="283"/>
                    <a:pt x="836" y="462"/>
                    <a:pt x="1274" y="602"/>
                  </a:cubicBezTo>
                  <a:cubicBezTo>
                    <a:pt x="1294" y="614"/>
                    <a:pt x="1315" y="619"/>
                    <a:pt x="1335" y="619"/>
                  </a:cubicBezTo>
                  <a:cubicBezTo>
                    <a:pt x="1414" y="619"/>
                    <a:pt x="1489" y="537"/>
                    <a:pt x="1552" y="442"/>
                  </a:cubicBezTo>
                  <a:cubicBezTo>
                    <a:pt x="1552" y="323"/>
                    <a:pt x="1473" y="224"/>
                    <a:pt x="1353" y="164"/>
                  </a:cubicBezTo>
                  <a:cubicBezTo>
                    <a:pt x="1172" y="99"/>
                    <a:pt x="1007" y="0"/>
                    <a:pt x="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
            <p:cNvSpPr/>
            <p:nvPr/>
          </p:nvSpPr>
          <p:spPr>
            <a:xfrm>
              <a:off x="4286675" y="1732050"/>
              <a:ext cx="29350" cy="17425"/>
            </a:xfrm>
            <a:custGeom>
              <a:avLst/>
              <a:gdLst/>
              <a:ahLst/>
              <a:cxnLst/>
              <a:rect l="l" t="t" r="r" b="b"/>
              <a:pathLst>
                <a:path w="1174" h="697" extrusionOk="0">
                  <a:moveTo>
                    <a:pt x="398" y="1"/>
                  </a:moveTo>
                  <a:cubicBezTo>
                    <a:pt x="318" y="21"/>
                    <a:pt x="279" y="21"/>
                    <a:pt x="199" y="21"/>
                  </a:cubicBezTo>
                  <a:cubicBezTo>
                    <a:pt x="120" y="80"/>
                    <a:pt x="60" y="140"/>
                    <a:pt x="0" y="180"/>
                  </a:cubicBezTo>
                  <a:cubicBezTo>
                    <a:pt x="0" y="220"/>
                    <a:pt x="20" y="279"/>
                    <a:pt x="40" y="319"/>
                  </a:cubicBezTo>
                  <a:cubicBezTo>
                    <a:pt x="100" y="379"/>
                    <a:pt x="179" y="399"/>
                    <a:pt x="239" y="438"/>
                  </a:cubicBezTo>
                  <a:cubicBezTo>
                    <a:pt x="378" y="498"/>
                    <a:pt x="478" y="578"/>
                    <a:pt x="597" y="617"/>
                  </a:cubicBezTo>
                  <a:lnTo>
                    <a:pt x="895" y="697"/>
                  </a:lnTo>
                  <a:cubicBezTo>
                    <a:pt x="1015" y="677"/>
                    <a:pt x="1094" y="617"/>
                    <a:pt x="1134" y="518"/>
                  </a:cubicBezTo>
                  <a:cubicBezTo>
                    <a:pt x="1174" y="438"/>
                    <a:pt x="1174" y="399"/>
                    <a:pt x="1134" y="319"/>
                  </a:cubicBezTo>
                  <a:cubicBezTo>
                    <a:pt x="1094" y="279"/>
                    <a:pt x="1035" y="239"/>
                    <a:pt x="975" y="239"/>
                  </a:cubicBezTo>
                  <a:cubicBezTo>
                    <a:pt x="836" y="239"/>
                    <a:pt x="716" y="239"/>
                    <a:pt x="617" y="140"/>
                  </a:cubicBezTo>
                  <a:cubicBezTo>
                    <a:pt x="597" y="140"/>
                    <a:pt x="577" y="120"/>
                    <a:pt x="537" y="100"/>
                  </a:cubicBezTo>
                  <a:cubicBezTo>
                    <a:pt x="497" y="80"/>
                    <a:pt x="438" y="4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
            <p:cNvSpPr/>
            <p:nvPr/>
          </p:nvSpPr>
          <p:spPr>
            <a:xfrm>
              <a:off x="4239425" y="1690725"/>
              <a:ext cx="16925" cy="13250"/>
            </a:xfrm>
            <a:custGeom>
              <a:avLst/>
              <a:gdLst/>
              <a:ahLst/>
              <a:cxnLst/>
              <a:rect l="l" t="t" r="r" b="b"/>
              <a:pathLst>
                <a:path w="677" h="530" extrusionOk="0">
                  <a:moveTo>
                    <a:pt x="229" y="1"/>
                  </a:moveTo>
                  <a:cubicBezTo>
                    <a:pt x="220" y="1"/>
                    <a:pt x="210" y="2"/>
                    <a:pt x="199" y="3"/>
                  </a:cubicBezTo>
                  <a:cubicBezTo>
                    <a:pt x="100" y="62"/>
                    <a:pt x="20" y="142"/>
                    <a:pt x="0" y="261"/>
                  </a:cubicBezTo>
                  <a:lnTo>
                    <a:pt x="179" y="440"/>
                  </a:lnTo>
                  <a:cubicBezTo>
                    <a:pt x="266" y="469"/>
                    <a:pt x="374" y="530"/>
                    <a:pt x="458" y="530"/>
                  </a:cubicBezTo>
                  <a:cubicBezTo>
                    <a:pt x="488" y="530"/>
                    <a:pt x="516" y="522"/>
                    <a:pt x="537" y="500"/>
                  </a:cubicBezTo>
                  <a:cubicBezTo>
                    <a:pt x="677" y="480"/>
                    <a:pt x="537" y="341"/>
                    <a:pt x="537" y="241"/>
                  </a:cubicBezTo>
                  <a:lnTo>
                    <a:pt x="537" y="202"/>
                  </a:lnTo>
                  <a:cubicBezTo>
                    <a:pt x="444" y="145"/>
                    <a:pt x="385" y="1"/>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
            <p:cNvSpPr/>
            <p:nvPr/>
          </p:nvSpPr>
          <p:spPr>
            <a:xfrm>
              <a:off x="4330425" y="707075"/>
              <a:ext cx="24900" cy="12975"/>
            </a:xfrm>
            <a:custGeom>
              <a:avLst/>
              <a:gdLst/>
              <a:ahLst/>
              <a:cxnLst/>
              <a:rect l="l" t="t" r="r" b="b"/>
              <a:pathLst>
                <a:path w="996" h="519" extrusionOk="0">
                  <a:moveTo>
                    <a:pt x="916" y="1"/>
                  </a:moveTo>
                  <a:cubicBezTo>
                    <a:pt x="558" y="1"/>
                    <a:pt x="239" y="41"/>
                    <a:pt x="1" y="319"/>
                  </a:cubicBezTo>
                  <a:cubicBezTo>
                    <a:pt x="140" y="339"/>
                    <a:pt x="299" y="339"/>
                    <a:pt x="359" y="518"/>
                  </a:cubicBezTo>
                  <a:cubicBezTo>
                    <a:pt x="458" y="518"/>
                    <a:pt x="558" y="518"/>
                    <a:pt x="657" y="498"/>
                  </a:cubicBezTo>
                  <a:cubicBezTo>
                    <a:pt x="717" y="319"/>
                    <a:pt x="995" y="259"/>
                    <a:pt x="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
            <p:cNvSpPr/>
            <p:nvPr/>
          </p:nvSpPr>
          <p:spPr>
            <a:xfrm>
              <a:off x="3863950" y="1518975"/>
              <a:ext cx="121375" cy="64900"/>
            </a:xfrm>
            <a:custGeom>
              <a:avLst/>
              <a:gdLst/>
              <a:ahLst/>
              <a:cxnLst/>
              <a:rect l="l" t="t" r="r" b="b"/>
              <a:pathLst>
                <a:path w="4855" h="2596" extrusionOk="0">
                  <a:moveTo>
                    <a:pt x="325" y="1"/>
                  </a:moveTo>
                  <a:cubicBezTo>
                    <a:pt x="301" y="1"/>
                    <a:pt x="279" y="3"/>
                    <a:pt x="259" y="10"/>
                  </a:cubicBezTo>
                  <a:cubicBezTo>
                    <a:pt x="160" y="69"/>
                    <a:pt x="60" y="109"/>
                    <a:pt x="0" y="248"/>
                  </a:cubicBezTo>
                  <a:cubicBezTo>
                    <a:pt x="0" y="408"/>
                    <a:pt x="0" y="567"/>
                    <a:pt x="80" y="706"/>
                  </a:cubicBezTo>
                  <a:cubicBezTo>
                    <a:pt x="100" y="766"/>
                    <a:pt x="120" y="785"/>
                    <a:pt x="120" y="845"/>
                  </a:cubicBezTo>
                  <a:cubicBezTo>
                    <a:pt x="215" y="806"/>
                    <a:pt x="304" y="789"/>
                    <a:pt x="388" y="789"/>
                  </a:cubicBezTo>
                  <a:cubicBezTo>
                    <a:pt x="603" y="789"/>
                    <a:pt x="789" y="901"/>
                    <a:pt x="975" y="1044"/>
                  </a:cubicBezTo>
                  <a:cubicBezTo>
                    <a:pt x="1094" y="1044"/>
                    <a:pt x="1254" y="1064"/>
                    <a:pt x="1313" y="1183"/>
                  </a:cubicBezTo>
                  <a:cubicBezTo>
                    <a:pt x="1592" y="1243"/>
                    <a:pt x="1771" y="1442"/>
                    <a:pt x="1990" y="1581"/>
                  </a:cubicBezTo>
                  <a:cubicBezTo>
                    <a:pt x="2686" y="1840"/>
                    <a:pt x="3342" y="2138"/>
                    <a:pt x="3939" y="2556"/>
                  </a:cubicBezTo>
                  <a:cubicBezTo>
                    <a:pt x="4039" y="2576"/>
                    <a:pt x="4158" y="2576"/>
                    <a:pt x="4257" y="2596"/>
                  </a:cubicBezTo>
                  <a:cubicBezTo>
                    <a:pt x="4397" y="2377"/>
                    <a:pt x="4655" y="2456"/>
                    <a:pt x="4854" y="2397"/>
                  </a:cubicBezTo>
                  <a:cubicBezTo>
                    <a:pt x="3760" y="1701"/>
                    <a:pt x="2467" y="1303"/>
                    <a:pt x="1313" y="686"/>
                  </a:cubicBezTo>
                  <a:cubicBezTo>
                    <a:pt x="1214" y="606"/>
                    <a:pt x="1075" y="646"/>
                    <a:pt x="915" y="507"/>
                  </a:cubicBezTo>
                  <a:cubicBezTo>
                    <a:pt x="896" y="467"/>
                    <a:pt x="856" y="447"/>
                    <a:pt x="776" y="408"/>
                  </a:cubicBezTo>
                  <a:cubicBezTo>
                    <a:pt x="697" y="348"/>
                    <a:pt x="697" y="248"/>
                    <a:pt x="657" y="149"/>
                  </a:cubicBezTo>
                  <a:cubicBezTo>
                    <a:pt x="597" y="69"/>
                    <a:pt x="557" y="49"/>
                    <a:pt x="478" y="10"/>
                  </a:cubicBezTo>
                  <a:cubicBezTo>
                    <a:pt x="425" y="10"/>
                    <a:pt x="372" y="1"/>
                    <a:pt x="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
            <p:cNvSpPr/>
            <p:nvPr/>
          </p:nvSpPr>
          <p:spPr>
            <a:xfrm>
              <a:off x="4026575" y="1595800"/>
              <a:ext cx="30350" cy="24375"/>
            </a:xfrm>
            <a:custGeom>
              <a:avLst/>
              <a:gdLst/>
              <a:ahLst/>
              <a:cxnLst/>
              <a:rect l="l" t="t" r="r" b="b"/>
              <a:pathLst>
                <a:path w="1214" h="975" extrusionOk="0">
                  <a:moveTo>
                    <a:pt x="677" y="4"/>
                  </a:moveTo>
                  <a:cubicBezTo>
                    <a:pt x="640" y="4"/>
                    <a:pt x="600" y="9"/>
                    <a:pt x="557" y="20"/>
                  </a:cubicBezTo>
                  <a:cubicBezTo>
                    <a:pt x="358" y="60"/>
                    <a:pt x="140" y="0"/>
                    <a:pt x="0" y="199"/>
                  </a:cubicBezTo>
                  <a:cubicBezTo>
                    <a:pt x="80" y="398"/>
                    <a:pt x="159" y="617"/>
                    <a:pt x="319" y="796"/>
                  </a:cubicBezTo>
                  <a:cubicBezTo>
                    <a:pt x="319" y="856"/>
                    <a:pt x="338" y="875"/>
                    <a:pt x="338" y="915"/>
                  </a:cubicBezTo>
                  <a:cubicBezTo>
                    <a:pt x="458" y="955"/>
                    <a:pt x="557" y="955"/>
                    <a:pt x="677" y="975"/>
                  </a:cubicBezTo>
                  <a:cubicBezTo>
                    <a:pt x="736" y="677"/>
                    <a:pt x="1055" y="617"/>
                    <a:pt x="1214" y="418"/>
                  </a:cubicBezTo>
                  <a:cubicBezTo>
                    <a:pt x="1174" y="279"/>
                    <a:pt x="1114" y="179"/>
                    <a:pt x="955" y="100"/>
                  </a:cubicBezTo>
                  <a:cubicBezTo>
                    <a:pt x="868" y="41"/>
                    <a:pt x="780" y="4"/>
                    <a:pt x="677" y="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
            <p:cNvSpPr/>
            <p:nvPr/>
          </p:nvSpPr>
          <p:spPr>
            <a:xfrm>
              <a:off x="4026075" y="1553525"/>
              <a:ext cx="17925" cy="31850"/>
            </a:xfrm>
            <a:custGeom>
              <a:avLst/>
              <a:gdLst/>
              <a:ahLst/>
              <a:cxnLst/>
              <a:rect l="l" t="t" r="r" b="b"/>
              <a:pathLst>
                <a:path w="717" h="1274" extrusionOk="0">
                  <a:moveTo>
                    <a:pt x="458" y="0"/>
                  </a:moveTo>
                  <a:cubicBezTo>
                    <a:pt x="418" y="0"/>
                    <a:pt x="378" y="0"/>
                    <a:pt x="358" y="20"/>
                  </a:cubicBezTo>
                  <a:cubicBezTo>
                    <a:pt x="269" y="20"/>
                    <a:pt x="357" y="165"/>
                    <a:pt x="259" y="165"/>
                  </a:cubicBezTo>
                  <a:cubicBezTo>
                    <a:pt x="248" y="165"/>
                    <a:pt x="235" y="163"/>
                    <a:pt x="219" y="159"/>
                  </a:cubicBezTo>
                  <a:cubicBezTo>
                    <a:pt x="199" y="159"/>
                    <a:pt x="160" y="120"/>
                    <a:pt x="120" y="120"/>
                  </a:cubicBezTo>
                  <a:cubicBezTo>
                    <a:pt x="100" y="120"/>
                    <a:pt x="80" y="159"/>
                    <a:pt x="60" y="179"/>
                  </a:cubicBezTo>
                  <a:cubicBezTo>
                    <a:pt x="20" y="557"/>
                    <a:pt x="0" y="915"/>
                    <a:pt x="179" y="1273"/>
                  </a:cubicBezTo>
                  <a:cubicBezTo>
                    <a:pt x="199" y="1154"/>
                    <a:pt x="199" y="995"/>
                    <a:pt x="179" y="895"/>
                  </a:cubicBezTo>
                  <a:cubicBezTo>
                    <a:pt x="212" y="837"/>
                    <a:pt x="236" y="817"/>
                    <a:pt x="256" y="817"/>
                  </a:cubicBezTo>
                  <a:cubicBezTo>
                    <a:pt x="296" y="817"/>
                    <a:pt x="318" y="902"/>
                    <a:pt x="358" y="915"/>
                  </a:cubicBezTo>
                  <a:cubicBezTo>
                    <a:pt x="398" y="975"/>
                    <a:pt x="458" y="1055"/>
                    <a:pt x="498" y="1094"/>
                  </a:cubicBezTo>
                  <a:cubicBezTo>
                    <a:pt x="717" y="955"/>
                    <a:pt x="717" y="716"/>
                    <a:pt x="717" y="498"/>
                  </a:cubicBezTo>
                  <a:cubicBezTo>
                    <a:pt x="717" y="338"/>
                    <a:pt x="677" y="179"/>
                    <a:pt x="557" y="60"/>
                  </a:cubicBezTo>
                  <a:cubicBezTo>
                    <a:pt x="518" y="20"/>
                    <a:pt x="478" y="2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
            <p:cNvSpPr/>
            <p:nvPr/>
          </p:nvSpPr>
          <p:spPr>
            <a:xfrm>
              <a:off x="4039500" y="1561450"/>
              <a:ext cx="17425" cy="39825"/>
            </a:xfrm>
            <a:custGeom>
              <a:avLst/>
              <a:gdLst/>
              <a:ahLst/>
              <a:cxnLst/>
              <a:rect l="l" t="t" r="r" b="b"/>
              <a:pathLst>
                <a:path w="697" h="1593" extrusionOk="0">
                  <a:moveTo>
                    <a:pt x="139" y="1"/>
                  </a:moveTo>
                  <a:cubicBezTo>
                    <a:pt x="103" y="1"/>
                    <a:pt x="64" y="15"/>
                    <a:pt x="20" y="41"/>
                  </a:cubicBezTo>
                  <a:cubicBezTo>
                    <a:pt x="0" y="280"/>
                    <a:pt x="0" y="499"/>
                    <a:pt x="0" y="757"/>
                  </a:cubicBezTo>
                  <a:lnTo>
                    <a:pt x="60" y="1434"/>
                  </a:lnTo>
                  <a:cubicBezTo>
                    <a:pt x="160" y="1494"/>
                    <a:pt x="219" y="1593"/>
                    <a:pt x="359" y="1593"/>
                  </a:cubicBezTo>
                  <a:cubicBezTo>
                    <a:pt x="697" y="1076"/>
                    <a:pt x="359" y="578"/>
                    <a:pt x="259" y="81"/>
                  </a:cubicBezTo>
                  <a:cubicBezTo>
                    <a:pt x="225" y="25"/>
                    <a:pt x="186"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
            <p:cNvSpPr/>
            <p:nvPr/>
          </p:nvSpPr>
          <p:spPr>
            <a:xfrm>
              <a:off x="3992250" y="1580375"/>
              <a:ext cx="25900" cy="8125"/>
            </a:xfrm>
            <a:custGeom>
              <a:avLst/>
              <a:gdLst/>
              <a:ahLst/>
              <a:cxnLst/>
              <a:rect l="l" t="t" r="r" b="b"/>
              <a:pathLst>
                <a:path w="1036" h="325" extrusionOk="0">
                  <a:moveTo>
                    <a:pt x="1" y="0"/>
                  </a:moveTo>
                  <a:cubicBezTo>
                    <a:pt x="234" y="267"/>
                    <a:pt x="536" y="324"/>
                    <a:pt x="850" y="324"/>
                  </a:cubicBezTo>
                  <a:cubicBezTo>
                    <a:pt x="912" y="324"/>
                    <a:pt x="973" y="322"/>
                    <a:pt x="1035" y="319"/>
                  </a:cubicBezTo>
                  <a:cubicBezTo>
                    <a:pt x="717" y="140"/>
                    <a:pt x="3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
            <p:cNvSpPr/>
            <p:nvPr/>
          </p:nvSpPr>
          <p:spPr>
            <a:xfrm>
              <a:off x="4027075" y="1600775"/>
              <a:ext cx="7975" cy="14925"/>
            </a:xfrm>
            <a:custGeom>
              <a:avLst/>
              <a:gdLst/>
              <a:ahLst/>
              <a:cxnLst/>
              <a:rect l="l" t="t" r="r" b="b"/>
              <a:pathLst>
                <a:path w="319" h="597" extrusionOk="0">
                  <a:moveTo>
                    <a:pt x="20" y="0"/>
                  </a:moveTo>
                  <a:cubicBezTo>
                    <a:pt x="20" y="159"/>
                    <a:pt x="0" y="279"/>
                    <a:pt x="0" y="398"/>
                  </a:cubicBezTo>
                  <a:cubicBezTo>
                    <a:pt x="60" y="517"/>
                    <a:pt x="199" y="557"/>
                    <a:pt x="318" y="597"/>
                  </a:cubicBezTo>
                  <a:cubicBezTo>
                    <a:pt x="259" y="378"/>
                    <a:pt x="199" y="159"/>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
            <p:cNvSpPr/>
            <p:nvPr/>
          </p:nvSpPr>
          <p:spPr>
            <a:xfrm>
              <a:off x="4032050" y="1570425"/>
              <a:ext cx="5000" cy="6000"/>
            </a:xfrm>
            <a:custGeom>
              <a:avLst/>
              <a:gdLst/>
              <a:ahLst/>
              <a:cxnLst/>
              <a:rect l="l" t="t" r="r" b="b"/>
              <a:pathLst>
                <a:path w="200" h="240" extrusionOk="0">
                  <a:moveTo>
                    <a:pt x="40" y="1"/>
                  </a:moveTo>
                  <a:cubicBezTo>
                    <a:pt x="40" y="1"/>
                    <a:pt x="20" y="120"/>
                    <a:pt x="0" y="200"/>
                  </a:cubicBezTo>
                  <a:cubicBezTo>
                    <a:pt x="40" y="219"/>
                    <a:pt x="100" y="219"/>
                    <a:pt x="139" y="239"/>
                  </a:cubicBezTo>
                  <a:cubicBezTo>
                    <a:pt x="139" y="140"/>
                    <a:pt x="199" y="2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
            <p:cNvSpPr/>
            <p:nvPr/>
          </p:nvSpPr>
          <p:spPr>
            <a:xfrm>
              <a:off x="3972850" y="1585225"/>
              <a:ext cx="6000" cy="3125"/>
            </a:xfrm>
            <a:custGeom>
              <a:avLst/>
              <a:gdLst/>
              <a:ahLst/>
              <a:cxnLst/>
              <a:rect l="l" t="t" r="r" b="b"/>
              <a:pathLst>
                <a:path w="240" h="125" extrusionOk="0">
                  <a:moveTo>
                    <a:pt x="57" y="0"/>
                  </a:moveTo>
                  <a:cubicBezTo>
                    <a:pt x="40" y="0"/>
                    <a:pt x="21" y="2"/>
                    <a:pt x="1" y="5"/>
                  </a:cubicBezTo>
                  <a:cubicBezTo>
                    <a:pt x="100" y="25"/>
                    <a:pt x="180" y="85"/>
                    <a:pt x="240" y="125"/>
                  </a:cubicBezTo>
                  <a:cubicBezTo>
                    <a:pt x="206" y="42"/>
                    <a:pt x="146"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
            <p:cNvSpPr/>
            <p:nvPr/>
          </p:nvSpPr>
          <p:spPr>
            <a:xfrm>
              <a:off x="5398175" y="2040975"/>
              <a:ext cx="20400" cy="20825"/>
            </a:xfrm>
            <a:custGeom>
              <a:avLst/>
              <a:gdLst/>
              <a:ahLst/>
              <a:cxnLst/>
              <a:rect l="l" t="t" r="r" b="b"/>
              <a:pathLst>
                <a:path w="816" h="833" extrusionOk="0">
                  <a:moveTo>
                    <a:pt x="332" y="1"/>
                  </a:moveTo>
                  <a:cubicBezTo>
                    <a:pt x="94" y="1"/>
                    <a:pt x="47" y="229"/>
                    <a:pt x="0" y="494"/>
                  </a:cubicBezTo>
                  <a:cubicBezTo>
                    <a:pt x="42" y="547"/>
                    <a:pt x="84" y="572"/>
                    <a:pt x="123" y="572"/>
                  </a:cubicBezTo>
                  <a:cubicBezTo>
                    <a:pt x="158" y="572"/>
                    <a:pt x="191" y="552"/>
                    <a:pt x="219" y="514"/>
                  </a:cubicBezTo>
                  <a:cubicBezTo>
                    <a:pt x="378" y="594"/>
                    <a:pt x="398" y="713"/>
                    <a:pt x="398" y="833"/>
                  </a:cubicBezTo>
                  <a:cubicBezTo>
                    <a:pt x="557" y="753"/>
                    <a:pt x="677" y="634"/>
                    <a:pt x="816" y="554"/>
                  </a:cubicBezTo>
                  <a:cubicBezTo>
                    <a:pt x="577" y="455"/>
                    <a:pt x="577" y="256"/>
                    <a:pt x="577" y="57"/>
                  </a:cubicBezTo>
                  <a:cubicBezTo>
                    <a:pt x="478" y="18"/>
                    <a:pt x="398" y="1"/>
                    <a:pt x="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
            <p:cNvSpPr/>
            <p:nvPr/>
          </p:nvSpPr>
          <p:spPr>
            <a:xfrm>
              <a:off x="5399675" y="2062775"/>
              <a:ext cx="5975" cy="3500"/>
            </a:xfrm>
            <a:custGeom>
              <a:avLst/>
              <a:gdLst/>
              <a:ahLst/>
              <a:cxnLst/>
              <a:rect l="l" t="t" r="r" b="b"/>
              <a:pathLst>
                <a:path w="239" h="140" extrusionOk="0">
                  <a:moveTo>
                    <a:pt x="239" y="0"/>
                  </a:moveTo>
                  <a:cubicBezTo>
                    <a:pt x="119" y="0"/>
                    <a:pt x="40" y="40"/>
                    <a:pt x="0" y="140"/>
                  </a:cubicBezTo>
                  <a:cubicBezTo>
                    <a:pt x="60" y="100"/>
                    <a:pt x="139" y="4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
            <p:cNvSpPr/>
            <p:nvPr/>
          </p:nvSpPr>
          <p:spPr>
            <a:xfrm>
              <a:off x="5377775" y="2075200"/>
              <a:ext cx="5000" cy="3500"/>
            </a:xfrm>
            <a:custGeom>
              <a:avLst/>
              <a:gdLst/>
              <a:ahLst/>
              <a:cxnLst/>
              <a:rect l="l" t="t" r="r" b="b"/>
              <a:pathLst>
                <a:path w="200" h="140" extrusionOk="0">
                  <a:moveTo>
                    <a:pt x="200" y="1"/>
                  </a:moveTo>
                  <a:lnTo>
                    <a:pt x="200" y="1"/>
                  </a:lnTo>
                  <a:cubicBezTo>
                    <a:pt x="120" y="41"/>
                    <a:pt x="80" y="100"/>
                    <a:pt x="1" y="140"/>
                  </a:cubicBezTo>
                  <a:cubicBezTo>
                    <a:pt x="8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
            <p:cNvSpPr/>
            <p:nvPr/>
          </p:nvSpPr>
          <p:spPr>
            <a:xfrm>
              <a:off x="5386225" y="2070725"/>
              <a:ext cx="5000" cy="3025"/>
            </a:xfrm>
            <a:custGeom>
              <a:avLst/>
              <a:gdLst/>
              <a:ahLst/>
              <a:cxnLst/>
              <a:rect l="l" t="t" r="r" b="b"/>
              <a:pathLst>
                <a:path w="200" h="121" extrusionOk="0">
                  <a:moveTo>
                    <a:pt x="200" y="1"/>
                  </a:moveTo>
                  <a:lnTo>
                    <a:pt x="200" y="1"/>
                  </a:lnTo>
                  <a:cubicBezTo>
                    <a:pt x="140" y="60"/>
                    <a:pt x="80" y="80"/>
                    <a:pt x="1" y="120"/>
                  </a:cubicBezTo>
                  <a:cubicBezTo>
                    <a:pt x="100" y="120"/>
                    <a:pt x="160" y="8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
            <p:cNvSpPr/>
            <p:nvPr/>
          </p:nvSpPr>
          <p:spPr>
            <a:xfrm>
              <a:off x="5395175" y="2066250"/>
              <a:ext cx="3525" cy="3500"/>
            </a:xfrm>
            <a:custGeom>
              <a:avLst/>
              <a:gdLst/>
              <a:ahLst/>
              <a:cxnLst/>
              <a:rect l="l" t="t" r="r" b="b"/>
              <a:pathLst>
                <a:path w="141" h="140" extrusionOk="0">
                  <a:moveTo>
                    <a:pt x="140" y="1"/>
                  </a:moveTo>
                  <a:lnTo>
                    <a:pt x="140" y="1"/>
                  </a:lnTo>
                  <a:cubicBezTo>
                    <a:pt x="100" y="60"/>
                    <a:pt x="41" y="80"/>
                    <a:pt x="1" y="140"/>
                  </a:cubicBezTo>
                  <a:cubicBezTo>
                    <a:pt x="81" y="140"/>
                    <a:pt x="120" y="80"/>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
            <p:cNvSpPr/>
            <p:nvPr/>
          </p:nvSpPr>
          <p:spPr>
            <a:xfrm>
              <a:off x="5368825" y="2080175"/>
              <a:ext cx="6500" cy="3500"/>
            </a:xfrm>
            <a:custGeom>
              <a:avLst/>
              <a:gdLst/>
              <a:ahLst/>
              <a:cxnLst/>
              <a:rect l="l" t="t" r="r" b="b"/>
              <a:pathLst>
                <a:path w="260" h="140" extrusionOk="0">
                  <a:moveTo>
                    <a:pt x="259" y="1"/>
                  </a:moveTo>
                  <a:cubicBezTo>
                    <a:pt x="160" y="1"/>
                    <a:pt x="60" y="40"/>
                    <a:pt x="1" y="140"/>
                  </a:cubicBezTo>
                  <a:cubicBezTo>
                    <a:pt x="80" y="100"/>
                    <a:pt x="180" y="4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
            <p:cNvSpPr/>
            <p:nvPr/>
          </p:nvSpPr>
          <p:spPr>
            <a:xfrm>
              <a:off x="4984400" y="2026400"/>
              <a:ext cx="197950" cy="89600"/>
            </a:xfrm>
            <a:custGeom>
              <a:avLst/>
              <a:gdLst/>
              <a:ahLst/>
              <a:cxnLst/>
              <a:rect l="l" t="t" r="r" b="b"/>
              <a:pathLst>
                <a:path w="7918" h="3584" extrusionOk="0">
                  <a:moveTo>
                    <a:pt x="193" y="1"/>
                  </a:moveTo>
                  <a:cubicBezTo>
                    <a:pt x="162" y="1"/>
                    <a:pt x="131" y="1"/>
                    <a:pt x="100" y="3"/>
                  </a:cubicBezTo>
                  <a:cubicBezTo>
                    <a:pt x="1" y="143"/>
                    <a:pt x="1" y="262"/>
                    <a:pt x="100" y="381"/>
                  </a:cubicBezTo>
                  <a:cubicBezTo>
                    <a:pt x="160" y="421"/>
                    <a:pt x="219" y="501"/>
                    <a:pt x="299" y="560"/>
                  </a:cubicBezTo>
                  <a:cubicBezTo>
                    <a:pt x="344" y="554"/>
                    <a:pt x="387" y="551"/>
                    <a:pt x="429" y="551"/>
                  </a:cubicBezTo>
                  <a:cubicBezTo>
                    <a:pt x="669" y="551"/>
                    <a:pt x="875" y="644"/>
                    <a:pt x="1095" y="779"/>
                  </a:cubicBezTo>
                  <a:cubicBezTo>
                    <a:pt x="1413" y="978"/>
                    <a:pt x="1751" y="1217"/>
                    <a:pt x="2149" y="1276"/>
                  </a:cubicBezTo>
                  <a:cubicBezTo>
                    <a:pt x="2248" y="1356"/>
                    <a:pt x="2388" y="1356"/>
                    <a:pt x="2507" y="1356"/>
                  </a:cubicBezTo>
                  <a:cubicBezTo>
                    <a:pt x="2527" y="1595"/>
                    <a:pt x="2786" y="1595"/>
                    <a:pt x="2885" y="1774"/>
                  </a:cubicBezTo>
                  <a:cubicBezTo>
                    <a:pt x="3084" y="1774"/>
                    <a:pt x="3243" y="1794"/>
                    <a:pt x="3402" y="1953"/>
                  </a:cubicBezTo>
                  <a:cubicBezTo>
                    <a:pt x="3502" y="1953"/>
                    <a:pt x="3601" y="1973"/>
                    <a:pt x="3701" y="1973"/>
                  </a:cubicBezTo>
                  <a:cubicBezTo>
                    <a:pt x="4079" y="2092"/>
                    <a:pt x="4437" y="2251"/>
                    <a:pt x="4775" y="2470"/>
                  </a:cubicBezTo>
                  <a:lnTo>
                    <a:pt x="4835" y="2490"/>
                  </a:lnTo>
                  <a:lnTo>
                    <a:pt x="4914" y="2490"/>
                  </a:lnTo>
                  <a:cubicBezTo>
                    <a:pt x="4994" y="2530"/>
                    <a:pt x="5033" y="2569"/>
                    <a:pt x="5113" y="2629"/>
                  </a:cubicBezTo>
                  <a:cubicBezTo>
                    <a:pt x="5113" y="2669"/>
                    <a:pt x="5153" y="2669"/>
                    <a:pt x="5212" y="2669"/>
                  </a:cubicBezTo>
                  <a:cubicBezTo>
                    <a:pt x="5372" y="2709"/>
                    <a:pt x="5511" y="2669"/>
                    <a:pt x="5630" y="2788"/>
                  </a:cubicBezTo>
                  <a:cubicBezTo>
                    <a:pt x="5769" y="2967"/>
                    <a:pt x="6008" y="2788"/>
                    <a:pt x="6128" y="2987"/>
                  </a:cubicBezTo>
                  <a:cubicBezTo>
                    <a:pt x="6187" y="3047"/>
                    <a:pt x="6227" y="3087"/>
                    <a:pt x="6307" y="3126"/>
                  </a:cubicBezTo>
                  <a:cubicBezTo>
                    <a:pt x="6326" y="3166"/>
                    <a:pt x="6386" y="3186"/>
                    <a:pt x="6426" y="3186"/>
                  </a:cubicBezTo>
                  <a:cubicBezTo>
                    <a:pt x="6585" y="3246"/>
                    <a:pt x="6764" y="3206"/>
                    <a:pt x="6824" y="3365"/>
                  </a:cubicBezTo>
                  <a:cubicBezTo>
                    <a:pt x="6963" y="3425"/>
                    <a:pt x="7102" y="3385"/>
                    <a:pt x="7202" y="3524"/>
                  </a:cubicBezTo>
                  <a:cubicBezTo>
                    <a:pt x="7460" y="3445"/>
                    <a:pt x="7759" y="3584"/>
                    <a:pt x="7918" y="3325"/>
                  </a:cubicBezTo>
                  <a:cubicBezTo>
                    <a:pt x="7799" y="3246"/>
                    <a:pt x="7659" y="3266"/>
                    <a:pt x="7600" y="3186"/>
                  </a:cubicBezTo>
                  <a:lnTo>
                    <a:pt x="7580" y="3186"/>
                  </a:lnTo>
                  <a:cubicBezTo>
                    <a:pt x="7063" y="2987"/>
                    <a:pt x="6525" y="2729"/>
                    <a:pt x="6028" y="2470"/>
                  </a:cubicBezTo>
                  <a:cubicBezTo>
                    <a:pt x="5929" y="2390"/>
                    <a:pt x="5769" y="2450"/>
                    <a:pt x="5690" y="2291"/>
                  </a:cubicBezTo>
                  <a:cubicBezTo>
                    <a:pt x="5372" y="2072"/>
                    <a:pt x="4934" y="2072"/>
                    <a:pt x="4636" y="1794"/>
                  </a:cubicBezTo>
                  <a:cubicBezTo>
                    <a:pt x="4536" y="1734"/>
                    <a:pt x="4417" y="1734"/>
                    <a:pt x="4297" y="1734"/>
                  </a:cubicBezTo>
                  <a:cubicBezTo>
                    <a:pt x="3820" y="1555"/>
                    <a:pt x="3323" y="1416"/>
                    <a:pt x="2925" y="1077"/>
                  </a:cubicBezTo>
                  <a:cubicBezTo>
                    <a:pt x="2587" y="958"/>
                    <a:pt x="2229" y="799"/>
                    <a:pt x="1910" y="660"/>
                  </a:cubicBezTo>
                  <a:cubicBezTo>
                    <a:pt x="1340" y="394"/>
                    <a:pt x="843" y="1"/>
                    <a:pt x="1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
            <p:cNvSpPr/>
            <p:nvPr/>
          </p:nvSpPr>
          <p:spPr>
            <a:xfrm>
              <a:off x="5038125" y="2057800"/>
              <a:ext cx="8975" cy="2275"/>
            </a:xfrm>
            <a:custGeom>
              <a:avLst/>
              <a:gdLst/>
              <a:ahLst/>
              <a:cxnLst/>
              <a:rect l="l" t="t" r="r" b="b"/>
              <a:pathLst>
                <a:path w="359" h="91" extrusionOk="0">
                  <a:moveTo>
                    <a:pt x="0" y="0"/>
                  </a:moveTo>
                  <a:lnTo>
                    <a:pt x="0" y="0"/>
                  </a:lnTo>
                  <a:cubicBezTo>
                    <a:pt x="69" y="69"/>
                    <a:pt x="156" y="90"/>
                    <a:pt x="244" y="90"/>
                  </a:cubicBezTo>
                  <a:cubicBezTo>
                    <a:pt x="282" y="90"/>
                    <a:pt x="321" y="86"/>
                    <a:pt x="358" y="80"/>
                  </a:cubicBezTo>
                  <a:cubicBezTo>
                    <a:pt x="259" y="40"/>
                    <a:pt x="139"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
            <p:cNvSpPr/>
            <p:nvPr/>
          </p:nvSpPr>
          <p:spPr>
            <a:xfrm>
              <a:off x="3878375" y="1146325"/>
              <a:ext cx="88050" cy="27500"/>
            </a:xfrm>
            <a:custGeom>
              <a:avLst/>
              <a:gdLst/>
              <a:ahLst/>
              <a:cxnLst/>
              <a:rect l="l" t="t" r="r" b="b"/>
              <a:pathLst>
                <a:path w="3522" h="1100" extrusionOk="0">
                  <a:moveTo>
                    <a:pt x="2462" y="0"/>
                  </a:moveTo>
                  <a:cubicBezTo>
                    <a:pt x="1597" y="0"/>
                    <a:pt x="590" y="215"/>
                    <a:pt x="40" y="573"/>
                  </a:cubicBezTo>
                  <a:cubicBezTo>
                    <a:pt x="20" y="593"/>
                    <a:pt x="20" y="633"/>
                    <a:pt x="0" y="653"/>
                  </a:cubicBezTo>
                  <a:cubicBezTo>
                    <a:pt x="69" y="886"/>
                    <a:pt x="147" y="1100"/>
                    <a:pt x="319" y="1100"/>
                  </a:cubicBezTo>
                  <a:cubicBezTo>
                    <a:pt x="396" y="1100"/>
                    <a:pt x="493" y="1056"/>
                    <a:pt x="617" y="951"/>
                  </a:cubicBezTo>
                  <a:cubicBezTo>
                    <a:pt x="637" y="891"/>
                    <a:pt x="637" y="832"/>
                    <a:pt x="617" y="752"/>
                  </a:cubicBezTo>
                  <a:cubicBezTo>
                    <a:pt x="537" y="732"/>
                    <a:pt x="537" y="692"/>
                    <a:pt x="577" y="672"/>
                  </a:cubicBezTo>
                  <a:cubicBezTo>
                    <a:pt x="589" y="649"/>
                    <a:pt x="607" y="640"/>
                    <a:pt x="633" y="640"/>
                  </a:cubicBezTo>
                  <a:cubicBezTo>
                    <a:pt x="650" y="640"/>
                    <a:pt x="672" y="644"/>
                    <a:pt x="696" y="653"/>
                  </a:cubicBezTo>
                  <a:cubicBezTo>
                    <a:pt x="708" y="654"/>
                    <a:pt x="719" y="655"/>
                    <a:pt x="730" y="655"/>
                  </a:cubicBezTo>
                  <a:cubicBezTo>
                    <a:pt x="810" y="655"/>
                    <a:pt x="890" y="619"/>
                    <a:pt x="965" y="619"/>
                  </a:cubicBezTo>
                  <a:cubicBezTo>
                    <a:pt x="1010" y="619"/>
                    <a:pt x="1053" y="632"/>
                    <a:pt x="1094" y="672"/>
                  </a:cubicBezTo>
                  <a:cubicBezTo>
                    <a:pt x="1149" y="685"/>
                    <a:pt x="1204" y="691"/>
                    <a:pt x="1258" y="691"/>
                  </a:cubicBezTo>
                  <a:cubicBezTo>
                    <a:pt x="1541" y="691"/>
                    <a:pt x="1822" y="540"/>
                    <a:pt x="2089" y="474"/>
                  </a:cubicBezTo>
                  <a:cubicBezTo>
                    <a:pt x="2381" y="401"/>
                    <a:pt x="2684" y="317"/>
                    <a:pt x="2990" y="317"/>
                  </a:cubicBezTo>
                  <a:cubicBezTo>
                    <a:pt x="3100" y="317"/>
                    <a:pt x="3211" y="328"/>
                    <a:pt x="3322" y="354"/>
                  </a:cubicBezTo>
                  <a:cubicBezTo>
                    <a:pt x="3355" y="362"/>
                    <a:pt x="3388" y="367"/>
                    <a:pt x="3417" y="367"/>
                  </a:cubicBezTo>
                  <a:cubicBezTo>
                    <a:pt x="3458" y="367"/>
                    <a:pt x="3490" y="358"/>
                    <a:pt x="3501" y="334"/>
                  </a:cubicBezTo>
                  <a:cubicBezTo>
                    <a:pt x="3521" y="334"/>
                    <a:pt x="3521" y="295"/>
                    <a:pt x="3521" y="255"/>
                  </a:cubicBezTo>
                  <a:cubicBezTo>
                    <a:pt x="3521" y="195"/>
                    <a:pt x="3521" y="175"/>
                    <a:pt x="3481" y="135"/>
                  </a:cubicBezTo>
                  <a:cubicBezTo>
                    <a:pt x="3205" y="43"/>
                    <a:pt x="2847" y="0"/>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
            <p:cNvSpPr/>
            <p:nvPr/>
          </p:nvSpPr>
          <p:spPr>
            <a:xfrm>
              <a:off x="3966900" y="1097975"/>
              <a:ext cx="32350" cy="68425"/>
            </a:xfrm>
            <a:custGeom>
              <a:avLst/>
              <a:gdLst/>
              <a:ahLst/>
              <a:cxnLst/>
              <a:rect l="l" t="t" r="r" b="b"/>
              <a:pathLst>
                <a:path w="1294" h="2737" extrusionOk="0">
                  <a:moveTo>
                    <a:pt x="1214" y="1"/>
                  </a:moveTo>
                  <a:cubicBezTo>
                    <a:pt x="856" y="239"/>
                    <a:pt x="537" y="458"/>
                    <a:pt x="179" y="717"/>
                  </a:cubicBezTo>
                  <a:cubicBezTo>
                    <a:pt x="159" y="935"/>
                    <a:pt x="139" y="1134"/>
                    <a:pt x="139" y="1353"/>
                  </a:cubicBezTo>
                  <a:cubicBezTo>
                    <a:pt x="259" y="1811"/>
                    <a:pt x="0" y="2308"/>
                    <a:pt x="299" y="2726"/>
                  </a:cubicBezTo>
                  <a:cubicBezTo>
                    <a:pt x="341" y="2733"/>
                    <a:pt x="379" y="2736"/>
                    <a:pt x="412" y="2736"/>
                  </a:cubicBezTo>
                  <a:cubicBezTo>
                    <a:pt x="756" y="2736"/>
                    <a:pt x="664" y="2388"/>
                    <a:pt x="736" y="2189"/>
                  </a:cubicBezTo>
                  <a:lnTo>
                    <a:pt x="736" y="1791"/>
                  </a:lnTo>
                  <a:cubicBezTo>
                    <a:pt x="597" y="1194"/>
                    <a:pt x="975" y="776"/>
                    <a:pt x="1273" y="319"/>
                  </a:cubicBezTo>
                  <a:cubicBezTo>
                    <a:pt x="1293" y="239"/>
                    <a:pt x="1293" y="180"/>
                    <a:pt x="1273" y="100"/>
                  </a:cubicBezTo>
                  <a:cubicBezTo>
                    <a:pt x="1253" y="80"/>
                    <a:pt x="1234" y="20"/>
                    <a:pt x="1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
            <p:cNvSpPr/>
            <p:nvPr/>
          </p:nvSpPr>
          <p:spPr>
            <a:xfrm>
              <a:off x="3871400" y="1162275"/>
              <a:ext cx="29375" cy="32700"/>
            </a:xfrm>
            <a:custGeom>
              <a:avLst/>
              <a:gdLst/>
              <a:ahLst/>
              <a:cxnLst/>
              <a:rect l="l" t="t" r="r" b="b"/>
              <a:pathLst>
                <a:path w="1175" h="1308" extrusionOk="0">
                  <a:moveTo>
                    <a:pt x="957" y="1"/>
                  </a:moveTo>
                  <a:cubicBezTo>
                    <a:pt x="927" y="1"/>
                    <a:pt x="894" y="11"/>
                    <a:pt x="856" y="34"/>
                  </a:cubicBezTo>
                  <a:cubicBezTo>
                    <a:pt x="785" y="256"/>
                    <a:pt x="719" y="330"/>
                    <a:pt x="658" y="330"/>
                  </a:cubicBezTo>
                  <a:cubicBezTo>
                    <a:pt x="531" y="330"/>
                    <a:pt x="420" y="15"/>
                    <a:pt x="299" y="15"/>
                  </a:cubicBezTo>
                  <a:cubicBezTo>
                    <a:pt x="259" y="15"/>
                    <a:pt x="200" y="34"/>
                    <a:pt x="140" y="54"/>
                  </a:cubicBezTo>
                  <a:cubicBezTo>
                    <a:pt x="100" y="273"/>
                    <a:pt x="41" y="532"/>
                    <a:pt x="1" y="751"/>
                  </a:cubicBezTo>
                  <a:cubicBezTo>
                    <a:pt x="379" y="751"/>
                    <a:pt x="478" y="1009"/>
                    <a:pt x="518" y="1308"/>
                  </a:cubicBezTo>
                  <a:cubicBezTo>
                    <a:pt x="757" y="930"/>
                    <a:pt x="1075" y="631"/>
                    <a:pt x="1174" y="214"/>
                  </a:cubicBezTo>
                  <a:cubicBezTo>
                    <a:pt x="1114" y="107"/>
                    <a:pt x="1053" y="1"/>
                    <a:pt x="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
            <p:cNvSpPr/>
            <p:nvPr/>
          </p:nvSpPr>
          <p:spPr>
            <a:xfrm>
              <a:off x="3962425" y="1132300"/>
              <a:ext cx="17925" cy="39950"/>
            </a:xfrm>
            <a:custGeom>
              <a:avLst/>
              <a:gdLst/>
              <a:ahLst/>
              <a:cxnLst/>
              <a:rect l="l" t="t" r="r" b="b"/>
              <a:pathLst>
                <a:path w="717" h="1598" extrusionOk="0">
                  <a:moveTo>
                    <a:pt x="299" y="0"/>
                  </a:moveTo>
                  <a:cubicBezTo>
                    <a:pt x="100" y="199"/>
                    <a:pt x="199" y="458"/>
                    <a:pt x="119" y="696"/>
                  </a:cubicBezTo>
                  <a:lnTo>
                    <a:pt x="119" y="895"/>
                  </a:lnTo>
                  <a:cubicBezTo>
                    <a:pt x="40" y="995"/>
                    <a:pt x="20" y="1094"/>
                    <a:pt x="0" y="1214"/>
                  </a:cubicBezTo>
                  <a:cubicBezTo>
                    <a:pt x="29" y="1416"/>
                    <a:pt x="68" y="1597"/>
                    <a:pt x="218" y="1597"/>
                  </a:cubicBezTo>
                  <a:cubicBezTo>
                    <a:pt x="274" y="1597"/>
                    <a:pt x="345" y="1572"/>
                    <a:pt x="438" y="1512"/>
                  </a:cubicBezTo>
                  <a:cubicBezTo>
                    <a:pt x="458" y="1492"/>
                    <a:pt x="478" y="1432"/>
                    <a:pt x="517" y="1413"/>
                  </a:cubicBezTo>
                  <a:cubicBezTo>
                    <a:pt x="338" y="955"/>
                    <a:pt x="716" y="418"/>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
            <p:cNvSpPr/>
            <p:nvPr/>
          </p:nvSpPr>
          <p:spPr>
            <a:xfrm>
              <a:off x="5626925" y="1912675"/>
              <a:ext cx="15450" cy="12125"/>
            </a:xfrm>
            <a:custGeom>
              <a:avLst/>
              <a:gdLst/>
              <a:ahLst/>
              <a:cxnLst/>
              <a:rect l="l" t="t" r="r" b="b"/>
              <a:pathLst>
                <a:path w="618" h="485" extrusionOk="0">
                  <a:moveTo>
                    <a:pt x="320" y="1"/>
                  </a:moveTo>
                  <a:cubicBezTo>
                    <a:pt x="286" y="1"/>
                    <a:pt x="253" y="12"/>
                    <a:pt x="220" y="37"/>
                  </a:cubicBezTo>
                  <a:cubicBezTo>
                    <a:pt x="100" y="156"/>
                    <a:pt x="1" y="275"/>
                    <a:pt x="81" y="454"/>
                  </a:cubicBezTo>
                  <a:cubicBezTo>
                    <a:pt x="110" y="476"/>
                    <a:pt x="134" y="485"/>
                    <a:pt x="156" y="485"/>
                  </a:cubicBezTo>
                  <a:cubicBezTo>
                    <a:pt x="195" y="485"/>
                    <a:pt x="229" y="460"/>
                    <a:pt x="279" y="434"/>
                  </a:cubicBezTo>
                  <a:cubicBezTo>
                    <a:pt x="319" y="434"/>
                    <a:pt x="379" y="415"/>
                    <a:pt x="419" y="375"/>
                  </a:cubicBezTo>
                  <a:cubicBezTo>
                    <a:pt x="498" y="335"/>
                    <a:pt x="578" y="315"/>
                    <a:pt x="618" y="255"/>
                  </a:cubicBezTo>
                  <a:cubicBezTo>
                    <a:pt x="578" y="176"/>
                    <a:pt x="498" y="136"/>
                    <a:pt x="459" y="56"/>
                  </a:cubicBezTo>
                  <a:cubicBezTo>
                    <a:pt x="412" y="22"/>
                    <a:pt x="366"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
            <p:cNvSpPr/>
            <p:nvPr/>
          </p:nvSpPr>
          <p:spPr>
            <a:xfrm>
              <a:off x="5611025" y="1929625"/>
              <a:ext cx="10475" cy="6850"/>
            </a:xfrm>
            <a:custGeom>
              <a:avLst/>
              <a:gdLst/>
              <a:ahLst/>
              <a:cxnLst/>
              <a:rect l="l" t="t" r="r" b="b"/>
              <a:pathLst>
                <a:path w="419" h="274" extrusionOk="0">
                  <a:moveTo>
                    <a:pt x="205" y="0"/>
                  </a:moveTo>
                  <a:cubicBezTo>
                    <a:pt x="141" y="0"/>
                    <a:pt x="81" y="27"/>
                    <a:pt x="20" y="75"/>
                  </a:cubicBezTo>
                  <a:cubicBezTo>
                    <a:pt x="0" y="154"/>
                    <a:pt x="20" y="234"/>
                    <a:pt x="60" y="274"/>
                  </a:cubicBezTo>
                  <a:cubicBezTo>
                    <a:pt x="160" y="254"/>
                    <a:pt x="259" y="254"/>
                    <a:pt x="358" y="234"/>
                  </a:cubicBezTo>
                  <a:cubicBezTo>
                    <a:pt x="358" y="174"/>
                    <a:pt x="398" y="134"/>
                    <a:pt x="418" y="95"/>
                  </a:cubicBezTo>
                  <a:lnTo>
                    <a:pt x="339" y="35"/>
                  </a:lnTo>
                  <a:cubicBezTo>
                    <a:pt x="292" y="11"/>
                    <a:pt x="248" y="0"/>
                    <a:pt x="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
            <p:cNvSpPr/>
            <p:nvPr/>
          </p:nvSpPr>
          <p:spPr>
            <a:xfrm>
              <a:off x="5620975" y="1925525"/>
              <a:ext cx="8475" cy="6475"/>
            </a:xfrm>
            <a:custGeom>
              <a:avLst/>
              <a:gdLst/>
              <a:ahLst/>
              <a:cxnLst/>
              <a:rect l="l" t="t" r="r" b="b"/>
              <a:pathLst>
                <a:path w="339" h="259" extrusionOk="0">
                  <a:moveTo>
                    <a:pt x="239" y="0"/>
                  </a:moveTo>
                  <a:cubicBezTo>
                    <a:pt x="100" y="0"/>
                    <a:pt x="0" y="40"/>
                    <a:pt x="0" y="219"/>
                  </a:cubicBezTo>
                  <a:lnTo>
                    <a:pt x="20" y="259"/>
                  </a:lnTo>
                  <a:cubicBezTo>
                    <a:pt x="159" y="259"/>
                    <a:pt x="259" y="199"/>
                    <a:pt x="338" y="60"/>
                  </a:cubicBezTo>
                  <a:cubicBezTo>
                    <a:pt x="299" y="40"/>
                    <a:pt x="259" y="2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
            <p:cNvSpPr/>
            <p:nvPr/>
          </p:nvSpPr>
          <p:spPr>
            <a:xfrm>
              <a:off x="5628425" y="1922025"/>
              <a:ext cx="5500" cy="4500"/>
            </a:xfrm>
            <a:custGeom>
              <a:avLst/>
              <a:gdLst/>
              <a:ahLst/>
              <a:cxnLst/>
              <a:rect l="l" t="t" r="r" b="b"/>
              <a:pathLst>
                <a:path w="220" h="180" extrusionOk="0">
                  <a:moveTo>
                    <a:pt x="40" y="1"/>
                  </a:moveTo>
                  <a:cubicBezTo>
                    <a:pt x="1" y="60"/>
                    <a:pt x="1" y="100"/>
                    <a:pt x="1" y="160"/>
                  </a:cubicBezTo>
                  <a:lnTo>
                    <a:pt x="21" y="180"/>
                  </a:lnTo>
                  <a:cubicBezTo>
                    <a:pt x="100" y="120"/>
                    <a:pt x="140" y="80"/>
                    <a:pt x="219" y="41"/>
                  </a:cubicBezTo>
                  <a:cubicBezTo>
                    <a:pt x="160" y="41"/>
                    <a:pt x="10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
            <p:cNvSpPr/>
            <p:nvPr/>
          </p:nvSpPr>
          <p:spPr>
            <a:xfrm>
              <a:off x="5637375" y="1918550"/>
              <a:ext cx="5000" cy="3175"/>
            </a:xfrm>
            <a:custGeom>
              <a:avLst/>
              <a:gdLst/>
              <a:ahLst/>
              <a:cxnLst/>
              <a:rect l="l" t="t" r="r" b="b"/>
              <a:pathLst>
                <a:path w="200" h="127" extrusionOk="0">
                  <a:moveTo>
                    <a:pt x="200" y="1"/>
                  </a:moveTo>
                  <a:cubicBezTo>
                    <a:pt x="100" y="1"/>
                    <a:pt x="41" y="20"/>
                    <a:pt x="1" y="120"/>
                  </a:cubicBezTo>
                  <a:cubicBezTo>
                    <a:pt x="22" y="124"/>
                    <a:pt x="43" y="127"/>
                    <a:pt x="62" y="127"/>
                  </a:cubicBezTo>
                  <a:cubicBezTo>
                    <a:pt x="132" y="127"/>
                    <a:pt x="184" y="94"/>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
            <p:cNvSpPr/>
            <p:nvPr/>
          </p:nvSpPr>
          <p:spPr>
            <a:xfrm>
              <a:off x="5758225" y="1727575"/>
              <a:ext cx="157175" cy="110550"/>
            </a:xfrm>
            <a:custGeom>
              <a:avLst/>
              <a:gdLst/>
              <a:ahLst/>
              <a:cxnLst/>
              <a:rect l="l" t="t" r="r" b="b"/>
              <a:pathLst>
                <a:path w="6287" h="4422" extrusionOk="0">
                  <a:moveTo>
                    <a:pt x="1115" y="4059"/>
                  </a:moveTo>
                  <a:lnTo>
                    <a:pt x="1115" y="4059"/>
                  </a:lnTo>
                  <a:cubicBezTo>
                    <a:pt x="1109" y="4060"/>
                    <a:pt x="1104" y="4061"/>
                    <a:pt x="1099" y="4063"/>
                  </a:cubicBezTo>
                  <a:lnTo>
                    <a:pt x="1099" y="4063"/>
                  </a:lnTo>
                  <a:cubicBezTo>
                    <a:pt x="1097" y="4068"/>
                    <a:pt x="1096" y="4073"/>
                    <a:pt x="1095" y="4079"/>
                  </a:cubicBezTo>
                  <a:lnTo>
                    <a:pt x="1115" y="4059"/>
                  </a:lnTo>
                  <a:close/>
                  <a:moveTo>
                    <a:pt x="5809" y="1"/>
                  </a:moveTo>
                  <a:cubicBezTo>
                    <a:pt x="5451" y="80"/>
                    <a:pt x="5173" y="339"/>
                    <a:pt x="4854" y="558"/>
                  </a:cubicBezTo>
                  <a:cubicBezTo>
                    <a:pt x="4079" y="1214"/>
                    <a:pt x="3183" y="1692"/>
                    <a:pt x="2428" y="2388"/>
                  </a:cubicBezTo>
                  <a:cubicBezTo>
                    <a:pt x="2328" y="2547"/>
                    <a:pt x="2229" y="2666"/>
                    <a:pt x="2089" y="2766"/>
                  </a:cubicBezTo>
                  <a:cubicBezTo>
                    <a:pt x="2030" y="2786"/>
                    <a:pt x="1990" y="2845"/>
                    <a:pt x="1930" y="2865"/>
                  </a:cubicBezTo>
                  <a:cubicBezTo>
                    <a:pt x="1871" y="2905"/>
                    <a:pt x="1791" y="2945"/>
                    <a:pt x="1711" y="2985"/>
                  </a:cubicBezTo>
                  <a:lnTo>
                    <a:pt x="1572" y="3064"/>
                  </a:lnTo>
                  <a:cubicBezTo>
                    <a:pt x="1493" y="3104"/>
                    <a:pt x="1413" y="3144"/>
                    <a:pt x="1333" y="3184"/>
                  </a:cubicBezTo>
                  <a:cubicBezTo>
                    <a:pt x="1294" y="3203"/>
                    <a:pt x="1234" y="3263"/>
                    <a:pt x="1194" y="3283"/>
                  </a:cubicBezTo>
                  <a:cubicBezTo>
                    <a:pt x="1135" y="3343"/>
                    <a:pt x="1095" y="3363"/>
                    <a:pt x="1035" y="3402"/>
                  </a:cubicBezTo>
                  <a:cubicBezTo>
                    <a:pt x="995" y="3462"/>
                    <a:pt x="936" y="3482"/>
                    <a:pt x="896" y="3542"/>
                  </a:cubicBezTo>
                  <a:cubicBezTo>
                    <a:pt x="796" y="3601"/>
                    <a:pt x="697" y="3661"/>
                    <a:pt x="597" y="3741"/>
                  </a:cubicBezTo>
                  <a:cubicBezTo>
                    <a:pt x="498" y="3780"/>
                    <a:pt x="418" y="3860"/>
                    <a:pt x="339" y="3900"/>
                  </a:cubicBezTo>
                  <a:cubicBezTo>
                    <a:pt x="239" y="3959"/>
                    <a:pt x="180" y="3999"/>
                    <a:pt x="100" y="4079"/>
                  </a:cubicBezTo>
                  <a:cubicBezTo>
                    <a:pt x="40" y="4138"/>
                    <a:pt x="1" y="4178"/>
                    <a:pt x="1" y="4258"/>
                  </a:cubicBezTo>
                  <a:cubicBezTo>
                    <a:pt x="1" y="4278"/>
                    <a:pt x="21" y="4298"/>
                    <a:pt x="40" y="4337"/>
                  </a:cubicBezTo>
                  <a:cubicBezTo>
                    <a:pt x="120" y="4357"/>
                    <a:pt x="180" y="4357"/>
                    <a:pt x="239" y="4357"/>
                  </a:cubicBezTo>
                  <a:cubicBezTo>
                    <a:pt x="309" y="4407"/>
                    <a:pt x="379" y="4422"/>
                    <a:pt x="446" y="4422"/>
                  </a:cubicBezTo>
                  <a:cubicBezTo>
                    <a:pt x="513" y="4422"/>
                    <a:pt x="578" y="4407"/>
                    <a:pt x="637" y="4397"/>
                  </a:cubicBezTo>
                  <a:cubicBezTo>
                    <a:pt x="653" y="4402"/>
                    <a:pt x="666" y="4405"/>
                    <a:pt x="677" y="4405"/>
                  </a:cubicBezTo>
                  <a:cubicBezTo>
                    <a:pt x="708" y="4405"/>
                    <a:pt x="722" y="4386"/>
                    <a:pt x="737" y="4357"/>
                  </a:cubicBezTo>
                  <a:cubicBezTo>
                    <a:pt x="796" y="4317"/>
                    <a:pt x="876" y="4278"/>
                    <a:pt x="916" y="4218"/>
                  </a:cubicBezTo>
                  <a:cubicBezTo>
                    <a:pt x="972" y="4162"/>
                    <a:pt x="1011" y="4088"/>
                    <a:pt x="1099" y="4063"/>
                  </a:cubicBezTo>
                  <a:lnTo>
                    <a:pt x="1099" y="4063"/>
                  </a:lnTo>
                  <a:cubicBezTo>
                    <a:pt x="1123" y="3971"/>
                    <a:pt x="1201" y="3900"/>
                    <a:pt x="1314" y="3900"/>
                  </a:cubicBezTo>
                  <a:lnTo>
                    <a:pt x="1373" y="3900"/>
                  </a:lnTo>
                  <a:lnTo>
                    <a:pt x="1413" y="3860"/>
                  </a:lnTo>
                  <a:cubicBezTo>
                    <a:pt x="1473" y="3800"/>
                    <a:pt x="1532" y="3721"/>
                    <a:pt x="1612" y="3701"/>
                  </a:cubicBezTo>
                  <a:lnTo>
                    <a:pt x="1592" y="3701"/>
                  </a:lnTo>
                  <a:cubicBezTo>
                    <a:pt x="1632" y="3601"/>
                    <a:pt x="1711" y="3522"/>
                    <a:pt x="1831" y="3522"/>
                  </a:cubicBezTo>
                  <a:cubicBezTo>
                    <a:pt x="1871" y="3522"/>
                    <a:pt x="1890" y="3522"/>
                    <a:pt x="1910" y="3482"/>
                  </a:cubicBezTo>
                  <a:cubicBezTo>
                    <a:pt x="1990" y="3402"/>
                    <a:pt x="2030" y="3363"/>
                    <a:pt x="2129" y="3323"/>
                  </a:cubicBezTo>
                  <a:cubicBezTo>
                    <a:pt x="2189" y="3323"/>
                    <a:pt x="2229" y="3303"/>
                    <a:pt x="2268" y="3283"/>
                  </a:cubicBezTo>
                  <a:cubicBezTo>
                    <a:pt x="2328" y="3223"/>
                    <a:pt x="2388" y="3184"/>
                    <a:pt x="2467" y="3124"/>
                  </a:cubicBezTo>
                  <a:cubicBezTo>
                    <a:pt x="2716" y="2971"/>
                    <a:pt x="2910" y="2725"/>
                    <a:pt x="3244" y="2725"/>
                  </a:cubicBezTo>
                  <a:cubicBezTo>
                    <a:pt x="3257" y="2725"/>
                    <a:pt x="3270" y="2725"/>
                    <a:pt x="3283" y="2726"/>
                  </a:cubicBezTo>
                  <a:cubicBezTo>
                    <a:pt x="3363" y="2607"/>
                    <a:pt x="3482" y="2567"/>
                    <a:pt x="3621" y="2567"/>
                  </a:cubicBezTo>
                  <a:cubicBezTo>
                    <a:pt x="3721" y="2428"/>
                    <a:pt x="3860" y="2408"/>
                    <a:pt x="3979" y="2388"/>
                  </a:cubicBezTo>
                  <a:cubicBezTo>
                    <a:pt x="3999" y="2288"/>
                    <a:pt x="4059" y="2229"/>
                    <a:pt x="4158" y="2209"/>
                  </a:cubicBezTo>
                  <a:cubicBezTo>
                    <a:pt x="4218" y="2169"/>
                    <a:pt x="4278" y="2089"/>
                    <a:pt x="4357" y="2050"/>
                  </a:cubicBezTo>
                  <a:cubicBezTo>
                    <a:pt x="4516" y="1871"/>
                    <a:pt x="4675" y="1672"/>
                    <a:pt x="4894" y="1572"/>
                  </a:cubicBezTo>
                  <a:cubicBezTo>
                    <a:pt x="4974" y="1433"/>
                    <a:pt x="5153" y="1473"/>
                    <a:pt x="5252" y="1393"/>
                  </a:cubicBezTo>
                  <a:cubicBezTo>
                    <a:pt x="5312" y="1353"/>
                    <a:pt x="5372" y="1274"/>
                    <a:pt x="5451" y="1214"/>
                  </a:cubicBezTo>
                  <a:cubicBezTo>
                    <a:pt x="5491" y="956"/>
                    <a:pt x="5770" y="975"/>
                    <a:pt x="5949" y="856"/>
                  </a:cubicBezTo>
                  <a:cubicBezTo>
                    <a:pt x="5988" y="856"/>
                    <a:pt x="6048" y="816"/>
                    <a:pt x="6088" y="816"/>
                  </a:cubicBezTo>
                  <a:cubicBezTo>
                    <a:pt x="6088" y="677"/>
                    <a:pt x="6108" y="558"/>
                    <a:pt x="6267" y="478"/>
                  </a:cubicBezTo>
                  <a:cubicBezTo>
                    <a:pt x="6247" y="359"/>
                    <a:pt x="6287" y="200"/>
                    <a:pt x="6167" y="120"/>
                  </a:cubicBezTo>
                  <a:cubicBezTo>
                    <a:pt x="6068" y="60"/>
                    <a:pt x="5949" y="1"/>
                    <a:pt x="58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
            <p:cNvSpPr/>
            <p:nvPr/>
          </p:nvSpPr>
          <p:spPr>
            <a:xfrm>
              <a:off x="5799000" y="1815100"/>
              <a:ext cx="6500" cy="4500"/>
            </a:xfrm>
            <a:custGeom>
              <a:avLst/>
              <a:gdLst/>
              <a:ahLst/>
              <a:cxnLst/>
              <a:rect l="l" t="t" r="r" b="b"/>
              <a:pathLst>
                <a:path w="260" h="180" extrusionOk="0">
                  <a:moveTo>
                    <a:pt x="259" y="1"/>
                  </a:moveTo>
                  <a:cubicBezTo>
                    <a:pt x="140" y="1"/>
                    <a:pt x="61" y="61"/>
                    <a:pt x="1" y="180"/>
                  </a:cubicBezTo>
                  <a:cubicBezTo>
                    <a:pt x="80" y="100"/>
                    <a:pt x="180" y="6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
            <p:cNvSpPr/>
            <p:nvPr/>
          </p:nvSpPr>
          <p:spPr>
            <a:xfrm>
              <a:off x="5815925" y="1806150"/>
              <a:ext cx="5000" cy="3525"/>
            </a:xfrm>
            <a:custGeom>
              <a:avLst/>
              <a:gdLst/>
              <a:ahLst/>
              <a:cxnLst/>
              <a:rect l="l" t="t" r="r" b="b"/>
              <a:pathLst>
                <a:path w="200" h="141" extrusionOk="0">
                  <a:moveTo>
                    <a:pt x="199" y="1"/>
                  </a:moveTo>
                  <a:cubicBezTo>
                    <a:pt x="120" y="41"/>
                    <a:pt x="80" y="100"/>
                    <a:pt x="0" y="140"/>
                  </a:cubicBezTo>
                  <a:cubicBezTo>
                    <a:pt x="120" y="14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
            <p:cNvSpPr/>
            <p:nvPr/>
          </p:nvSpPr>
          <p:spPr>
            <a:xfrm>
              <a:off x="5807475" y="1810125"/>
              <a:ext cx="5475" cy="4025"/>
            </a:xfrm>
            <a:custGeom>
              <a:avLst/>
              <a:gdLst/>
              <a:ahLst/>
              <a:cxnLst/>
              <a:rect l="l" t="t" r="r" b="b"/>
              <a:pathLst>
                <a:path w="219" h="161" extrusionOk="0">
                  <a:moveTo>
                    <a:pt x="219" y="1"/>
                  </a:moveTo>
                  <a:lnTo>
                    <a:pt x="219" y="1"/>
                  </a:lnTo>
                  <a:cubicBezTo>
                    <a:pt x="119" y="41"/>
                    <a:pt x="40" y="61"/>
                    <a:pt x="0"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
            <p:cNvSpPr/>
            <p:nvPr/>
          </p:nvSpPr>
          <p:spPr>
            <a:xfrm>
              <a:off x="5777625" y="1832025"/>
              <a:ext cx="4000" cy="4000"/>
            </a:xfrm>
            <a:custGeom>
              <a:avLst/>
              <a:gdLst/>
              <a:ahLst/>
              <a:cxnLst/>
              <a:rect l="l" t="t" r="r" b="b"/>
              <a:pathLst>
                <a:path w="160" h="160" extrusionOk="0">
                  <a:moveTo>
                    <a:pt x="160" y="0"/>
                  </a:moveTo>
                  <a:cubicBezTo>
                    <a:pt x="120" y="20"/>
                    <a:pt x="40" y="80"/>
                    <a:pt x="0" y="120"/>
                  </a:cubicBezTo>
                  <a:cubicBezTo>
                    <a:pt x="40" y="120"/>
                    <a:pt x="100" y="159"/>
                    <a:pt x="140" y="159"/>
                  </a:cubicBezTo>
                  <a:cubicBezTo>
                    <a:pt x="140" y="100"/>
                    <a:pt x="140" y="4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
            <p:cNvSpPr/>
            <p:nvPr/>
          </p:nvSpPr>
          <p:spPr>
            <a:xfrm>
              <a:off x="5794025" y="1819075"/>
              <a:ext cx="5000" cy="3525"/>
            </a:xfrm>
            <a:custGeom>
              <a:avLst/>
              <a:gdLst/>
              <a:ahLst/>
              <a:cxnLst/>
              <a:rect l="l" t="t" r="r" b="b"/>
              <a:pathLst>
                <a:path w="200" h="141" extrusionOk="0">
                  <a:moveTo>
                    <a:pt x="200" y="1"/>
                  </a:moveTo>
                  <a:lnTo>
                    <a:pt x="200" y="1"/>
                  </a:lnTo>
                  <a:cubicBezTo>
                    <a:pt x="140" y="41"/>
                    <a:pt x="80" y="100"/>
                    <a:pt x="1" y="140"/>
                  </a:cubicBezTo>
                  <a:cubicBezTo>
                    <a:pt x="140" y="140"/>
                    <a:pt x="180" y="10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
            <p:cNvSpPr/>
            <p:nvPr/>
          </p:nvSpPr>
          <p:spPr>
            <a:xfrm>
              <a:off x="5781600" y="1827550"/>
              <a:ext cx="5000" cy="4500"/>
            </a:xfrm>
            <a:custGeom>
              <a:avLst/>
              <a:gdLst/>
              <a:ahLst/>
              <a:cxnLst/>
              <a:rect l="l" t="t" r="r" b="b"/>
              <a:pathLst>
                <a:path w="200" h="180" extrusionOk="0">
                  <a:moveTo>
                    <a:pt x="200" y="0"/>
                  </a:moveTo>
                  <a:lnTo>
                    <a:pt x="200" y="0"/>
                  </a:lnTo>
                  <a:cubicBezTo>
                    <a:pt x="100" y="40"/>
                    <a:pt x="40" y="80"/>
                    <a:pt x="1" y="179"/>
                  </a:cubicBezTo>
                  <a:cubicBezTo>
                    <a:pt x="100" y="159"/>
                    <a:pt x="180" y="13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
            <p:cNvSpPr/>
            <p:nvPr/>
          </p:nvSpPr>
          <p:spPr>
            <a:xfrm>
              <a:off x="5786075" y="1824050"/>
              <a:ext cx="5500" cy="4500"/>
            </a:xfrm>
            <a:custGeom>
              <a:avLst/>
              <a:gdLst/>
              <a:ahLst/>
              <a:cxnLst/>
              <a:rect l="l" t="t" r="r" b="b"/>
              <a:pathLst>
                <a:path w="220" h="180" extrusionOk="0">
                  <a:moveTo>
                    <a:pt x="219" y="1"/>
                  </a:moveTo>
                  <a:cubicBezTo>
                    <a:pt x="120" y="1"/>
                    <a:pt x="21" y="41"/>
                    <a:pt x="1" y="180"/>
                  </a:cubicBezTo>
                  <a:cubicBezTo>
                    <a:pt x="80" y="120"/>
                    <a:pt x="160" y="4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
            <p:cNvSpPr/>
            <p:nvPr/>
          </p:nvSpPr>
          <p:spPr>
            <a:xfrm>
              <a:off x="5155975" y="2110350"/>
              <a:ext cx="8975" cy="4175"/>
            </a:xfrm>
            <a:custGeom>
              <a:avLst/>
              <a:gdLst/>
              <a:ahLst/>
              <a:cxnLst/>
              <a:rect l="l" t="t" r="r" b="b"/>
              <a:pathLst>
                <a:path w="359" h="167" extrusionOk="0">
                  <a:moveTo>
                    <a:pt x="86" y="1"/>
                  </a:moveTo>
                  <a:cubicBezTo>
                    <a:pt x="57" y="1"/>
                    <a:pt x="28" y="3"/>
                    <a:pt x="1" y="7"/>
                  </a:cubicBezTo>
                  <a:cubicBezTo>
                    <a:pt x="60" y="126"/>
                    <a:pt x="200" y="166"/>
                    <a:pt x="359" y="166"/>
                  </a:cubicBezTo>
                  <a:cubicBezTo>
                    <a:pt x="311" y="39"/>
                    <a:pt x="20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
            <p:cNvSpPr/>
            <p:nvPr/>
          </p:nvSpPr>
          <p:spPr>
            <a:xfrm>
              <a:off x="5146025" y="2105825"/>
              <a:ext cx="9975" cy="4725"/>
            </a:xfrm>
            <a:custGeom>
              <a:avLst/>
              <a:gdLst/>
              <a:ahLst/>
              <a:cxnLst/>
              <a:rect l="l" t="t" r="r" b="b"/>
              <a:pathLst>
                <a:path w="399" h="189" extrusionOk="0">
                  <a:moveTo>
                    <a:pt x="114" y="1"/>
                  </a:moveTo>
                  <a:cubicBezTo>
                    <a:pt x="77" y="1"/>
                    <a:pt x="39" y="4"/>
                    <a:pt x="1" y="9"/>
                  </a:cubicBezTo>
                  <a:cubicBezTo>
                    <a:pt x="100" y="148"/>
                    <a:pt x="220" y="188"/>
                    <a:pt x="399" y="188"/>
                  </a:cubicBezTo>
                  <a:cubicBezTo>
                    <a:pt x="338" y="37"/>
                    <a:pt x="23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
            <p:cNvSpPr/>
            <p:nvPr/>
          </p:nvSpPr>
          <p:spPr>
            <a:xfrm>
              <a:off x="5138575" y="2101075"/>
              <a:ext cx="4000" cy="4000"/>
            </a:xfrm>
            <a:custGeom>
              <a:avLst/>
              <a:gdLst/>
              <a:ahLst/>
              <a:cxnLst/>
              <a:rect l="l" t="t" r="r" b="b"/>
              <a:pathLst>
                <a:path w="160" h="160" extrusionOk="0">
                  <a:moveTo>
                    <a:pt x="0" y="0"/>
                  </a:moveTo>
                  <a:cubicBezTo>
                    <a:pt x="20" y="60"/>
                    <a:pt x="20" y="100"/>
                    <a:pt x="20" y="159"/>
                  </a:cubicBezTo>
                  <a:cubicBezTo>
                    <a:pt x="60" y="159"/>
                    <a:pt x="120" y="139"/>
                    <a:pt x="159" y="139"/>
                  </a:cubicBezTo>
                  <a:cubicBezTo>
                    <a:pt x="140" y="4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
            <p:cNvSpPr/>
            <p:nvPr/>
          </p:nvSpPr>
          <p:spPr>
            <a:xfrm>
              <a:off x="3997225" y="974250"/>
              <a:ext cx="136800" cy="129325"/>
            </a:xfrm>
            <a:custGeom>
              <a:avLst/>
              <a:gdLst/>
              <a:ahLst/>
              <a:cxnLst/>
              <a:rect l="l" t="t" r="r" b="b"/>
              <a:pathLst>
                <a:path w="5472" h="5173" extrusionOk="0">
                  <a:moveTo>
                    <a:pt x="5175" y="1"/>
                  </a:moveTo>
                  <a:cubicBezTo>
                    <a:pt x="5107" y="1"/>
                    <a:pt x="5038" y="31"/>
                    <a:pt x="4974" y="96"/>
                  </a:cubicBezTo>
                  <a:cubicBezTo>
                    <a:pt x="4795" y="553"/>
                    <a:pt x="4397" y="772"/>
                    <a:pt x="4019" y="991"/>
                  </a:cubicBezTo>
                  <a:cubicBezTo>
                    <a:pt x="3621" y="1289"/>
                    <a:pt x="3442" y="1806"/>
                    <a:pt x="2985" y="2045"/>
                  </a:cubicBezTo>
                  <a:cubicBezTo>
                    <a:pt x="2109" y="3080"/>
                    <a:pt x="1134" y="4054"/>
                    <a:pt x="40" y="4830"/>
                  </a:cubicBezTo>
                  <a:cubicBezTo>
                    <a:pt x="21" y="4870"/>
                    <a:pt x="21" y="4930"/>
                    <a:pt x="1" y="4969"/>
                  </a:cubicBezTo>
                  <a:lnTo>
                    <a:pt x="21" y="5029"/>
                  </a:lnTo>
                  <a:cubicBezTo>
                    <a:pt x="90" y="5116"/>
                    <a:pt x="144" y="5172"/>
                    <a:pt x="262" y="5172"/>
                  </a:cubicBezTo>
                  <a:cubicBezTo>
                    <a:pt x="279" y="5172"/>
                    <a:pt x="298" y="5171"/>
                    <a:pt x="319" y="5168"/>
                  </a:cubicBezTo>
                  <a:cubicBezTo>
                    <a:pt x="458" y="5109"/>
                    <a:pt x="558" y="5029"/>
                    <a:pt x="697" y="4950"/>
                  </a:cubicBezTo>
                  <a:cubicBezTo>
                    <a:pt x="2308" y="3716"/>
                    <a:pt x="3542" y="2085"/>
                    <a:pt x="5113" y="812"/>
                  </a:cubicBezTo>
                  <a:cubicBezTo>
                    <a:pt x="5312" y="633"/>
                    <a:pt x="5471" y="414"/>
                    <a:pt x="5392" y="116"/>
                  </a:cubicBezTo>
                  <a:cubicBezTo>
                    <a:pt x="5328" y="41"/>
                    <a:pt x="5252" y="1"/>
                    <a:pt x="5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
            <p:cNvSpPr/>
            <p:nvPr/>
          </p:nvSpPr>
          <p:spPr>
            <a:xfrm>
              <a:off x="5547375" y="1926350"/>
              <a:ext cx="66150" cy="46000"/>
            </a:xfrm>
            <a:custGeom>
              <a:avLst/>
              <a:gdLst/>
              <a:ahLst/>
              <a:cxnLst/>
              <a:rect l="l" t="t" r="r" b="b"/>
              <a:pathLst>
                <a:path w="2646" h="1840" extrusionOk="0">
                  <a:moveTo>
                    <a:pt x="2490" y="0"/>
                  </a:moveTo>
                  <a:cubicBezTo>
                    <a:pt x="1979" y="0"/>
                    <a:pt x="1720" y="584"/>
                    <a:pt x="1214" y="584"/>
                  </a:cubicBezTo>
                  <a:cubicBezTo>
                    <a:pt x="1074" y="623"/>
                    <a:pt x="955" y="703"/>
                    <a:pt x="816" y="803"/>
                  </a:cubicBezTo>
                  <a:cubicBezTo>
                    <a:pt x="676" y="922"/>
                    <a:pt x="557" y="1041"/>
                    <a:pt x="378" y="1121"/>
                  </a:cubicBezTo>
                  <a:cubicBezTo>
                    <a:pt x="318" y="1161"/>
                    <a:pt x="259" y="1200"/>
                    <a:pt x="199" y="1240"/>
                  </a:cubicBezTo>
                  <a:cubicBezTo>
                    <a:pt x="80" y="1419"/>
                    <a:pt x="0" y="1598"/>
                    <a:pt x="159" y="1777"/>
                  </a:cubicBezTo>
                  <a:cubicBezTo>
                    <a:pt x="191" y="1820"/>
                    <a:pt x="229" y="1840"/>
                    <a:pt x="269" y="1840"/>
                  </a:cubicBezTo>
                  <a:cubicBezTo>
                    <a:pt x="304" y="1840"/>
                    <a:pt x="341" y="1825"/>
                    <a:pt x="378" y="1797"/>
                  </a:cubicBezTo>
                  <a:cubicBezTo>
                    <a:pt x="418" y="1797"/>
                    <a:pt x="478" y="1797"/>
                    <a:pt x="497" y="1757"/>
                  </a:cubicBezTo>
                  <a:cubicBezTo>
                    <a:pt x="577" y="1698"/>
                    <a:pt x="657" y="1658"/>
                    <a:pt x="716" y="1618"/>
                  </a:cubicBezTo>
                  <a:cubicBezTo>
                    <a:pt x="816" y="1598"/>
                    <a:pt x="895" y="1598"/>
                    <a:pt x="995" y="1578"/>
                  </a:cubicBezTo>
                  <a:cubicBezTo>
                    <a:pt x="1293" y="1379"/>
                    <a:pt x="1592" y="1161"/>
                    <a:pt x="1890" y="922"/>
                  </a:cubicBezTo>
                  <a:cubicBezTo>
                    <a:pt x="1970" y="862"/>
                    <a:pt x="2009" y="783"/>
                    <a:pt x="2149" y="783"/>
                  </a:cubicBezTo>
                  <a:cubicBezTo>
                    <a:pt x="2188" y="783"/>
                    <a:pt x="2208" y="743"/>
                    <a:pt x="2248" y="703"/>
                  </a:cubicBezTo>
                  <a:cubicBezTo>
                    <a:pt x="2308" y="683"/>
                    <a:pt x="2367" y="623"/>
                    <a:pt x="2407" y="584"/>
                  </a:cubicBezTo>
                  <a:cubicBezTo>
                    <a:pt x="2487" y="504"/>
                    <a:pt x="2546" y="425"/>
                    <a:pt x="2606" y="405"/>
                  </a:cubicBezTo>
                  <a:cubicBezTo>
                    <a:pt x="2586" y="325"/>
                    <a:pt x="2586" y="285"/>
                    <a:pt x="2586" y="206"/>
                  </a:cubicBezTo>
                  <a:cubicBezTo>
                    <a:pt x="2606" y="206"/>
                    <a:pt x="2606" y="186"/>
                    <a:pt x="2646" y="126"/>
                  </a:cubicBezTo>
                  <a:cubicBezTo>
                    <a:pt x="2646" y="106"/>
                    <a:pt x="2646" y="47"/>
                    <a:pt x="2586" y="7"/>
                  </a:cubicBezTo>
                  <a:cubicBezTo>
                    <a:pt x="2553" y="2"/>
                    <a:pt x="2521" y="0"/>
                    <a:pt x="2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
            <p:cNvSpPr/>
            <p:nvPr/>
          </p:nvSpPr>
          <p:spPr>
            <a:xfrm>
              <a:off x="5607550" y="1935950"/>
              <a:ext cx="5000" cy="4500"/>
            </a:xfrm>
            <a:custGeom>
              <a:avLst/>
              <a:gdLst/>
              <a:ahLst/>
              <a:cxnLst/>
              <a:rect l="l" t="t" r="r" b="b"/>
              <a:pathLst>
                <a:path w="200" h="180" extrusionOk="0">
                  <a:moveTo>
                    <a:pt x="199" y="1"/>
                  </a:moveTo>
                  <a:lnTo>
                    <a:pt x="199" y="1"/>
                  </a:lnTo>
                  <a:cubicBezTo>
                    <a:pt x="100" y="21"/>
                    <a:pt x="40" y="80"/>
                    <a:pt x="0" y="180"/>
                  </a:cubicBezTo>
                  <a:cubicBezTo>
                    <a:pt x="100" y="180"/>
                    <a:pt x="179"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
            <p:cNvSpPr/>
            <p:nvPr/>
          </p:nvSpPr>
          <p:spPr>
            <a:xfrm>
              <a:off x="5594600" y="1945900"/>
              <a:ext cx="6500" cy="3500"/>
            </a:xfrm>
            <a:custGeom>
              <a:avLst/>
              <a:gdLst/>
              <a:ahLst/>
              <a:cxnLst/>
              <a:rect l="l" t="t" r="r" b="b"/>
              <a:pathLst>
                <a:path w="260" h="140" extrusionOk="0">
                  <a:moveTo>
                    <a:pt x="260" y="1"/>
                  </a:moveTo>
                  <a:cubicBezTo>
                    <a:pt x="120" y="1"/>
                    <a:pt x="61" y="40"/>
                    <a:pt x="1" y="140"/>
                  </a:cubicBezTo>
                  <a:cubicBezTo>
                    <a:pt x="120" y="120"/>
                    <a:pt x="200" y="80"/>
                    <a:pt x="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
            <p:cNvSpPr/>
            <p:nvPr/>
          </p:nvSpPr>
          <p:spPr>
            <a:xfrm>
              <a:off x="5603575" y="1940425"/>
              <a:ext cx="4000" cy="3025"/>
            </a:xfrm>
            <a:custGeom>
              <a:avLst/>
              <a:gdLst/>
              <a:ahLst/>
              <a:cxnLst/>
              <a:rect l="l" t="t" r="r" b="b"/>
              <a:pathLst>
                <a:path w="160" h="121" extrusionOk="0">
                  <a:moveTo>
                    <a:pt x="159" y="1"/>
                  </a:moveTo>
                  <a:cubicBezTo>
                    <a:pt x="119" y="21"/>
                    <a:pt x="40" y="60"/>
                    <a:pt x="0" y="120"/>
                  </a:cubicBezTo>
                  <a:cubicBezTo>
                    <a:pt x="99" y="120"/>
                    <a:pt x="139" y="10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
            <p:cNvSpPr/>
            <p:nvPr/>
          </p:nvSpPr>
          <p:spPr>
            <a:xfrm>
              <a:off x="4391600" y="1716650"/>
              <a:ext cx="22400" cy="60250"/>
            </a:xfrm>
            <a:custGeom>
              <a:avLst/>
              <a:gdLst/>
              <a:ahLst/>
              <a:cxnLst/>
              <a:rect l="l" t="t" r="r" b="b"/>
              <a:pathLst>
                <a:path w="896" h="2410" extrusionOk="0">
                  <a:moveTo>
                    <a:pt x="438" y="0"/>
                  </a:moveTo>
                  <a:cubicBezTo>
                    <a:pt x="354" y="0"/>
                    <a:pt x="269" y="40"/>
                    <a:pt x="180" y="119"/>
                  </a:cubicBezTo>
                  <a:cubicBezTo>
                    <a:pt x="180" y="657"/>
                    <a:pt x="199" y="1214"/>
                    <a:pt x="319" y="1751"/>
                  </a:cubicBezTo>
                  <a:cubicBezTo>
                    <a:pt x="398" y="2049"/>
                    <a:pt x="279" y="2188"/>
                    <a:pt x="1" y="2188"/>
                  </a:cubicBezTo>
                  <a:cubicBezTo>
                    <a:pt x="80" y="2328"/>
                    <a:pt x="199" y="2347"/>
                    <a:pt x="359" y="2407"/>
                  </a:cubicBezTo>
                  <a:cubicBezTo>
                    <a:pt x="375" y="2409"/>
                    <a:pt x="391" y="2409"/>
                    <a:pt x="407" y="2409"/>
                  </a:cubicBezTo>
                  <a:cubicBezTo>
                    <a:pt x="604" y="2409"/>
                    <a:pt x="767" y="2299"/>
                    <a:pt x="896" y="2188"/>
                  </a:cubicBezTo>
                  <a:cubicBezTo>
                    <a:pt x="896" y="1492"/>
                    <a:pt x="876" y="796"/>
                    <a:pt x="697" y="119"/>
                  </a:cubicBezTo>
                  <a:cubicBezTo>
                    <a:pt x="607" y="40"/>
                    <a:pt x="523" y="0"/>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
            <p:cNvSpPr/>
            <p:nvPr/>
          </p:nvSpPr>
          <p:spPr>
            <a:xfrm>
              <a:off x="4326950" y="1744500"/>
              <a:ext cx="54725" cy="27375"/>
            </a:xfrm>
            <a:custGeom>
              <a:avLst/>
              <a:gdLst/>
              <a:ahLst/>
              <a:cxnLst/>
              <a:rect l="l" t="t" r="r" b="b"/>
              <a:pathLst>
                <a:path w="2189" h="1095" extrusionOk="0">
                  <a:moveTo>
                    <a:pt x="538" y="0"/>
                  </a:moveTo>
                  <a:cubicBezTo>
                    <a:pt x="474" y="79"/>
                    <a:pt x="651" y="310"/>
                    <a:pt x="504" y="310"/>
                  </a:cubicBezTo>
                  <a:cubicBezTo>
                    <a:pt x="466" y="310"/>
                    <a:pt x="408" y="295"/>
                    <a:pt x="319" y="259"/>
                  </a:cubicBezTo>
                  <a:cubicBezTo>
                    <a:pt x="312" y="258"/>
                    <a:pt x="305" y="257"/>
                    <a:pt x="298" y="257"/>
                  </a:cubicBezTo>
                  <a:cubicBezTo>
                    <a:pt x="186" y="257"/>
                    <a:pt x="75" y="405"/>
                    <a:pt x="0" y="517"/>
                  </a:cubicBezTo>
                  <a:cubicBezTo>
                    <a:pt x="140" y="637"/>
                    <a:pt x="259" y="736"/>
                    <a:pt x="378" y="836"/>
                  </a:cubicBezTo>
                  <a:cubicBezTo>
                    <a:pt x="557" y="875"/>
                    <a:pt x="756" y="875"/>
                    <a:pt x="876" y="1034"/>
                  </a:cubicBezTo>
                  <a:lnTo>
                    <a:pt x="1055" y="1034"/>
                  </a:lnTo>
                  <a:cubicBezTo>
                    <a:pt x="1075" y="995"/>
                    <a:pt x="1134" y="955"/>
                    <a:pt x="1174" y="935"/>
                  </a:cubicBezTo>
                  <a:cubicBezTo>
                    <a:pt x="1221" y="912"/>
                    <a:pt x="1267" y="902"/>
                    <a:pt x="1310" y="902"/>
                  </a:cubicBezTo>
                  <a:cubicBezTo>
                    <a:pt x="1340" y="902"/>
                    <a:pt x="1368" y="907"/>
                    <a:pt x="1393" y="915"/>
                  </a:cubicBezTo>
                  <a:lnTo>
                    <a:pt x="1552" y="995"/>
                  </a:lnTo>
                  <a:cubicBezTo>
                    <a:pt x="1652" y="1015"/>
                    <a:pt x="1731" y="1034"/>
                    <a:pt x="1831" y="1074"/>
                  </a:cubicBezTo>
                  <a:cubicBezTo>
                    <a:pt x="1870" y="1094"/>
                    <a:pt x="1890" y="1094"/>
                    <a:pt x="1930" y="1094"/>
                  </a:cubicBezTo>
                  <a:cubicBezTo>
                    <a:pt x="1990" y="1074"/>
                    <a:pt x="2049" y="1074"/>
                    <a:pt x="2089" y="1034"/>
                  </a:cubicBezTo>
                  <a:cubicBezTo>
                    <a:pt x="2189" y="935"/>
                    <a:pt x="2169" y="836"/>
                    <a:pt x="2069" y="736"/>
                  </a:cubicBezTo>
                  <a:cubicBezTo>
                    <a:pt x="1572" y="438"/>
                    <a:pt x="1134" y="8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
            <p:cNvSpPr/>
            <p:nvPr/>
          </p:nvSpPr>
          <p:spPr>
            <a:xfrm>
              <a:off x="4400550" y="1770350"/>
              <a:ext cx="22400" cy="17425"/>
            </a:xfrm>
            <a:custGeom>
              <a:avLst/>
              <a:gdLst/>
              <a:ahLst/>
              <a:cxnLst/>
              <a:rect l="l" t="t" r="r" b="b"/>
              <a:pathLst>
                <a:path w="896" h="697" extrusionOk="0">
                  <a:moveTo>
                    <a:pt x="538" y="0"/>
                  </a:moveTo>
                  <a:cubicBezTo>
                    <a:pt x="319" y="0"/>
                    <a:pt x="180" y="140"/>
                    <a:pt x="1" y="239"/>
                  </a:cubicBezTo>
                  <a:cubicBezTo>
                    <a:pt x="239" y="339"/>
                    <a:pt x="577" y="299"/>
                    <a:pt x="677" y="657"/>
                  </a:cubicBezTo>
                  <a:cubicBezTo>
                    <a:pt x="677" y="697"/>
                    <a:pt x="816" y="697"/>
                    <a:pt x="896" y="697"/>
                  </a:cubicBezTo>
                  <a:cubicBezTo>
                    <a:pt x="776" y="458"/>
                    <a:pt x="677" y="239"/>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
            <p:cNvSpPr/>
            <p:nvPr/>
          </p:nvSpPr>
          <p:spPr>
            <a:xfrm>
              <a:off x="4352800" y="1765050"/>
              <a:ext cx="22425" cy="14775"/>
            </a:xfrm>
            <a:custGeom>
              <a:avLst/>
              <a:gdLst/>
              <a:ahLst/>
              <a:cxnLst/>
              <a:rect l="l" t="t" r="r" b="b"/>
              <a:pathLst>
                <a:path w="897" h="591" extrusionOk="0">
                  <a:moveTo>
                    <a:pt x="240" y="1"/>
                  </a:moveTo>
                  <a:cubicBezTo>
                    <a:pt x="157" y="1"/>
                    <a:pt x="77" y="26"/>
                    <a:pt x="1" y="73"/>
                  </a:cubicBezTo>
                  <a:lnTo>
                    <a:pt x="1" y="252"/>
                  </a:lnTo>
                  <a:cubicBezTo>
                    <a:pt x="41" y="292"/>
                    <a:pt x="120" y="352"/>
                    <a:pt x="200" y="411"/>
                  </a:cubicBezTo>
                  <a:lnTo>
                    <a:pt x="259" y="411"/>
                  </a:lnTo>
                  <a:lnTo>
                    <a:pt x="339" y="431"/>
                  </a:lnTo>
                  <a:cubicBezTo>
                    <a:pt x="498" y="431"/>
                    <a:pt x="618" y="471"/>
                    <a:pt x="697" y="590"/>
                  </a:cubicBezTo>
                  <a:lnTo>
                    <a:pt x="896" y="590"/>
                  </a:lnTo>
                  <a:lnTo>
                    <a:pt x="896" y="292"/>
                  </a:lnTo>
                  <a:lnTo>
                    <a:pt x="856" y="272"/>
                  </a:lnTo>
                  <a:cubicBezTo>
                    <a:pt x="757" y="173"/>
                    <a:pt x="618" y="193"/>
                    <a:pt x="518" y="93"/>
                  </a:cubicBezTo>
                  <a:cubicBezTo>
                    <a:pt x="425" y="31"/>
                    <a:pt x="331" y="1"/>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
            <p:cNvSpPr/>
            <p:nvPr/>
          </p:nvSpPr>
          <p:spPr>
            <a:xfrm>
              <a:off x="4378175" y="1762900"/>
              <a:ext cx="13450" cy="7475"/>
            </a:xfrm>
            <a:custGeom>
              <a:avLst/>
              <a:gdLst/>
              <a:ahLst/>
              <a:cxnLst/>
              <a:rect l="l" t="t" r="r" b="b"/>
              <a:pathLst>
                <a:path w="538" h="299" extrusionOk="0">
                  <a:moveTo>
                    <a:pt x="0" y="0"/>
                  </a:moveTo>
                  <a:cubicBezTo>
                    <a:pt x="0" y="100"/>
                    <a:pt x="20" y="199"/>
                    <a:pt x="20" y="298"/>
                  </a:cubicBezTo>
                  <a:lnTo>
                    <a:pt x="538" y="298"/>
                  </a:lnTo>
                  <a:cubicBezTo>
                    <a:pt x="398" y="100"/>
                    <a:pt x="199" y="8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
            <p:cNvSpPr/>
            <p:nvPr/>
          </p:nvSpPr>
          <p:spPr>
            <a:xfrm>
              <a:off x="5794025" y="1699950"/>
              <a:ext cx="56225" cy="32125"/>
            </a:xfrm>
            <a:custGeom>
              <a:avLst/>
              <a:gdLst/>
              <a:ahLst/>
              <a:cxnLst/>
              <a:rect l="l" t="t" r="r" b="b"/>
              <a:pathLst>
                <a:path w="2249" h="1285" extrusionOk="0">
                  <a:moveTo>
                    <a:pt x="1739" y="0"/>
                  </a:moveTo>
                  <a:cubicBezTo>
                    <a:pt x="1568" y="0"/>
                    <a:pt x="1421" y="117"/>
                    <a:pt x="1274" y="191"/>
                  </a:cubicBezTo>
                  <a:cubicBezTo>
                    <a:pt x="1194" y="211"/>
                    <a:pt x="1155" y="270"/>
                    <a:pt x="1075" y="290"/>
                  </a:cubicBezTo>
                  <a:cubicBezTo>
                    <a:pt x="1009" y="303"/>
                    <a:pt x="945" y="310"/>
                    <a:pt x="883" y="310"/>
                  </a:cubicBezTo>
                  <a:cubicBezTo>
                    <a:pt x="759" y="310"/>
                    <a:pt x="644" y="283"/>
                    <a:pt x="538" y="230"/>
                  </a:cubicBezTo>
                  <a:cubicBezTo>
                    <a:pt x="339" y="330"/>
                    <a:pt x="100" y="370"/>
                    <a:pt x="1" y="608"/>
                  </a:cubicBezTo>
                  <a:cubicBezTo>
                    <a:pt x="140" y="807"/>
                    <a:pt x="359" y="887"/>
                    <a:pt x="478" y="1086"/>
                  </a:cubicBezTo>
                  <a:cubicBezTo>
                    <a:pt x="558" y="1165"/>
                    <a:pt x="637" y="1205"/>
                    <a:pt x="697" y="1285"/>
                  </a:cubicBezTo>
                  <a:cubicBezTo>
                    <a:pt x="1334" y="1285"/>
                    <a:pt x="1732" y="887"/>
                    <a:pt x="2129" y="529"/>
                  </a:cubicBezTo>
                  <a:cubicBezTo>
                    <a:pt x="2189" y="429"/>
                    <a:pt x="2249" y="330"/>
                    <a:pt x="2249" y="211"/>
                  </a:cubicBezTo>
                  <a:cubicBezTo>
                    <a:pt x="2169" y="91"/>
                    <a:pt x="2050" y="51"/>
                    <a:pt x="1931" y="51"/>
                  </a:cubicBezTo>
                  <a:cubicBezTo>
                    <a:pt x="1863" y="15"/>
                    <a:pt x="1799" y="0"/>
                    <a:pt x="1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
            <p:cNvSpPr/>
            <p:nvPr/>
          </p:nvSpPr>
          <p:spPr>
            <a:xfrm>
              <a:off x="5807950" y="1690550"/>
              <a:ext cx="37325" cy="24525"/>
            </a:xfrm>
            <a:custGeom>
              <a:avLst/>
              <a:gdLst/>
              <a:ahLst/>
              <a:cxnLst/>
              <a:rect l="l" t="t" r="r" b="b"/>
              <a:pathLst>
                <a:path w="1493" h="981" extrusionOk="0">
                  <a:moveTo>
                    <a:pt x="951" y="1"/>
                  </a:moveTo>
                  <a:cubicBezTo>
                    <a:pt x="779" y="1"/>
                    <a:pt x="644" y="115"/>
                    <a:pt x="518" y="268"/>
                  </a:cubicBezTo>
                  <a:cubicBezTo>
                    <a:pt x="339" y="388"/>
                    <a:pt x="180" y="487"/>
                    <a:pt x="1" y="606"/>
                  </a:cubicBezTo>
                  <a:cubicBezTo>
                    <a:pt x="87" y="828"/>
                    <a:pt x="196" y="981"/>
                    <a:pt x="346" y="981"/>
                  </a:cubicBezTo>
                  <a:cubicBezTo>
                    <a:pt x="439" y="981"/>
                    <a:pt x="548" y="922"/>
                    <a:pt x="677" y="785"/>
                  </a:cubicBezTo>
                  <a:cubicBezTo>
                    <a:pt x="896" y="666"/>
                    <a:pt x="1135" y="567"/>
                    <a:pt x="1374" y="447"/>
                  </a:cubicBezTo>
                  <a:cubicBezTo>
                    <a:pt x="1473" y="248"/>
                    <a:pt x="1493" y="89"/>
                    <a:pt x="1194" y="69"/>
                  </a:cubicBezTo>
                  <a:cubicBezTo>
                    <a:pt x="1105" y="22"/>
                    <a:pt x="1025" y="1"/>
                    <a:pt x="9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
            <p:cNvSpPr/>
            <p:nvPr/>
          </p:nvSpPr>
          <p:spPr>
            <a:xfrm>
              <a:off x="5848750" y="1697250"/>
              <a:ext cx="41300" cy="28375"/>
            </a:xfrm>
            <a:custGeom>
              <a:avLst/>
              <a:gdLst/>
              <a:ahLst/>
              <a:cxnLst/>
              <a:rect l="l" t="t" r="r" b="b"/>
              <a:pathLst>
                <a:path w="1652" h="1135" extrusionOk="0">
                  <a:moveTo>
                    <a:pt x="1134" y="0"/>
                  </a:moveTo>
                  <a:cubicBezTo>
                    <a:pt x="696" y="199"/>
                    <a:pt x="299" y="418"/>
                    <a:pt x="40" y="816"/>
                  </a:cubicBezTo>
                  <a:cubicBezTo>
                    <a:pt x="0" y="876"/>
                    <a:pt x="0" y="895"/>
                    <a:pt x="0" y="935"/>
                  </a:cubicBezTo>
                  <a:cubicBezTo>
                    <a:pt x="40" y="1015"/>
                    <a:pt x="80" y="1074"/>
                    <a:pt x="159" y="1114"/>
                  </a:cubicBezTo>
                  <a:cubicBezTo>
                    <a:pt x="239" y="1134"/>
                    <a:pt x="299" y="1134"/>
                    <a:pt x="378" y="1134"/>
                  </a:cubicBezTo>
                  <a:cubicBezTo>
                    <a:pt x="438" y="1134"/>
                    <a:pt x="458" y="1114"/>
                    <a:pt x="497" y="1114"/>
                  </a:cubicBezTo>
                  <a:cubicBezTo>
                    <a:pt x="577" y="1094"/>
                    <a:pt x="657" y="1055"/>
                    <a:pt x="736" y="1015"/>
                  </a:cubicBezTo>
                  <a:cubicBezTo>
                    <a:pt x="1074" y="816"/>
                    <a:pt x="1432" y="697"/>
                    <a:pt x="1651" y="338"/>
                  </a:cubicBezTo>
                  <a:cubicBezTo>
                    <a:pt x="1651" y="199"/>
                    <a:pt x="1631" y="80"/>
                    <a:pt x="14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
            <p:cNvSpPr/>
            <p:nvPr/>
          </p:nvSpPr>
          <p:spPr>
            <a:xfrm>
              <a:off x="5847250" y="1694225"/>
              <a:ext cx="30350" cy="23925"/>
            </a:xfrm>
            <a:custGeom>
              <a:avLst/>
              <a:gdLst/>
              <a:ahLst/>
              <a:cxnLst/>
              <a:rect l="l" t="t" r="r" b="b"/>
              <a:pathLst>
                <a:path w="1214" h="957" extrusionOk="0">
                  <a:moveTo>
                    <a:pt x="1005" y="0"/>
                  </a:moveTo>
                  <a:cubicBezTo>
                    <a:pt x="961" y="0"/>
                    <a:pt x="912" y="14"/>
                    <a:pt x="856" y="42"/>
                  </a:cubicBezTo>
                  <a:cubicBezTo>
                    <a:pt x="637" y="181"/>
                    <a:pt x="398" y="320"/>
                    <a:pt x="140" y="440"/>
                  </a:cubicBezTo>
                  <a:cubicBezTo>
                    <a:pt x="100" y="519"/>
                    <a:pt x="40" y="559"/>
                    <a:pt x="0" y="638"/>
                  </a:cubicBezTo>
                  <a:cubicBezTo>
                    <a:pt x="0" y="758"/>
                    <a:pt x="40" y="897"/>
                    <a:pt x="140" y="957"/>
                  </a:cubicBezTo>
                  <a:cubicBezTo>
                    <a:pt x="538" y="718"/>
                    <a:pt x="935" y="519"/>
                    <a:pt x="1214" y="121"/>
                  </a:cubicBezTo>
                  <a:cubicBezTo>
                    <a:pt x="1150" y="44"/>
                    <a:pt x="1085" y="0"/>
                    <a:pt x="1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
            <p:cNvSpPr/>
            <p:nvPr/>
          </p:nvSpPr>
          <p:spPr>
            <a:xfrm>
              <a:off x="5850725" y="1670875"/>
              <a:ext cx="26375" cy="20600"/>
            </a:xfrm>
            <a:custGeom>
              <a:avLst/>
              <a:gdLst/>
              <a:ahLst/>
              <a:cxnLst/>
              <a:rect l="l" t="t" r="r" b="b"/>
              <a:pathLst>
                <a:path w="1055" h="824" extrusionOk="0">
                  <a:moveTo>
                    <a:pt x="518" y="1"/>
                  </a:moveTo>
                  <a:cubicBezTo>
                    <a:pt x="399" y="100"/>
                    <a:pt x="478" y="279"/>
                    <a:pt x="359" y="359"/>
                  </a:cubicBezTo>
                  <a:cubicBezTo>
                    <a:pt x="220" y="439"/>
                    <a:pt x="120" y="478"/>
                    <a:pt x="1" y="538"/>
                  </a:cubicBezTo>
                  <a:cubicBezTo>
                    <a:pt x="17" y="668"/>
                    <a:pt x="59" y="823"/>
                    <a:pt x="182" y="823"/>
                  </a:cubicBezTo>
                  <a:cubicBezTo>
                    <a:pt x="210" y="823"/>
                    <a:pt x="242" y="815"/>
                    <a:pt x="279" y="797"/>
                  </a:cubicBezTo>
                  <a:cubicBezTo>
                    <a:pt x="518" y="697"/>
                    <a:pt x="856" y="777"/>
                    <a:pt x="1055" y="558"/>
                  </a:cubicBezTo>
                  <a:cubicBezTo>
                    <a:pt x="697" y="538"/>
                    <a:pt x="717" y="160"/>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
            <p:cNvSpPr/>
            <p:nvPr/>
          </p:nvSpPr>
          <p:spPr>
            <a:xfrm>
              <a:off x="5815425" y="1682825"/>
              <a:ext cx="22900" cy="14950"/>
            </a:xfrm>
            <a:custGeom>
              <a:avLst/>
              <a:gdLst/>
              <a:ahLst/>
              <a:cxnLst/>
              <a:rect l="l" t="t" r="r" b="b"/>
              <a:pathLst>
                <a:path w="916" h="598" extrusionOk="0">
                  <a:moveTo>
                    <a:pt x="458" y="0"/>
                  </a:moveTo>
                  <a:cubicBezTo>
                    <a:pt x="299" y="0"/>
                    <a:pt x="140" y="60"/>
                    <a:pt x="20" y="179"/>
                  </a:cubicBezTo>
                  <a:cubicBezTo>
                    <a:pt x="20" y="179"/>
                    <a:pt x="0" y="199"/>
                    <a:pt x="0" y="259"/>
                  </a:cubicBezTo>
                  <a:cubicBezTo>
                    <a:pt x="0" y="299"/>
                    <a:pt x="0" y="358"/>
                    <a:pt x="40" y="398"/>
                  </a:cubicBezTo>
                  <a:cubicBezTo>
                    <a:pt x="100" y="478"/>
                    <a:pt x="159" y="518"/>
                    <a:pt x="219" y="597"/>
                  </a:cubicBezTo>
                  <a:cubicBezTo>
                    <a:pt x="438" y="518"/>
                    <a:pt x="677" y="478"/>
                    <a:pt x="895" y="398"/>
                  </a:cubicBezTo>
                  <a:cubicBezTo>
                    <a:pt x="895" y="358"/>
                    <a:pt x="895" y="279"/>
                    <a:pt x="915" y="219"/>
                  </a:cubicBezTo>
                  <a:cubicBezTo>
                    <a:pt x="796" y="219"/>
                    <a:pt x="657" y="199"/>
                    <a:pt x="557" y="80"/>
                  </a:cubicBezTo>
                  <a:cubicBezTo>
                    <a:pt x="537" y="60"/>
                    <a:pt x="498" y="2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
            <p:cNvSpPr/>
            <p:nvPr/>
          </p:nvSpPr>
          <p:spPr>
            <a:xfrm>
              <a:off x="5842275" y="1684325"/>
              <a:ext cx="4000" cy="3500"/>
            </a:xfrm>
            <a:custGeom>
              <a:avLst/>
              <a:gdLst/>
              <a:ahLst/>
              <a:cxnLst/>
              <a:rect l="l" t="t" r="r" b="b"/>
              <a:pathLst>
                <a:path w="160" h="140" extrusionOk="0">
                  <a:moveTo>
                    <a:pt x="1" y="139"/>
                  </a:moveTo>
                  <a:cubicBezTo>
                    <a:pt x="40" y="100"/>
                    <a:pt x="120" y="40"/>
                    <a:pt x="160" y="0"/>
                  </a:cubicBezTo>
                  <a:cubicBezTo>
                    <a:pt x="120" y="40"/>
                    <a:pt x="40" y="100"/>
                    <a:pt x="1" y="13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
            <p:cNvSpPr/>
            <p:nvPr/>
          </p:nvSpPr>
          <p:spPr>
            <a:xfrm>
              <a:off x="5846250" y="1681875"/>
              <a:ext cx="4500" cy="2475"/>
            </a:xfrm>
            <a:custGeom>
              <a:avLst/>
              <a:gdLst/>
              <a:ahLst/>
              <a:cxnLst/>
              <a:rect l="l" t="t" r="r" b="b"/>
              <a:pathLst>
                <a:path w="180" h="99" extrusionOk="0">
                  <a:moveTo>
                    <a:pt x="111" y="1"/>
                  </a:moveTo>
                  <a:cubicBezTo>
                    <a:pt x="71" y="1"/>
                    <a:pt x="40" y="45"/>
                    <a:pt x="1" y="98"/>
                  </a:cubicBezTo>
                  <a:cubicBezTo>
                    <a:pt x="60" y="58"/>
                    <a:pt x="140" y="38"/>
                    <a:pt x="180" y="38"/>
                  </a:cubicBezTo>
                  <a:cubicBezTo>
                    <a:pt x="153" y="12"/>
                    <a:pt x="131"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
            <p:cNvSpPr/>
            <p:nvPr/>
          </p:nvSpPr>
          <p:spPr>
            <a:xfrm>
              <a:off x="5550850" y="1970775"/>
              <a:ext cx="6000" cy="4500"/>
            </a:xfrm>
            <a:custGeom>
              <a:avLst/>
              <a:gdLst/>
              <a:ahLst/>
              <a:cxnLst/>
              <a:rect l="l" t="t" r="r" b="b"/>
              <a:pathLst>
                <a:path w="240" h="180" extrusionOk="0">
                  <a:moveTo>
                    <a:pt x="20" y="0"/>
                  </a:moveTo>
                  <a:lnTo>
                    <a:pt x="0" y="179"/>
                  </a:lnTo>
                  <a:lnTo>
                    <a:pt x="179" y="179"/>
                  </a:lnTo>
                  <a:cubicBezTo>
                    <a:pt x="219" y="120"/>
                    <a:pt x="219" y="80"/>
                    <a:pt x="239" y="20"/>
                  </a:cubicBezTo>
                  <a:cubicBezTo>
                    <a:pt x="160" y="20"/>
                    <a:pt x="80" y="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
            <p:cNvSpPr/>
            <p:nvPr/>
          </p:nvSpPr>
          <p:spPr>
            <a:xfrm>
              <a:off x="4960525" y="2013550"/>
              <a:ext cx="96500" cy="39225"/>
            </a:xfrm>
            <a:custGeom>
              <a:avLst/>
              <a:gdLst/>
              <a:ahLst/>
              <a:cxnLst/>
              <a:rect l="l" t="t" r="r" b="b"/>
              <a:pathLst>
                <a:path w="3860" h="1569" extrusionOk="0">
                  <a:moveTo>
                    <a:pt x="518" y="0"/>
                  </a:moveTo>
                  <a:cubicBezTo>
                    <a:pt x="379" y="119"/>
                    <a:pt x="120" y="179"/>
                    <a:pt x="1" y="378"/>
                  </a:cubicBezTo>
                  <a:lnTo>
                    <a:pt x="60" y="398"/>
                  </a:lnTo>
                  <a:lnTo>
                    <a:pt x="100" y="398"/>
                  </a:lnTo>
                  <a:cubicBezTo>
                    <a:pt x="108" y="397"/>
                    <a:pt x="117" y="397"/>
                    <a:pt x="125" y="397"/>
                  </a:cubicBezTo>
                  <a:cubicBezTo>
                    <a:pt x="367" y="397"/>
                    <a:pt x="587" y="615"/>
                    <a:pt x="839" y="615"/>
                  </a:cubicBezTo>
                  <a:cubicBezTo>
                    <a:pt x="909" y="615"/>
                    <a:pt x="980" y="599"/>
                    <a:pt x="1055" y="557"/>
                  </a:cubicBezTo>
                  <a:cubicBezTo>
                    <a:pt x="1712" y="756"/>
                    <a:pt x="2408" y="975"/>
                    <a:pt x="2985" y="1373"/>
                  </a:cubicBezTo>
                  <a:cubicBezTo>
                    <a:pt x="3190" y="1519"/>
                    <a:pt x="3395" y="1569"/>
                    <a:pt x="3616" y="1569"/>
                  </a:cubicBezTo>
                  <a:cubicBezTo>
                    <a:pt x="3695" y="1569"/>
                    <a:pt x="3776" y="1562"/>
                    <a:pt x="3860" y="1552"/>
                  </a:cubicBezTo>
                  <a:cubicBezTo>
                    <a:pt x="3084" y="995"/>
                    <a:pt x="2189" y="617"/>
                    <a:pt x="1274" y="338"/>
                  </a:cubicBezTo>
                  <a:cubicBezTo>
                    <a:pt x="1015" y="239"/>
                    <a:pt x="757" y="179"/>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
            <p:cNvSpPr/>
            <p:nvPr/>
          </p:nvSpPr>
          <p:spPr>
            <a:xfrm>
              <a:off x="4963025" y="2022850"/>
              <a:ext cx="23400" cy="12600"/>
            </a:xfrm>
            <a:custGeom>
              <a:avLst/>
              <a:gdLst/>
              <a:ahLst/>
              <a:cxnLst/>
              <a:rect l="l" t="t" r="r" b="b"/>
              <a:pathLst>
                <a:path w="936" h="504" extrusionOk="0">
                  <a:moveTo>
                    <a:pt x="187" y="0"/>
                  </a:moveTo>
                  <a:cubicBezTo>
                    <a:pt x="127" y="0"/>
                    <a:pt x="65" y="8"/>
                    <a:pt x="0" y="26"/>
                  </a:cubicBezTo>
                  <a:cubicBezTo>
                    <a:pt x="299" y="225"/>
                    <a:pt x="597" y="424"/>
                    <a:pt x="935" y="503"/>
                  </a:cubicBezTo>
                  <a:lnTo>
                    <a:pt x="935" y="185"/>
                  </a:lnTo>
                  <a:cubicBezTo>
                    <a:pt x="675" y="153"/>
                    <a:pt x="455" y="0"/>
                    <a:pt x="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
            <p:cNvSpPr/>
            <p:nvPr/>
          </p:nvSpPr>
          <p:spPr>
            <a:xfrm>
              <a:off x="5077400" y="2075025"/>
              <a:ext cx="26875" cy="12700"/>
            </a:xfrm>
            <a:custGeom>
              <a:avLst/>
              <a:gdLst/>
              <a:ahLst/>
              <a:cxnLst/>
              <a:rect l="l" t="t" r="r" b="b"/>
              <a:pathLst>
                <a:path w="1075" h="508" extrusionOk="0">
                  <a:moveTo>
                    <a:pt x="159" y="1"/>
                  </a:moveTo>
                  <a:cubicBezTo>
                    <a:pt x="108" y="1"/>
                    <a:pt x="55" y="3"/>
                    <a:pt x="1" y="8"/>
                  </a:cubicBezTo>
                  <a:cubicBezTo>
                    <a:pt x="1" y="48"/>
                    <a:pt x="20" y="107"/>
                    <a:pt x="60" y="147"/>
                  </a:cubicBezTo>
                  <a:cubicBezTo>
                    <a:pt x="401" y="147"/>
                    <a:pt x="652" y="508"/>
                    <a:pt x="1019" y="508"/>
                  </a:cubicBezTo>
                  <a:cubicBezTo>
                    <a:pt x="1037" y="508"/>
                    <a:pt x="1056" y="507"/>
                    <a:pt x="1075" y="505"/>
                  </a:cubicBezTo>
                  <a:cubicBezTo>
                    <a:pt x="847" y="137"/>
                    <a:pt x="542" y="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
            <p:cNvSpPr/>
            <p:nvPr/>
          </p:nvSpPr>
          <p:spPr>
            <a:xfrm>
              <a:off x="5115200" y="2092875"/>
              <a:ext cx="10975" cy="3250"/>
            </a:xfrm>
            <a:custGeom>
              <a:avLst/>
              <a:gdLst/>
              <a:ahLst/>
              <a:cxnLst/>
              <a:rect l="l" t="t" r="r" b="b"/>
              <a:pathLst>
                <a:path w="439" h="130" extrusionOk="0">
                  <a:moveTo>
                    <a:pt x="139" y="0"/>
                  </a:moveTo>
                  <a:cubicBezTo>
                    <a:pt x="96" y="0"/>
                    <a:pt x="49" y="4"/>
                    <a:pt x="0" y="10"/>
                  </a:cubicBezTo>
                  <a:cubicBezTo>
                    <a:pt x="40" y="70"/>
                    <a:pt x="60" y="89"/>
                    <a:pt x="80" y="129"/>
                  </a:cubicBezTo>
                  <a:lnTo>
                    <a:pt x="438" y="129"/>
                  </a:lnTo>
                  <a:cubicBezTo>
                    <a:pt x="351" y="28"/>
                    <a:pt x="254"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
            <p:cNvSpPr/>
            <p:nvPr/>
          </p:nvSpPr>
          <p:spPr>
            <a:xfrm>
              <a:off x="5107250" y="2088125"/>
              <a:ext cx="5000" cy="3025"/>
            </a:xfrm>
            <a:custGeom>
              <a:avLst/>
              <a:gdLst/>
              <a:ahLst/>
              <a:cxnLst/>
              <a:rect l="l" t="t" r="r" b="b"/>
              <a:pathLst>
                <a:path w="200" h="121" extrusionOk="0">
                  <a:moveTo>
                    <a:pt x="0" y="1"/>
                  </a:moveTo>
                  <a:cubicBezTo>
                    <a:pt x="80" y="61"/>
                    <a:pt x="159" y="100"/>
                    <a:pt x="199" y="120"/>
                  </a:cubicBezTo>
                  <a:cubicBezTo>
                    <a:pt x="17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
            <p:cNvSpPr/>
            <p:nvPr/>
          </p:nvSpPr>
          <p:spPr>
            <a:xfrm>
              <a:off x="4079275" y="953250"/>
              <a:ext cx="61200" cy="28875"/>
            </a:xfrm>
            <a:custGeom>
              <a:avLst/>
              <a:gdLst/>
              <a:ahLst/>
              <a:cxnLst/>
              <a:rect l="l" t="t" r="r" b="b"/>
              <a:pathLst>
                <a:path w="2448" h="1155" extrusionOk="0">
                  <a:moveTo>
                    <a:pt x="220" y="1"/>
                  </a:moveTo>
                  <a:cubicBezTo>
                    <a:pt x="140" y="60"/>
                    <a:pt x="61" y="140"/>
                    <a:pt x="1" y="160"/>
                  </a:cubicBezTo>
                  <a:cubicBezTo>
                    <a:pt x="41" y="239"/>
                    <a:pt x="120" y="299"/>
                    <a:pt x="200" y="339"/>
                  </a:cubicBezTo>
                  <a:cubicBezTo>
                    <a:pt x="379" y="399"/>
                    <a:pt x="558" y="418"/>
                    <a:pt x="697" y="558"/>
                  </a:cubicBezTo>
                  <a:cubicBezTo>
                    <a:pt x="836" y="558"/>
                    <a:pt x="936" y="637"/>
                    <a:pt x="1035" y="737"/>
                  </a:cubicBezTo>
                  <a:cubicBezTo>
                    <a:pt x="1241" y="793"/>
                    <a:pt x="1412" y="937"/>
                    <a:pt x="1647" y="937"/>
                  </a:cubicBezTo>
                  <a:cubicBezTo>
                    <a:pt x="1662" y="937"/>
                    <a:pt x="1677" y="937"/>
                    <a:pt x="1692" y="936"/>
                  </a:cubicBezTo>
                  <a:cubicBezTo>
                    <a:pt x="1720" y="932"/>
                    <a:pt x="1748" y="929"/>
                    <a:pt x="1777" y="929"/>
                  </a:cubicBezTo>
                  <a:cubicBezTo>
                    <a:pt x="1892" y="929"/>
                    <a:pt x="2010" y="968"/>
                    <a:pt x="2090" y="1095"/>
                  </a:cubicBezTo>
                  <a:cubicBezTo>
                    <a:pt x="2129" y="1135"/>
                    <a:pt x="2209" y="1155"/>
                    <a:pt x="2269" y="1155"/>
                  </a:cubicBezTo>
                  <a:cubicBezTo>
                    <a:pt x="2408" y="1135"/>
                    <a:pt x="2448" y="1035"/>
                    <a:pt x="2448" y="916"/>
                  </a:cubicBezTo>
                  <a:cubicBezTo>
                    <a:pt x="2347" y="731"/>
                    <a:pt x="2204" y="604"/>
                    <a:pt x="2007" y="604"/>
                  </a:cubicBezTo>
                  <a:cubicBezTo>
                    <a:pt x="1970" y="604"/>
                    <a:pt x="1931" y="608"/>
                    <a:pt x="1891" y="617"/>
                  </a:cubicBezTo>
                  <a:cubicBezTo>
                    <a:pt x="1254" y="598"/>
                    <a:pt x="817" y="60"/>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
            <p:cNvSpPr/>
            <p:nvPr/>
          </p:nvSpPr>
          <p:spPr>
            <a:xfrm>
              <a:off x="4032525" y="894075"/>
              <a:ext cx="17450" cy="43300"/>
            </a:xfrm>
            <a:custGeom>
              <a:avLst/>
              <a:gdLst/>
              <a:ahLst/>
              <a:cxnLst/>
              <a:rect l="l" t="t" r="r" b="b"/>
              <a:pathLst>
                <a:path w="698" h="1732" extrusionOk="0">
                  <a:moveTo>
                    <a:pt x="478" y="1"/>
                  </a:moveTo>
                  <a:cubicBezTo>
                    <a:pt x="1" y="518"/>
                    <a:pt x="140" y="1075"/>
                    <a:pt x="478" y="1612"/>
                  </a:cubicBezTo>
                  <a:cubicBezTo>
                    <a:pt x="478" y="1671"/>
                    <a:pt x="478" y="1711"/>
                    <a:pt x="498" y="1731"/>
                  </a:cubicBezTo>
                  <a:cubicBezTo>
                    <a:pt x="638" y="1632"/>
                    <a:pt x="638" y="1492"/>
                    <a:pt x="697" y="1373"/>
                  </a:cubicBezTo>
                  <a:cubicBezTo>
                    <a:pt x="538" y="916"/>
                    <a:pt x="518" y="438"/>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
            <p:cNvSpPr/>
            <p:nvPr/>
          </p:nvSpPr>
          <p:spPr>
            <a:xfrm>
              <a:off x="5859675" y="1645025"/>
              <a:ext cx="4000" cy="34850"/>
            </a:xfrm>
            <a:custGeom>
              <a:avLst/>
              <a:gdLst/>
              <a:ahLst/>
              <a:cxnLst/>
              <a:rect l="l" t="t" r="r" b="b"/>
              <a:pathLst>
                <a:path w="160" h="1394" extrusionOk="0">
                  <a:moveTo>
                    <a:pt x="1" y="1"/>
                  </a:moveTo>
                  <a:lnTo>
                    <a:pt x="1" y="1393"/>
                  </a:lnTo>
                  <a:cubicBezTo>
                    <a:pt x="160" y="1313"/>
                    <a:pt x="140" y="1174"/>
                    <a:pt x="160" y="1035"/>
                  </a:cubicBezTo>
                  <a:cubicBezTo>
                    <a:pt x="100" y="816"/>
                    <a:pt x="120" y="597"/>
                    <a:pt x="160" y="339"/>
                  </a:cubicBezTo>
                  <a:cubicBezTo>
                    <a:pt x="120" y="239"/>
                    <a:pt x="41" y="12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
            <p:cNvSpPr/>
            <p:nvPr/>
          </p:nvSpPr>
          <p:spPr>
            <a:xfrm>
              <a:off x="4034525" y="862625"/>
              <a:ext cx="11475" cy="71750"/>
            </a:xfrm>
            <a:custGeom>
              <a:avLst/>
              <a:gdLst/>
              <a:ahLst/>
              <a:cxnLst/>
              <a:rect l="l" t="t" r="r" b="b"/>
              <a:pathLst>
                <a:path w="459" h="2870" extrusionOk="0">
                  <a:moveTo>
                    <a:pt x="366" y="0"/>
                  </a:moveTo>
                  <a:cubicBezTo>
                    <a:pt x="334" y="0"/>
                    <a:pt x="299" y="15"/>
                    <a:pt x="259" y="45"/>
                  </a:cubicBezTo>
                  <a:cubicBezTo>
                    <a:pt x="1" y="960"/>
                    <a:pt x="120" y="1875"/>
                    <a:pt x="80" y="2790"/>
                  </a:cubicBezTo>
                  <a:lnTo>
                    <a:pt x="398" y="2870"/>
                  </a:lnTo>
                  <a:cubicBezTo>
                    <a:pt x="219" y="2333"/>
                    <a:pt x="120" y="1776"/>
                    <a:pt x="398" y="1259"/>
                  </a:cubicBezTo>
                  <a:cubicBezTo>
                    <a:pt x="398" y="861"/>
                    <a:pt x="418" y="443"/>
                    <a:pt x="458" y="45"/>
                  </a:cubicBezTo>
                  <a:cubicBezTo>
                    <a:pt x="428" y="15"/>
                    <a:pt x="398" y="0"/>
                    <a:pt x="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
            <p:cNvSpPr/>
            <p:nvPr/>
          </p:nvSpPr>
          <p:spPr>
            <a:xfrm>
              <a:off x="4040500" y="828425"/>
              <a:ext cx="13950" cy="35825"/>
            </a:xfrm>
            <a:custGeom>
              <a:avLst/>
              <a:gdLst/>
              <a:ahLst/>
              <a:cxnLst/>
              <a:rect l="l" t="t" r="r" b="b"/>
              <a:pathLst>
                <a:path w="558" h="1433" extrusionOk="0">
                  <a:moveTo>
                    <a:pt x="378" y="1"/>
                  </a:moveTo>
                  <a:lnTo>
                    <a:pt x="0" y="1055"/>
                  </a:lnTo>
                  <a:lnTo>
                    <a:pt x="0" y="1413"/>
                  </a:lnTo>
                  <a:lnTo>
                    <a:pt x="199" y="1413"/>
                  </a:lnTo>
                  <a:lnTo>
                    <a:pt x="279" y="1433"/>
                  </a:lnTo>
                  <a:lnTo>
                    <a:pt x="358" y="1413"/>
                  </a:lnTo>
                  <a:cubicBezTo>
                    <a:pt x="319" y="1115"/>
                    <a:pt x="498" y="836"/>
                    <a:pt x="557" y="558"/>
                  </a:cubicBezTo>
                  <a:cubicBezTo>
                    <a:pt x="498" y="359"/>
                    <a:pt x="517" y="160"/>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
            <p:cNvSpPr/>
            <p:nvPr/>
          </p:nvSpPr>
          <p:spPr>
            <a:xfrm>
              <a:off x="5929800" y="1388400"/>
              <a:ext cx="7975" cy="5500"/>
            </a:xfrm>
            <a:custGeom>
              <a:avLst/>
              <a:gdLst/>
              <a:ahLst/>
              <a:cxnLst/>
              <a:rect l="l" t="t" r="r" b="b"/>
              <a:pathLst>
                <a:path w="319" h="220" extrusionOk="0">
                  <a:moveTo>
                    <a:pt x="319" y="1"/>
                  </a:moveTo>
                  <a:cubicBezTo>
                    <a:pt x="140" y="1"/>
                    <a:pt x="40" y="41"/>
                    <a:pt x="1" y="220"/>
                  </a:cubicBezTo>
                  <a:cubicBezTo>
                    <a:pt x="80" y="200"/>
                    <a:pt x="180" y="160"/>
                    <a:pt x="299" y="140"/>
                  </a:cubicBezTo>
                  <a:cubicBezTo>
                    <a:pt x="299" y="100"/>
                    <a:pt x="319" y="4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
            <p:cNvSpPr/>
            <p:nvPr/>
          </p:nvSpPr>
          <p:spPr>
            <a:xfrm>
              <a:off x="5937750" y="1384825"/>
              <a:ext cx="5500" cy="3700"/>
            </a:xfrm>
            <a:custGeom>
              <a:avLst/>
              <a:gdLst/>
              <a:ahLst/>
              <a:cxnLst/>
              <a:rect l="l" t="t" r="r" b="b"/>
              <a:pathLst>
                <a:path w="220" h="148" extrusionOk="0">
                  <a:moveTo>
                    <a:pt x="177" y="1"/>
                  </a:moveTo>
                  <a:cubicBezTo>
                    <a:pt x="90" y="1"/>
                    <a:pt x="53" y="57"/>
                    <a:pt x="1" y="144"/>
                  </a:cubicBezTo>
                  <a:cubicBezTo>
                    <a:pt x="14" y="146"/>
                    <a:pt x="26" y="148"/>
                    <a:pt x="38" y="148"/>
                  </a:cubicBezTo>
                  <a:cubicBezTo>
                    <a:pt x="120" y="148"/>
                    <a:pt x="185" y="91"/>
                    <a:pt x="220" y="5"/>
                  </a:cubicBezTo>
                  <a:cubicBezTo>
                    <a:pt x="204" y="2"/>
                    <a:pt x="190"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
            <p:cNvSpPr/>
            <p:nvPr/>
          </p:nvSpPr>
          <p:spPr>
            <a:xfrm>
              <a:off x="3857975" y="1491850"/>
              <a:ext cx="20425" cy="32575"/>
            </a:xfrm>
            <a:custGeom>
              <a:avLst/>
              <a:gdLst/>
              <a:ahLst/>
              <a:cxnLst/>
              <a:rect l="l" t="t" r="r" b="b"/>
              <a:pathLst>
                <a:path w="817" h="1303" extrusionOk="0">
                  <a:moveTo>
                    <a:pt x="339" y="1"/>
                  </a:moveTo>
                  <a:cubicBezTo>
                    <a:pt x="339" y="100"/>
                    <a:pt x="319" y="180"/>
                    <a:pt x="319" y="259"/>
                  </a:cubicBezTo>
                  <a:cubicBezTo>
                    <a:pt x="239" y="398"/>
                    <a:pt x="120" y="478"/>
                    <a:pt x="1" y="577"/>
                  </a:cubicBezTo>
                  <a:lnTo>
                    <a:pt x="1" y="1095"/>
                  </a:lnTo>
                  <a:cubicBezTo>
                    <a:pt x="48" y="1174"/>
                    <a:pt x="95" y="1303"/>
                    <a:pt x="213" y="1303"/>
                  </a:cubicBezTo>
                  <a:cubicBezTo>
                    <a:pt x="243" y="1303"/>
                    <a:pt x="278" y="1294"/>
                    <a:pt x="319" y="1274"/>
                  </a:cubicBezTo>
                  <a:lnTo>
                    <a:pt x="657" y="1274"/>
                  </a:lnTo>
                  <a:cubicBezTo>
                    <a:pt x="737" y="1194"/>
                    <a:pt x="796" y="1154"/>
                    <a:pt x="816" y="1055"/>
                  </a:cubicBezTo>
                  <a:cubicBezTo>
                    <a:pt x="816" y="936"/>
                    <a:pt x="796" y="836"/>
                    <a:pt x="697" y="737"/>
                  </a:cubicBezTo>
                  <a:cubicBezTo>
                    <a:pt x="518" y="498"/>
                    <a:pt x="558" y="199"/>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
            <p:cNvSpPr/>
            <p:nvPr/>
          </p:nvSpPr>
          <p:spPr>
            <a:xfrm>
              <a:off x="3857975" y="1518700"/>
              <a:ext cx="7975" cy="17925"/>
            </a:xfrm>
            <a:custGeom>
              <a:avLst/>
              <a:gdLst/>
              <a:ahLst/>
              <a:cxnLst/>
              <a:rect l="l" t="t" r="r" b="b"/>
              <a:pathLst>
                <a:path w="319" h="717" extrusionOk="0">
                  <a:moveTo>
                    <a:pt x="1" y="1"/>
                  </a:moveTo>
                  <a:cubicBezTo>
                    <a:pt x="1" y="120"/>
                    <a:pt x="1" y="259"/>
                    <a:pt x="21" y="319"/>
                  </a:cubicBezTo>
                  <a:cubicBezTo>
                    <a:pt x="140" y="419"/>
                    <a:pt x="140" y="578"/>
                    <a:pt x="160" y="697"/>
                  </a:cubicBezTo>
                  <a:cubicBezTo>
                    <a:pt x="219" y="717"/>
                    <a:pt x="259" y="717"/>
                    <a:pt x="319" y="717"/>
                  </a:cubicBezTo>
                  <a:lnTo>
                    <a:pt x="319" y="180"/>
                  </a:lnTo>
                  <a:cubicBezTo>
                    <a:pt x="219" y="120"/>
                    <a:pt x="10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
            <p:cNvSpPr/>
            <p:nvPr/>
          </p:nvSpPr>
          <p:spPr>
            <a:xfrm>
              <a:off x="3856975" y="1498325"/>
              <a:ext cx="9475" cy="7975"/>
            </a:xfrm>
            <a:custGeom>
              <a:avLst/>
              <a:gdLst/>
              <a:ahLst/>
              <a:cxnLst/>
              <a:rect l="l" t="t" r="r" b="b"/>
              <a:pathLst>
                <a:path w="379" h="319" extrusionOk="0">
                  <a:moveTo>
                    <a:pt x="359" y="0"/>
                  </a:moveTo>
                  <a:cubicBezTo>
                    <a:pt x="259" y="40"/>
                    <a:pt x="140" y="100"/>
                    <a:pt x="1" y="139"/>
                  </a:cubicBezTo>
                  <a:cubicBezTo>
                    <a:pt x="1" y="199"/>
                    <a:pt x="41" y="279"/>
                    <a:pt x="41" y="318"/>
                  </a:cubicBezTo>
                  <a:cubicBezTo>
                    <a:pt x="240" y="318"/>
                    <a:pt x="379" y="219"/>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
            <p:cNvSpPr/>
            <p:nvPr/>
          </p:nvSpPr>
          <p:spPr>
            <a:xfrm>
              <a:off x="4917275" y="2005250"/>
              <a:ext cx="17425" cy="6325"/>
            </a:xfrm>
            <a:custGeom>
              <a:avLst/>
              <a:gdLst/>
              <a:ahLst/>
              <a:cxnLst/>
              <a:rect l="l" t="t" r="r" b="b"/>
              <a:pathLst>
                <a:path w="697" h="253" extrusionOk="0">
                  <a:moveTo>
                    <a:pt x="335" y="0"/>
                  </a:moveTo>
                  <a:cubicBezTo>
                    <a:pt x="242" y="0"/>
                    <a:pt x="144" y="16"/>
                    <a:pt x="53" y="16"/>
                  </a:cubicBezTo>
                  <a:cubicBezTo>
                    <a:pt x="35" y="16"/>
                    <a:pt x="17" y="15"/>
                    <a:pt x="0" y="14"/>
                  </a:cubicBezTo>
                  <a:lnTo>
                    <a:pt x="0" y="14"/>
                  </a:lnTo>
                  <a:cubicBezTo>
                    <a:pt x="159" y="252"/>
                    <a:pt x="458" y="133"/>
                    <a:pt x="696" y="213"/>
                  </a:cubicBezTo>
                  <a:cubicBezTo>
                    <a:pt x="608" y="36"/>
                    <a:pt x="476"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
            <p:cNvSpPr/>
            <p:nvPr/>
          </p:nvSpPr>
          <p:spPr>
            <a:xfrm>
              <a:off x="4907825" y="2001450"/>
              <a:ext cx="9475" cy="4650"/>
            </a:xfrm>
            <a:custGeom>
              <a:avLst/>
              <a:gdLst/>
              <a:ahLst/>
              <a:cxnLst/>
              <a:rect l="l" t="t" r="r" b="b"/>
              <a:pathLst>
                <a:path w="379" h="186" extrusionOk="0">
                  <a:moveTo>
                    <a:pt x="83" y="0"/>
                  </a:moveTo>
                  <a:cubicBezTo>
                    <a:pt x="55" y="0"/>
                    <a:pt x="27" y="3"/>
                    <a:pt x="0" y="7"/>
                  </a:cubicBezTo>
                  <a:cubicBezTo>
                    <a:pt x="20" y="46"/>
                    <a:pt x="20" y="86"/>
                    <a:pt x="40" y="166"/>
                  </a:cubicBezTo>
                  <a:cubicBezTo>
                    <a:pt x="139" y="166"/>
                    <a:pt x="279" y="186"/>
                    <a:pt x="378" y="186"/>
                  </a:cubicBezTo>
                  <a:cubicBezTo>
                    <a:pt x="314" y="41"/>
                    <a:pt x="198"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
            <p:cNvSpPr/>
            <p:nvPr/>
          </p:nvSpPr>
          <p:spPr>
            <a:xfrm>
              <a:off x="5126150" y="2097025"/>
              <a:ext cx="12450" cy="5050"/>
            </a:xfrm>
            <a:custGeom>
              <a:avLst/>
              <a:gdLst/>
              <a:ahLst/>
              <a:cxnLst/>
              <a:rect l="l" t="t" r="r" b="b"/>
              <a:pathLst>
                <a:path w="498" h="202" extrusionOk="0">
                  <a:moveTo>
                    <a:pt x="148" y="1"/>
                  </a:moveTo>
                  <a:cubicBezTo>
                    <a:pt x="99" y="1"/>
                    <a:pt x="50" y="3"/>
                    <a:pt x="0" y="3"/>
                  </a:cubicBezTo>
                  <a:cubicBezTo>
                    <a:pt x="119" y="142"/>
                    <a:pt x="318" y="162"/>
                    <a:pt x="497" y="202"/>
                  </a:cubicBezTo>
                  <a:cubicBezTo>
                    <a:pt x="423" y="23"/>
                    <a:pt x="292" y="1"/>
                    <a:pt x="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
            <p:cNvSpPr/>
            <p:nvPr/>
          </p:nvSpPr>
          <p:spPr>
            <a:xfrm>
              <a:off x="5857675" y="1705200"/>
              <a:ext cx="57225" cy="33025"/>
            </a:xfrm>
            <a:custGeom>
              <a:avLst/>
              <a:gdLst/>
              <a:ahLst/>
              <a:cxnLst/>
              <a:rect l="l" t="t" r="r" b="b"/>
              <a:pathLst>
                <a:path w="2289" h="1321" extrusionOk="0">
                  <a:moveTo>
                    <a:pt x="1612" y="1"/>
                  </a:moveTo>
                  <a:cubicBezTo>
                    <a:pt x="1513" y="20"/>
                    <a:pt x="1394" y="20"/>
                    <a:pt x="1294" y="20"/>
                  </a:cubicBezTo>
                  <a:cubicBezTo>
                    <a:pt x="896" y="120"/>
                    <a:pt x="598" y="379"/>
                    <a:pt x="240" y="577"/>
                  </a:cubicBezTo>
                  <a:cubicBezTo>
                    <a:pt x="200" y="617"/>
                    <a:pt x="121" y="677"/>
                    <a:pt x="81" y="697"/>
                  </a:cubicBezTo>
                  <a:cubicBezTo>
                    <a:pt x="0" y="1216"/>
                    <a:pt x="187" y="1320"/>
                    <a:pt x="435" y="1320"/>
                  </a:cubicBezTo>
                  <a:cubicBezTo>
                    <a:pt x="603" y="1320"/>
                    <a:pt x="799" y="1273"/>
                    <a:pt x="960" y="1273"/>
                  </a:cubicBezTo>
                  <a:cubicBezTo>
                    <a:pt x="972" y="1273"/>
                    <a:pt x="984" y="1273"/>
                    <a:pt x="996" y="1274"/>
                  </a:cubicBezTo>
                  <a:cubicBezTo>
                    <a:pt x="1012" y="1276"/>
                    <a:pt x="1027" y="1277"/>
                    <a:pt x="1043" y="1277"/>
                  </a:cubicBezTo>
                  <a:cubicBezTo>
                    <a:pt x="1274" y="1277"/>
                    <a:pt x="1449" y="1050"/>
                    <a:pt x="1681" y="1050"/>
                  </a:cubicBezTo>
                  <a:cubicBezTo>
                    <a:pt x="1722" y="1050"/>
                    <a:pt x="1766" y="1058"/>
                    <a:pt x="1811" y="1075"/>
                  </a:cubicBezTo>
                  <a:cubicBezTo>
                    <a:pt x="1931" y="1075"/>
                    <a:pt x="2070" y="1055"/>
                    <a:pt x="2189" y="1055"/>
                  </a:cubicBezTo>
                  <a:cubicBezTo>
                    <a:pt x="2209" y="717"/>
                    <a:pt x="2269" y="379"/>
                    <a:pt x="2289" y="60"/>
                  </a:cubicBezTo>
                  <a:cubicBezTo>
                    <a:pt x="2269" y="20"/>
                    <a:pt x="2209" y="20"/>
                    <a:pt x="2169" y="1"/>
                  </a:cubicBezTo>
                  <a:cubicBezTo>
                    <a:pt x="2075" y="43"/>
                    <a:pt x="1975" y="68"/>
                    <a:pt x="1875" y="68"/>
                  </a:cubicBezTo>
                  <a:cubicBezTo>
                    <a:pt x="1786" y="68"/>
                    <a:pt x="1697" y="48"/>
                    <a:pt x="1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
            <p:cNvSpPr/>
            <p:nvPr/>
          </p:nvSpPr>
          <p:spPr>
            <a:xfrm>
              <a:off x="5895975" y="1696750"/>
              <a:ext cx="15950" cy="20025"/>
            </a:xfrm>
            <a:custGeom>
              <a:avLst/>
              <a:gdLst/>
              <a:ahLst/>
              <a:cxnLst/>
              <a:rect l="l" t="t" r="r" b="b"/>
              <a:pathLst>
                <a:path w="638" h="801" extrusionOk="0">
                  <a:moveTo>
                    <a:pt x="458" y="0"/>
                  </a:moveTo>
                  <a:cubicBezTo>
                    <a:pt x="279" y="20"/>
                    <a:pt x="100" y="100"/>
                    <a:pt x="80" y="319"/>
                  </a:cubicBezTo>
                  <a:cubicBezTo>
                    <a:pt x="100" y="498"/>
                    <a:pt x="1" y="756"/>
                    <a:pt x="279" y="796"/>
                  </a:cubicBezTo>
                  <a:cubicBezTo>
                    <a:pt x="300" y="799"/>
                    <a:pt x="320" y="801"/>
                    <a:pt x="338" y="801"/>
                  </a:cubicBezTo>
                  <a:cubicBezTo>
                    <a:pt x="544" y="801"/>
                    <a:pt x="579" y="601"/>
                    <a:pt x="598" y="418"/>
                  </a:cubicBezTo>
                  <a:cubicBezTo>
                    <a:pt x="598" y="398"/>
                    <a:pt x="637" y="358"/>
                    <a:pt x="637" y="339"/>
                  </a:cubicBezTo>
                  <a:cubicBezTo>
                    <a:pt x="637" y="239"/>
                    <a:pt x="637" y="140"/>
                    <a:pt x="598" y="20"/>
                  </a:cubicBezTo>
                  <a:cubicBezTo>
                    <a:pt x="558" y="20"/>
                    <a:pt x="498" y="2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
            <p:cNvSpPr/>
            <p:nvPr/>
          </p:nvSpPr>
          <p:spPr>
            <a:xfrm>
              <a:off x="5763700" y="1836500"/>
              <a:ext cx="10475" cy="7475"/>
            </a:xfrm>
            <a:custGeom>
              <a:avLst/>
              <a:gdLst/>
              <a:ahLst/>
              <a:cxnLst/>
              <a:rect l="l" t="t" r="r" b="b"/>
              <a:pathLst>
                <a:path w="419" h="299" extrusionOk="0">
                  <a:moveTo>
                    <a:pt x="20" y="0"/>
                  </a:moveTo>
                  <a:cubicBezTo>
                    <a:pt x="20" y="100"/>
                    <a:pt x="20" y="199"/>
                    <a:pt x="0" y="299"/>
                  </a:cubicBezTo>
                  <a:cubicBezTo>
                    <a:pt x="160" y="199"/>
                    <a:pt x="279" y="120"/>
                    <a:pt x="418" y="20"/>
                  </a:cubicBezTo>
                  <a:cubicBezTo>
                    <a:pt x="299" y="20"/>
                    <a:pt x="160" y="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
            <p:cNvSpPr/>
            <p:nvPr/>
          </p:nvSpPr>
          <p:spPr>
            <a:xfrm>
              <a:off x="4309550" y="1743150"/>
              <a:ext cx="42300" cy="14800"/>
            </a:xfrm>
            <a:custGeom>
              <a:avLst/>
              <a:gdLst/>
              <a:ahLst/>
              <a:cxnLst/>
              <a:rect l="l" t="t" r="r" b="b"/>
              <a:pathLst>
                <a:path w="1692" h="592" extrusionOk="0">
                  <a:moveTo>
                    <a:pt x="1069" y="0"/>
                  </a:moveTo>
                  <a:cubicBezTo>
                    <a:pt x="957" y="0"/>
                    <a:pt x="857" y="72"/>
                    <a:pt x="776" y="154"/>
                  </a:cubicBezTo>
                  <a:cubicBezTo>
                    <a:pt x="736" y="154"/>
                    <a:pt x="657" y="154"/>
                    <a:pt x="597" y="134"/>
                  </a:cubicBezTo>
                  <a:cubicBezTo>
                    <a:pt x="537" y="94"/>
                    <a:pt x="458" y="54"/>
                    <a:pt x="358" y="34"/>
                  </a:cubicBezTo>
                  <a:cubicBezTo>
                    <a:pt x="341" y="23"/>
                    <a:pt x="325" y="18"/>
                    <a:pt x="310" y="18"/>
                  </a:cubicBezTo>
                  <a:cubicBezTo>
                    <a:pt x="274" y="18"/>
                    <a:pt x="241" y="46"/>
                    <a:pt x="199" y="74"/>
                  </a:cubicBezTo>
                  <a:cubicBezTo>
                    <a:pt x="139" y="134"/>
                    <a:pt x="80" y="193"/>
                    <a:pt x="0" y="273"/>
                  </a:cubicBezTo>
                  <a:cubicBezTo>
                    <a:pt x="179" y="372"/>
                    <a:pt x="358" y="492"/>
                    <a:pt x="537" y="591"/>
                  </a:cubicBezTo>
                  <a:lnTo>
                    <a:pt x="677" y="591"/>
                  </a:lnTo>
                  <a:cubicBezTo>
                    <a:pt x="836" y="551"/>
                    <a:pt x="975" y="472"/>
                    <a:pt x="1154" y="452"/>
                  </a:cubicBezTo>
                  <a:cubicBezTo>
                    <a:pt x="1691" y="392"/>
                    <a:pt x="1253" y="193"/>
                    <a:pt x="1234" y="54"/>
                  </a:cubicBezTo>
                  <a:cubicBezTo>
                    <a:pt x="1176" y="16"/>
                    <a:pt x="1121" y="0"/>
                    <a:pt x="1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
            <p:cNvSpPr/>
            <p:nvPr/>
          </p:nvSpPr>
          <p:spPr>
            <a:xfrm>
              <a:off x="4899850" y="1994900"/>
              <a:ext cx="8975" cy="6725"/>
            </a:xfrm>
            <a:custGeom>
              <a:avLst/>
              <a:gdLst/>
              <a:ahLst/>
              <a:cxnLst/>
              <a:rect l="l" t="t" r="r" b="b"/>
              <a:pathLst>
                <a:path w="359" h="269" extrusionOk="0">
                  <a:moveTo>
                    <a:pt x="235" y="0"/>
                  </a:moveTo>
                  <a:cubicBezTo>
                    <a:pt x="154" y="0"/>
                    <a:pt x="82" y="82"/>
                    <a:pt x="1" y="109"/>
                  </a:cubicBezTo>
                  <a:cubicBezTo>
                    <a:pt x="61" y="249"/>
                    <a:pt x="200" y="269"/>
                    <a:pt x="339" y="269"/>
                  </a:cubicBezTo>
                  <a:cubicBezTo>
                    <a:pt x="359" y="189"/>
                    <a:pt x="359" y="149"/>
                    <a:pt x="359" y="70"/>
                  </a:cubicBezTo>
                  <a:cubicBezTo>
                    <a:pt x="314" y="19"/>
                    <a:pt x="274" y="0"/>
                    <a:pt x="2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
            <p:cNvSpPr/>
            <p:nvPr/>
          </p:nvSpPr>
          <p:spPr>
            <a:xfrm>
              <a:off x="5894500" y="1748975"/>
              <a:ext cx="12450" cy="8975"/>
            </a:xfrm>
            <a:custGeom>
              <a:avLst/>
              <a:gdLst/>
              <a:ahLst/>
              <a:cxnLst/>
              <a:rect l="l" t="t" r="r" b="b"/>
              <a:pathLst>
                <a:path w="498" h="359" extrusionOk="0">
                  <a:moveTo>
                    <a:pt x="498" y="0"/>
                  </a:moveTo>
                  <a:cubicBezTo>
                    <a:pt x="239" y="20"/>
                    <a:pt x="0" y="0"/>
                    <a:pt x="0" y="358"/>
                  </a:cubicBezTo>
                  <a:cubicBezTo>
                    <a:pt x="159" y="318"/>
                    <a:pt x="338" y="239"/>
                    <a:pt x="498" y="139"/>
                  </a:cubicBezTo>
                  <a:lnTo>
                    <a:pt x="4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
            <p:cNvSpPr/>
            <p:nvPr/>
          </p:nvSpPr>
          <p:spPr>
            <a:xfrm>
              <a:off x="5890025" y="1757925"/>
              <a:ext cx="5000" cy="4500"/>
            </a:xfrm>
            <a:custGeom>
              <a:avLst/>
              <a:gdLst/>
              <a:ahLst/>
              <a:cxnLst/>
              <a:rect l="l" t="t" r="r" b="b"/>
              <a:pathLst>
                <a:path w="200" h="180" extrusionOk="0">
                  <a:moveTo>
                    <a:pt x="199" y="0"/>
                  </a:moveTo>
                  <a:lnTo>
                    <a:pt x="199" y="0"/>
                  </a:lnTo>
                  <a:cubicBezTo>
                    <a:pt x="120" y="80"/>
                    <a:pt x="80" y="139"/>
                    <a:pt x="0" y="179"/>
                  </a:cubicBezTo>
                  <a:lnTo>
                    <a:pt x="159" y="179"/>
                  </a:lnTo>
                  <a:cubicBezTo>
                    <a:pt x="199" y="10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
            <p:cNvSpPr/>
            <p:nvPr/>
          </p:nvSpPr>
          <p:spPr>
            <a:xfrm>
              <a:off x="4052925" y="1627625"/>
              <a:ext cx="8475" cy="3500"/>
            </a:xfrm>
            <a:custGeom>
              <a:avLst/>
              <a:gdLst/>
              <a:ahLst/>
              <a:cxnLst/>
              <a:rect l="l" t="t" r="r" b="b"/>
              <a:pathLst>
                <a:path w="339" h="140" extrusionOk="0">
                  <a:moveTo>
                    <a:pt x="1" y="0"/>
                  </a:moveTo>
                  <a:cubicBezTo>
                    <a:pt x="1" y="40"/>
                    <a:pt x="1" y="120"/>
                    <a:pt x="20" y="140"/>
                  </a:cubicBezTo>
                  <a:lnTo>
                    <a:pt x="339" y="140"/>
                  </a:lnTo>
                  <a:cubicBezTo>
                    <a:pt x="279" y="2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
            <p:cNvSpPr/>
            <p:nvPr/>
          </p:nvSpPr>
          <p:spPr>
            <a:xfrm>
              <a:off x="5868125" y="1766825"/>
              <a:ext cx="13950" cy="12500"/>
            </a:xfrm>
            <a:custGeom>
              <a:avLst/>
              <a:gdLst/>
              <a:ahLst/>
              <a:cxnLst/>
              <a:rect l="l" t="t" r="r" b="b"/>
              <a:pathLst>
                <a:path w="558" h="500" extrusionOk="0">
                  <a:moveTo>
                    <a:pt x="510" y="1"/>
                  </a:moveTo>
                  <a:cubicBezTo>
                    <a:pt x="187" y="1"/>
                    <a:pt x="58" y="195"/>
                    <a:pt x="1" y="480"/>
                  </a:cubicBezTo>
                  <a:cubicBezTo>
                    <a:pt x="61" y="500"/>
                    <a:pt x="100" y="500"/>
                    <a:pt x="180" y="500"/>
                  </a:cubicBezTo>
                  <a:lnTo>
                    <a:pt x="359" y="321"/>
                  </a:lnTo>
                  <a:cubicBezTo>
                    <a:pt x="379" y="241"/>
                    <a:pt x="419" y="181"/>
                    <a:pt x="518" y="141"/>
                  </a:cubicBezTo>
                  <a:cubicBezTo>
                    <a:pt x="518" y="102"/>
                    <a:pt x="518" y="42"/>
                    <a:pt x="558" y="2"/>
                  </a:cubicBezTo>
                  <a:cubicBezTo>
                    <a:pt x="541" y="1"/>
                    <a:pt x="525"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
            <p:cNvSpPr/>
            <p:nvPr/>
          </p:nvSpPr>
          <p:spPr>
            <a:xfrm>
              <a:off x="5881075" y="1760750"/>
              <a:ext cx="8975" cy="6150"/>
            </a:xfrm>
            <a:custGeom>
              <a:avLst/>
              <a:gdLst/>
              <a:ahLst/>
              <a:cxnLst/>
              <a:rect l="l" t="t" r="r" b="b"/>
              <a:pathLst>
                <a:path w="359" h="246" extrusionOk="0">
                  <a:moveTo>
                    <a:pt x="149" y="0"/>
                  </a:moveTo>
                  <a:cubicBezTo>
                    <a:pt x="59" y="0"/>
                    <a:pt x="0" y="64"/>
                    <a:pt x="0" y="245"/>
                  </a:cubicBezTo>
                  <a:cubicBezTo>
                    <a:pt x="100" y="225"/>
                    <a:pt x="239" y="225"/>
                    <a:pt x="338" y="225"/>
                  </a:cubicBezTo>
                  <a:cubicBezTo>
                    <a:pt x="338" y="166"/>
                    <a:pt x="358" y="126"/>
                    <a:pt x="358" y="66"/>
                  </a:cubicBezTo>
                  <a:cubicBezTo>
                    <a:pt x="280" y="27"/>
                    <a:pt x="208" y="0"/>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
            <p:cNvSpPr/>
            <p:nvPr/>
          </p:nvSpPr>
          <p:spPr>
            <a:xfrm>
              <a:off x="5559800" y="1966800"/>
              <a:ext cx="5500" cy="4000"/>
            </a:xfrm>
            <a:custGeom>
              <a:avLst/>
              <a:gdLst/>
              <a:ahLst/>
              <a:cxnLst/>
              <a:rect l="l" t="t" r="r" b="b"/>
              <a:pathLst>
                <a:path w="220" h="160" extrusionOk="0">
                  <a:moveTo>
                    <a:pt x="219" y="0"/>
                  </a:moveTo>
                  <a:cubicBezTo>
                    <a:pt x="120" y="0"/>
                    <a:pt x="60" y="60"/>
                    <a:pt x="0" y="139"/>
                  </a:cubicBezTo>
                  <a:cubicBezTo>
                    <a:pt x="60" y="139"/>
                    <a:pt x="120" y="159"/>
                    <a:pt x="160" y="159"/>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
            <p:cNvSpPr/>
            <p:nvPr/>
          </p:nvSpPr>
          <p:spPr>
            <a:xfrm>
              <a:off x="5993950" y="890825"/>
              <a:ext cx="8475" cy="8250"/>
            </a:xfrm>
            <a:custGeom>
              <a:avLst/>
              <a:gdLst/>
              <a:ahLst/>
              <a:cxnLst/>
              <a:rect l="l" t="t" r="r" b="b"/>
              <a:pathLst>
                <a:path w="339" h="330" extrusionOk="0">
                  <a:moveTo>
                    <a:pt x="201" y="0"/>
                  </a:moveTo>
                  <a:cubicBezTo>
                    <a:pt x="152" y="0"/>
                    <a:pt x="87" y="43"/>
                    <a:pt x="1" y="150"/>
                  </a:cubicBezTo>
                  <a:cubicBezTo>
                    <a:pt x="1" y="250"/>
                    <a:pt x="60" y="310"/>
                    <a:pt x="140" y="329"/>
                  </a:cubicBezTo>
                  <a:cubicBezTo>
                    <a:pt x="220" y="310"/>
                    <a:pt x="299" y="310"/>
                    <a:pt x="339" y="290"/>
                  </a:cubicBezTo>
                  <a:cubicBezTo>
                    <a:pt x="326" y="137"/>
                    <a:pt x="289" y="0"/>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
            <p:cNvSpPr/>
            <p:nvPr/>
          </p:nvSpPr>
          <p:spPr>
            <a:xfrm>
              <a:off x="5039100" y="467950"/>
              <a:ext cx="282000" cy="24350"/>
            </a:xfrm>
            <a:custGeom>
              <a:avLst/>
              <a:gdLst/>
              <a:ahLst/>
              <a:cxnLst/>
              <a:rect l="l" t="t" r="r" b="b"/>
              <a:pathLst>
                <a:path w="11280" h="974" extrusionOk="0">
                  <a:moveTo>
                    <a:pt x="10993" y="0"/>
                  </a:moveTo>
                  <a:cubicBezTo>
                    <a:pt x="10958" y="0"/>
                    <a:pt x="10921" y="6"/>
                    <a:pt x="10882" y="17"/>
                  </a:cubicBezTo>
                  <a:cubicBezTo>
                    <a:pt x="10590" y="104"/>
                    <a:pt x="10289" y="122"/>
                    <a:pt x="9985" y="122"/>
                  </a:cubicBezTo>
                  <a:cubicBezTo>
                    <a:pt x="9770" y="122"/>
                    <a:pt x="9553" y="113"/>
                    <a:pt x="9337" y="113"/>
                  </a:cubicBezTo>
                  <a:cubicBezTo>
                    <a:pt x="9087" y="113"/>
                    <a:pt x="8839" y="125"/>
                    <a:pt x="8594" y="176"/>
                  </a:cubicBezTo>
                  <a:lnTo>
                    <a:pt x="8555" y="176"/>
                  </a:lnTo>
                  <a:cubicBezTo>
                    <a:pt x="8492" y="134"/>
                    <a:pt x="8427" y="119"/>
                    <a:pt x="8361" y="119"/>
                  </a:cubicBezTo>
                  <a:cubicBezTo>
                    <a:pt x="8181" y="119"/>
                    <a:pt x="7993" y="234"/>
                    <a:pt x="7813" y="234"/>
                  </a:cubicBezTo>
                  <a:cubicBezTo>
                    <a:pt x="7748" y="234"/>
                    <a:pt x="7683" y="219"/>
                    <a:pt x="7620" y="176"/>
                  </a:cubicBezTo>
                  <a:cubicBezTo>
                    <a:pt x="6983" y="256"/>
                    <a:pt x="6307" y="256"/>
                    <a:pt x="5670" y="356"/>
                  </a:cubicBezTo>
                  <a:cubicBezTo>
                    <a:pt x="5650" y="346"/>
                    <a:pt x="5630" y="341"/>
                    <a:pt x="5613" y="341"/>
                  </a:cubicBezTo>
                  <a:cubicBezTo>
                    <a:pt x="5596" y="341"/>
                    <a:pt x="5581" y="346"/>
                    <a:pt x="5571" y="356"/>
                  </a:cubicBezTo>
                  <a:cubicBezTo>
                    <a:pt x="4536" y="455"/>
                    <a:pt x="3522" y="535"/>
                    <a:pt x="2487" y="574"/>
                  </a:cubicBezTo>
                  <a:cubicBezTo>
                    <a:pt x="2388" y="579"/>
                    <a:pt x="2289" y="581"/>
                    <a:pt x="2191" y="581"/>
                  </a:cubicBezTo>
                  <a:cubicBezTo>
                    <a:pt x="1682" y="581"/>
                    <a:pt x="1186" y="529"/>
                    <a:pt x="694" y="529"/>
                  </a:cubicBezTo>
                  <a:cubicBezTo>
                    <a:pt x="462" y="529"/>
                    <a:pt x="232" y="541"/>
                    <a:pt x="1" y="574"/>
                  </a:cubicBezTo>
                  <a:cubicBezTo>
                    <a:pt x="60" y="714"/>
                    <a:pt x="259" y="733"/>
                    <a:pt x="299" y="913"/>
                  </a:cubicBezTo>
                  <a:cubicBezTo>
                    <a:pt x="383" y="948"/>
                    <a:pt x="481" y="955"/>
                    <a:pt x="576" y="955"/>
                  </a:cubicBezTo>
                  <a:cubicBezTo>
                    <a:pt x="639" y="955"/>
                    <a:pt x="701" y="952"/>
                    <a:pt x="757" y="952"/>
                  </a:cubicBezTo>
                  <a:cubicBezTo>
                    <a:pt x="809" y="900"/>
                    <a:pt x="872" y="870"/>
                    <a:pt x="934" y="870"/>
                  </a:cubicBezTo>
                  <a:cubicBezTo>
                    <a:pt x="991" y="870"/>
                    <a:pt x="1047" y="895"/>
                    <a:pt x="1095" y="952"/>
                  </a:cubicBezTo>
                  <a:cubicBezTo>
                    <a:pt x="1214" y="952"/>
                    <a:pt x="1314" y="932"/>
                    <a:pt x="1433" y="913"/>
                  </a:cubicBezTo>
                  <a:lnTo>
                    <a:pt x="1493" y="913"/>
                  </a:lnTo>
                  <a:cubicBezTo>
                    <a:pt x="1604" y="946"/>
                    <a:pt x="1722" y="973"/>
                    <a:pt x="1839" y="973"/>
                  </a:cubicBezTo>
                  <a:cubicBezTo>
                    <a:pt x="1930" y="973"/>
                    <a:pt x="2022" y="956"/>
                    <a:pt x="2109" y="913"/>
                  </a:cubicBezTo>
                  <a:cubicBezTo>
                    <a:pt x="2209" y="914"/>
                    <a:pt x="2308" y="914"/>
                    <a:pt x="2407" y="914"/>
                  </a:cubicBezTo>
                  <a:cubicBezTo>
                    <a:pt x="4216" y="914"/>
                    <a:pt x="6008" y="749"/>
                    <a:pt x="7819" y="674"/>
                  </a:cubicBezTo>
                  <a:cubicBezTo>
                    <a:pt x="7998" y="674"/>
                    <a:pt x="8157" y="574"/>
                    <a:pt x="8316" y="535"/>
                  </a:cubicBezTo>
                  <a:cubicBezTo>
                    <a:pt x="8386" y="485"/>
                    <a:pt x="8450" y="460"/>
                    <a:pt x="8510" y="460"/>
                  </a:cubicBezTo>
                  <a:cubicBezTo>
                    <a:pt x="8570" y="460"/>
                    <a:pt x="8624" y="485"/>
                    <a:pt x="8674" y="535"/>
                  </a:cubicBezTo>
                  <a:lnTo>
                    <a:pt x="9191" y="674"/>
                  </a:lnTo>
                  <a:cubicBezTo>
                    <a:pt x="9281" y="731"/>
                    <a:pt x="9377" y="751"/>
                    <a:pt x="9475" y="751"/>
                  </a:cubicBezTo>
                  <a:cubicBezTo>
                    <a:pt x="9615" y="751"/>
                    <a:pt x="9758" y="709"/>
                    <a:pt x="9887" y="674"/>
                  </a:cubicBezTo>
                  <a:cubicBezTo>
                    <a:pt x="10246" y="554"/>
                    <a:pt x="10643" y="654"/>
                    <a:pt x="10982" y="535"/>
                  </a:cubicBezTo>
                  <a:cubicBezTo>
                    <a:pt x="11101" y="475"/>
                    <a:pt x="11280" y="435"/>
                    <a:pt x="11260" y="256"/>
                  </a:cubicBezTo>
                  <a:cubicBezTo>
                    <a:pt x="11244" y="96"/>
                    <a:pt x="11138" y="0"/>
                    <a:pt x="109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
            <p:cNvSpPr/>
            <p:nvPr/>
          </p:nvSpPr>
          <p:spPr>
            <a:xfrm>
              <a:off x="5254450" y="453775"/>
              <a:ext cx="198450" cy="34375"/>
            </a:xfrm>
            <a:custGeom>
              <a:avLst/>
              <a:gdLst/>
              <a:ahLst/>
              <a:cxnLst/>
              <a:rect l="l" t="t" r="r" b="b"/>
              <a:pathLst>
                <a:path w="7938" h="1375" extrusionOk="0">
                  <a:moveTo>
                    <a:pt x="7635" y="0"/>
                  </a:moveTo>
                  <a:cubicBezTo>
                    <a:pt x="7192" y="0"/>
                    <a:pt x="6767" y="207"/>
                    <a:pt x="6317" y="207"/>
                  </a:cubicBezTo>
                  <a:cubicBezTo>
                    <a:pt x="6300" y="207"/>
                    <a:pt x="6284" y="207"/>
                    <a:pt x="6267" y="206"/>
                  </a:cubicBezTo>
                  <a:cubicBezTo>
                    <a:pt x="6084" y="203"/>
                    <a:pt x="5900" y="202"/>
                    <a:pt x="5717" y="202"/>
                  </a:cubicBezTo>
                  <a:cubicBezTo>
                    <a:pt x="4662" y="202"/>
                    <a:pt x="3600" y="256"/>
                    <a:pt x="2567" y="425"/>
                  </a:cubicBezTo>
                  <a:cubicBezTo>
                    <a:pt x="1731" y="584"/>
                    <a:pt x="836" y="425"/>
                    <a:pt x="0" y="724"/>
                  </a:cubicBezTo>
                  <a:lnTo>
                    <a:pt x="2527" y="724"/>
                  </a:lnTo>
                  <a:cubicBezTo>
                    <a:pt x="2069" y="1082"/>
                    <a:pt x="1532" y="743"/>
                    <a:pt x="1094" y="1102"/>
                  </a:cubicBezTo>
                  <a:cubicBezTo>
                    <a:pt x="1339" y="1312"/>
                    <a:pt x="1601" y="1375"/>
                    <a:pt x="1872" y="1375"/>
                  </a:cubicBezTo>
                  <a:cubicBezTo>
                    <a:pt x="2087" y="1375"/>
                    <a:pt x="2307" y="1336"/>
                    <a:pt x="2527" y="1300"/>
                  </a:cubicBezTo>
                  <a:cubicBezTo>
                    <a:pt x="3641" y="1181"/>
                    <a:pt x="4775" y="1141"/>
                    <a:pt x="5928" y="1002"/>
                  </a:cubicBezTo>
                  <a:cubicBezTo>
                    <a:pt x="6446" y="923"/>
                    <a:pt x="7022" y="1062"/>
                    <a:pt x="7520" y="743"/>
                  </a:cubicBezTo>
                  <a:cubicBezTo>
                    <a:pt x="7400" y="505"/>
                    <a:pt x="7420" y="326"/>
                    <a:pt x="7758" y="306"/>
                  </a:cubicBezTo>
                  <a:cubicBezTo>
                    <a:pt x="7858" y="266"/>
                    <a:pt x="7938" y="147"/>
                    <a:pt x="7898" y="27"/>
                  </a:cubicBezTo>
                  <a:cubicBezTo>
                    <a:pt x="7809" y="8"/>
                    <a:pt x="7722" y="0"/>
                    <a:pt x="7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
            <p:cNvSpPr/>
            <p:nvPr/>
          </p:nvSpPr>
          <p:spPr>
            <a:xfrm>
              <a:off x="5428000" y="453200"/>
              <a:ext cx="94025" cy="28125"/>
            </a:xfrm>
            <a:custGeom>
              <a:avLst/>
              <a:gdLst/>
              <a:ahLst/>
              <a:cxnLst/>
              <a:rect l="l" t="t" r="r" b="b"/>
              <a:pathLst>
                <a:path w="3761" h="1125" extrusionOk="0">
                  <a:moveTo>
                    <a:pt x="2032" y="0"/>
                  </a:moveTo>
                  <a:cubicBezTo>
                    <a:pt x="1656" y="0"/>
                    <a:pt x="1281" y="60"/>
                    <a:pt x="916" y="70"/>
                  </a:cubicBezTo>
                  <a:cubicBezTo>
                    <a:pt x="717" y="428"/>
                    <a:pt x="180" y="50"/>
                    <a:pt x="1" y="548"/>
                  </a:cubicBezTo>
                  <a:cubicBezTo>
                    <a:pt x="220" y="568"/>
                    <a:pt x="419" y="607"/>
                    <a:pt x="618" y="627"/>
                  </a:cubicBezTo>
                  <a:cubicBezTo>
                    <a:pt x="836" y="778"/>
                    <a:pt x="1053" y="827"/>
                    <a:pt x="1268" y="827"/>
                  </a:cubicBezTo>
                  <a:cubicBezTo>
                    <a:pt x="1678" y="827"/>
                    <a:pt x="2083" y="647"/>
                    <a:pt x="2487" y="647"/>
                  </a:cubicBezTo>
                  <a:cubicBezTo>
                    <a:pt x="2501" y="649"/>
                    <a:pt x="2514" y="649"/>
                    <a:pt x="2528" y="649"/>
                  </a:cubicBezTo>
                  <a:cubicBezTo>
                    <a:pt x="2598" y="649"/>
                    <a:pt x="2676" y="632"/>
                    <a:pt x="2751" y="632"/>
                  </a:cubicBezTo>
                  <a:cubicBezTo>
                    <a:pt x="2841" y="632"/>
                    <a:pt x="2925" y="657"/>
                    <a:pt x="2985" y="766"/>
                  </a:cubicBezTo>
                  <a:cubicBezTo>
                    <a:pt x="3084" y="766"/>
                    <a:pt x="3144" y="846"/>
                    <a:pt x="3184" y="926"/>
                  </a:cubicBezTo>
                  <a:cubicBezTo>
                    <a:pt x="3243" y="965"/>
                    <a:pt x="3283" y="1025"/>
                    <a:pt x="3363" y="1065"/>
                  </a:cubicBezTo>
                  <a:cubicBezTo>
                    <a:pt x="3403" y="1125"/>
                    <a:pt x="3462" y="1125"/>
                    <a:pt x="3502" y="1125"/>
                  </a:cubicBezTo>
                  <a:cubicBezTo>
                    <a:pt x="3761" y="866"/>
                    <a:pt x="3343" y="766"/>
                    <a:pt x="3383" y="568"/>
                  </a:cubicBezTo>
                  <a:cubicBezTo>
                    <a:pt x="3283" y="548"/>
                    <a:pt x="3243" y="508"/>
                    <a:pt x="3204" y="408"/>
                  </a:cubicBezTo>
                  <a:cubicBezTo>
                    <a:pt x="3144" y="369"/>
                    <a:pt x="3064" y="309"/>
                    <a:pt x="3044" y="229"/>
                  </a:cubicBezTo>
                  <a:cubicBezTo>
                    <a:pt x="2713" y="49"/>
                    <a:pt x="2373"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
            <p:cNvSpPr/>
            <p:nvPr/>
          </p:nvSpPr>
          <p:spPr>
            <a:xfrm>
              <a:off x="5181350" y="470250"/>
              <a:ext cx="49250" cy="7050"/>
            </a:xfrm>
            <a:custGeom>
              <a:avLst/>
              <a:gdLst/>
              <a:ahLst/>
              <a:cxnLst/>
              <a:rect l="l" t="t" r="r" b="b"/>
              <a:pathLst>
                <a:path w="1970" h="282" extrusionOk="0">
                  <a:moveTo>
                    <a:pt x="1258" y="0"/>
                  </a:moveTo>
                  <a:cubicBezTo>
                    <a:pt x="825" y="0"/>
                    <a:pt x="400" y="76"/>
                    <a:pt x="0" y="244"/>
                  </a:cubicBezTo>
                  <a:cubicBezTo>
                    <a:pt x="32" y="243"/>
                    <a:pt x="64" y="242"/>
                    <a:pt x="96" y="242"/>
                  </a:cubicBezTo>
                  <a:cubicBezTo>
                    <a:pt x="394" y="242"/>
                    <a:pt x="704" y="281"/>
                    <a:pt x="1013" y="281"/>
                  </a:cubicBezTo>
                  <a:cubicBezTo>
                    <a:pt x="1337" y="281"/>
                    <a:pt x="1660" y="239"/>
                    <a:pt x="1969" y="65"/>
                  </a:cubicBezTo>
                  <a:cubicBezTo>
                    <a:pt x="1732" y="23"/>
                    <a:pt x="1494" y="0"/>
                    <a:pt x="1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
            <p:cNvSpPr/>
            <p:nvPr/>
          </p:nvSpPr>
          <p:spPr>
            <a:xfrm>
              <a:off x="5229575" y="469200"/>
              <a:ext cx="23400" cy="7100"/>
            </a:xfrm>
            <a:custGeom>
              <a:avLst/>
              <a:gdLst/>
              <a:ahLst/>
              <a:cxnLst/>
              <a:rect l="l" t="t" r="r" b="b"/>
              <a:pathLst>
                <a:path w="936" h="284" extrusionOk="0">
                  <a:moveTo>
                    <a:pt x="545" y="0"/>
                  </a:moveTo>
                  <a:cubicBezTo>
                    <a:pt x="372" y="0"/>
                    <a:pt x="193" y="50"/>
                    <a:pt x="1" y="107"/>
                  </a:cubicBezTo>
                  <a:cubicBezTo>
                    <a:pt x="96" y="239"/>
                    <a:pt x="194" y="284"/>
                    <a:pt x="295" y="284"/>
                  </a:cubicBezTo>
                  <a:cubicBezTo>
                    <a:pt x="497" y="284"/>
                    <a:pt x="704" y="104"/>
                    <a:pt x="897" y="104"/>
                  </a:cubicBezTo>
                  <a:cubicBezTo>
                    <a:pt x="910" y="104"/>
                    <a:pt x="923" y="105"/>
                    <a:pt x="936" y="107"/>
                  </a:cubicBezTo>
                  <a:cubicBezTo>
                    <a:pt x="807" y="29"/>
                    <a:pt x="678"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
            <p:cNvSpPr/>
            <p:nvPr/>
          </p:nvSpPr>
          <p:spPr>
            <a:xfrm>
              <a:off x="5508075" y="462900"/>
              <a:ext cx="4500" cy="4500"/>
            </a:xfrm>
            <a:custGeom>
              <a:avLst/>
              <a:gdLst/>
              <a:ahLst/>
              <a:cxnLst/>
              <a:rect l="l" t="t" r="r" b="b"/>
              <a:pathLst>
                <a:path w="180" h="180" extrusionOk="0">
                  <a:moveTo>
                    <a:pt x="1" y="1"/>
                  </a:moveTo>
                  <a:cubicBezTo>
                    <a:pt x="1" y="120"/>
                    <a:pt x="80" y="180"/>
                    <a:pt x="180" y="180"/>
                  </a:cubicBezTo>
                  <a:cubicBezTo>
                    <a:pt x="16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
            <p:cNvSpPr/>
            <p:nvPr/>
          </p:nvSpPr>
          <p:spPr>
            <a:xfrm>
              <a:off x="5504100" y="458925"/>
              <a:ext cx="4000" cy="4500"/>
            </a:xfrm>
            <a:custGeom>
              <a:avLst/>
              <a:gdLst/>
              <a:ahLst/>
              <a:cxnLst/>
              <a:rect l="l" t="t" r="r" b="b"/>
              <a:pathLst>
                <a:path w="160" h="180" extrusionOk="0">
                  <a:moveTo>
                    <a:pt x="0" y="0"/>
                  </a:moveTo>
                  <a:cubicBezTo>
                    <a:pt x="0" y="100"/>
                    <a:pt x="60" y="140"/>
                    <a:pt x="160" y="179"/>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
            <p:cNvSpPr/>
            <p:nvPr/>
          </p:nvSpPr>
          <p:spPr>
            <a:xfrm>
              <a:off x="5597100" y="546450"/>
              <a:ext cx="44275" cy="35325"/>
            </a:xfrm>
            <a:custGeom>
              <a:avLst/>
              <a:gdLst/>
              <a:ahLst/>
              <a:cxnLst/>
              <a:rect l="l" t="t" r="r" b="b"/>
              <a:pathLst>
                <a:path w="1771" h="1413" extrusionOk="0">
                  <a:moveTo>
                    <a:pt x="259" y="0"/>
                  </a:moveTo>
                  <a:cubicBezTo>
                    <a:pt x="179" y="0"/>
                    <a:pt x="100" y="20"/>
                    <a:pt x="20" y="20"/>
                  </a:cubicBezTo>
                  <a:cubicBezTo>
                    <a:pt x="0" y="80"/>
                    <a:pt x="20" y="140"/>
                    <a:pt x="60" y="199"/>
                  </a:cubicBezTo>
                  <a:cubicBezTo>
                    <a:pt x="160" y="239"/>
                    <a:pt x="199" y="319"/>
                    <a:pt x="259" y="378"/>
                  </a:cubicBezTo>
                  <a:cubicBezTo>
                    <a:pt x="378" y="518"/>
                    <a:pt x="557" y="657"/>
                    <a:pt x="756" y="717"/>
                  </a:cubicBezTo>
                  <a:cubicBezTo>
                    <a:pt x="816" y="776"/>
                    <a:pt x="876" y="816"/>
                    <a:pt x="935" y="876"/>
                  </a:cubicBezTo>
                  <a:lnTo>
                    <a:pt x="975" y="876"/>
                  </a:lnTo>
                  <a:cubicBezTo>
                    <a:pt x="995" y="955"/>
                    <a:pt x="1055" y="995"/>
                    <a:pt x="1114" y="1055"/>
                  </a:cubicBezTo>
                  <a:cubicBezTo>
                    <a:pt x="1174" y="1114"/>
                    <a:pt x="1254" y="1174"/>
                    <a:pt x="1293" y="1214"/>
                  </a:cubicBezTo>
                  <a:cubicBezTo>
                    <a:pt x="1353" y="1274"/>
                    <a:pt x="1393" y="1313"/>
                    <a:pt x="1472" y="1353"/>
                  </a:cubicBezTo>
                  <a:cubicBezTo>
                    <a:pt x="1492" y="1393"/>
                    <a:pt x="1552" y="1413"/>
                    <a:pt x="1592" y="1413"/>
                  </a:cubicBezTo>
                  <a:cubicBezTo>
                    <a:pt x="1771" y="1313"/>
                    <a:pt x="1711" y="1194"/>
                    <a:pt x="1592" y="1114"/>
                  </a:cubicBezTo>
                  <a:cubicBezTo>
                    <a:pt x="1413" y="916"/>
                    <a:pt x="1254" y="737"/>
                    <a:pt x="1075" y="577"/>
                  </a:cubicBezTo>
                  <a:cubicBezTo>
                    <a:pt x="896" y="438"/>
                    <a:pt x="756" y="319"/>
                    <a:pt x="577" y="199"/>
                  </a:cubicBezTo>
                  <a:lnTo>
                    <a:pt x="398" y="20"/>
                  </a:lnTo>
                  <a:cubicBezTo>
                    <a:pt x="358" y="2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
            <p:cNvSpPr/>
            <p:nvPr/>
          </p:nvSpPr>
          <p:spPr>
            <a:xfrm>
              <a:off x="5572225" y="529550"/>
              <a:ext cx="5000" cy="4000"/>
            </a:xfrm>
            <a:custGeom>
              <a:avLst/>
              <a:gdLst/>
              <a:ahLst/>
              <a:cxnLst/>
              <a:rect l="l" t="t" r="r" b="b"/>
              <a:pathLst>
                <a:path w="200" h="160" extrusionOk="0">
                  <a:moveTo>
                    <a:pt x="1" y="0"/>
                  </a:moveTo>
                  <a:lnTo>
                    <a:pt x="1" y="0"/>
                  </a:lnTo>
                  <a:cubicBezTo>
                    <a:pt x="21" y="100"/>
                    <a:pt x="100" y="159"/>
                    <a:pt x="200" y="159"/>
                  </a:cubicBezTo>
                  <a:cubicBezTo>
                    <a:pt x="12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
            <p:cNvSpPr/>
            <p:nvPr/>
          </p:nvSpPr>
          <p:spPr>
            <a:xfrm>
              <a:off x="5577200" y="533525"/>
              <a:ext cx="4500" cy="3000"/>
            </a:xfrm>
            <a:custGeom>
              <a:avLst/>
              <a:gdLst/>
              <a:ahLst/>
              <a:cxnLst/>
              <a:rect l="l" t="t" r="r" b="b"/>
              <a:pathLst>
                <a:path w="180" h="120" extrusionOk="0">
                  <a:moveTo>
                    <a:pt x="1" y="0"/>
                  </a:moveTo>
                  <a:cubicBezTo>
                    <a:pt x="80" y="40"/>
                    <a:pt x="120" y="80"/>
                    <a:pt x="180" y="120"/>
                  </a:cubicBezTo>
                  <a:cubicBezTo>
                    <a:pt x="120" y="80"/>
                    <a:pt x="6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
            <p:cNvSpPr/>
            <p:nvPr/>
          </p:nvSpPr>
          <p:spPr>
            <a:xfrm>
              <a:off x="5593625" y="546450"/>
              <a:ext cx="5475" cy="4500"/>
            </a:xfrm>
            <a:custGeom>
              <a:avLst/>
              <a:gdLst/>
              <a:ahLst/>
              <a:cxnLst/>
              <a:rect l="l" t="t" r="r" b="b"/>
              <a:pathLst>
                <a:path w="219" h="180" extrusionOk="0">
                  <a:moveTo>
                    <a:pt x="199" y="0"/>
                  </a:moveTo>
                  <a:cubicBezTo>
                    <a:pt x="120" y="0"/>
                    <a:pt x="40" y="20"/>
                    <a:pt x="0" y="20"/>
                  </a:cubicBezTo>
                  <a:lnTo>
                    <a:pt x="219" y="180"/>
                  </a:ln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
            <p:cNvSpPr/>
            <p:nvPr/>
          </p:nvSpPr>
          <p:spPr>
            <a:xfrm>
              <a:off x="5755750" y="685200"/>
              <a:ext cx="3500" cy="3500"/>
            </a:xfrm>
            <a:custGeom>
              <a:avLst/>
              <a:gdLst/>
              <a:ahLst/>
              <a:cxnLst/>
              <a:rect l="l" t="t" r="r" b="b"/>
              <a:pathLst>
                <a:path w="140" h="140" extrusionOk="0">
                  <a:moveTo>
                    <a:pt x="0" y="1"/>
                  </a:moveTo>
                  <a:cubicBezTo>
                    <a:pt x="20" y="100"/>
                    <a:pt x="80" y="140"/>
                    <a:pt x="139" y="14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
            <p:cNvSpPr/>
            <p:nvPr/>
          </p:nvSpPr>
          <p:spPr>
            <a:xfrm>
              <a:off x="5765200" y="693650"/>
              <a:ext cx="3500" cy="4000"/>
            </a:xfrm>
            <a:custGeom>
              <a:avLst/>
              <a:gdLst/>
              <a:ahLst/>
              <a:cxnLst/>
              <a:rect l="l" t="t" r="r" b="b"/>
              <a:pathLst>
                <a:path w="140" h="160" extrusionOk="0">
                  <a:moveTo>
                    <a:pt x="0" y="1"/>
                  </a:moveTo>
                  <a:cubicBezTo>
                    <a:pt x="20" y="100"/>
                    <a:pt x="60" y="160"/>
                    <a:pt x="139" y="16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
            <p:cNvSpPr/>
            <p:nvPr/>
          </p:nvSpPr>
          <p:spPr>
            <a:xfrm>
              <a:off x="5769175" y="698125"/>
              <a:ext cx="4000" cy="3525"/>
            </a:xfrm>
            <a:custGeom>
              <a:avLst/>
              <a:gdLst/>
              <a:ahLst/>
              <a:cxnLst/>
              <a:rect l="l" t="t" r="r" b="b"/>
              <a:pathLst>
                <a:path w="160" h="141" extrusionOk="0">
                  <a:moveTo>
                    <a:pt x="15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
            <p:cNvSpPr/>
            <p:nvPr/>
          </p:nvSpPr>
          <p:spPr>
            <a:xfrm>
              <a:off x="5721425" y="654875"/>
              <a:ext cx="4000" cy="3000"/>
            </a:xfrm>
            <a:custGeom>
              <a:avLst/>
              <a:gdLst/>
              <a:ahLst/>
              <a:cxnLst/>
              <a:rect l="l" t="t" r="r" b="b"/>
              <a:pathLst>
                <a:path w="160" h="120" extrusionOk="0">
                  <a:moveTo>
                    <a:pt x="1" y="0"/>
                  </a:moveTo>
                  <a:cubicBezTo>
                    <a:pt x="20" y="60"/>
                    <a:pt x="80" y="119"/>
                    <a:pt x="160" y="119"/>
                  </a:cubicBezTo>
                  <a:cubicBezTo>
                    <a:pt x="80" y="100"/>
                    <a:pt x="2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
            <p:cNvSpPr/>
            <p:nvPr/>
          </p:nvSpPr>
          <p:spPr>
            <a:xfrm>
              <a:off x="5736850" y="668300"/>
              <a:ext cx="5000" cy="4000"/>
            </a:xfrm>
            <a:custGeom>
              <a:avLst/>
              <a:gdLst/>
              <a:ahLst/>
              <a:cxnLst/>
              <a:rect l="l" t="t" r="r" b="b"/>
              <a:pathLst>
                <a:path w="200" h="160" extrusionOk="0">
                  <a:moveTo>
                    <a:pt x="0" y="0"/>
                  </a:moveTo>
                  <a:lnTo>
                    <a:pt x="0" y="0"/>
                  </a:lnTo>
                  <a:cubicBezTo>
                    <a:pt x="60" y="80"/>
                    <a:pt x="100" y="159"/>
                    <a:pt x="199" y="159"/>
                  </a:cubicBezTo>
                  <a:cubicBezTo>
                    <a:pt x="159" y="100"/>
                    <a:pt x="8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
            <p:cNvSpPr/>
            <p:nvPr/>
          </p:nvSpPr>
          <p:spPr>
            <a:xfrm>
              <a:off x="5752750" y="680725"/>
              <a:ext cx="3025" cy="4000"/>
            </a:xfrm>
            <a:custGeom>
              <a:avLst/>
              <a:gdLst/>
              <a:ahLst/>
              <a:cxnLst/>
              <a:rect l="l" t="t" r="r" b="b"/>
              <a:pathLst>
                <a:path w="121" h="160" extrusionOk="0">
                  <a:moveTo>
                    <a:pt x="1" y="1"/>
                  </a:moveTo>
                  <a:lnTo>
                    <a:pt x="1" y="1"/>
                  </a:lnTo>
                  <a:cubicBezTo>
                    <a:pt x="41" y="80"/>
                    <a:pt x="61" y="100"/>
                    <a:pt x="120" y="160"/>
                  </a:cubicBezTo>
                  <a:cubicBezTo>
                    <a:pt x="61"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
            <p:cNvSpPr/>
            <p:nvPr/>
          </p:nvSpPr>
          <p:spPr>
            <a:xfrm>
              <a:off x="5650800" y="589550"/>
              <a:ext cx="8475" cy="5725"/>
            </a:xfrm>
            <a:custGeom>
              <a:avLst/>
              <a:gdLst/>
              <a:ahLst/>
              <a:cxnLst/>
              <a:rect l="l" t="t" r="r" b="b"/>
              <a:pathLst>
                <a:path w="339" h="229" extrusionOk="0">
                  <a:moveTo>
                    <a:pt x="242" y="1"/>
                  </a:moveTo>
                  <a:cubicBezTo>
                    <a:pt x="117" y="1"/>
                    <a:pt x="33" y="42"/>
                    <a:pt x="1" y="186"/>
                  </a:cubicBezTo>
                  <a:cubicBezTo>
                    <a:pt x="29" y="214"/>
                    <a:pt x="56" y="229"/>
                    <a:pt x="86" y="229"/>
                  </a:cubicBezTo>
                  <a:cubicBezTo>
                    <a:pt x="120" y="229"/>
                    <a:pt x="157" y="209"/>
                    <a:pt x="200" y="166"/>
                  </a:cubicBezTo>
                  <a:lnTo>
                    <a:pt x="339" y="7"/>
                  </a:lnTo>
                  <a:cubicBezTo>
                    <a:pt x="304" y="3"/>
                    <a:pt x="272"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
            <p:cNvSpPr/>
            <p:nvPr/>
          </p:nvSpPr>
          <p:spPr>
            <a:xfrm>
              <a:off x="5650800" y="594200"/>
              <a:ext cx="4000" cy="4000"/>
            </a:xfrm>
            <a:custGeom>
              <a:avLst/>
              <a:gdLst/>
              <a:ahLst/>
              <a:cxnLst/>
              <a:rect l="l" t="t" r="r" b="b"/>
              <a:pathLst>
                <a:path w="160" h="160" extrusionOk="0">
                  <a:moveTo>
                    <a:pt x="1" y="0"/>
                  </a:moveTo>
                  <a:cubicBezTo>
                    <a:pt x="41" y="100"/>
                    <a:pt x="100" y="159"/>
                    <a:pt x="160" y="15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
            <p:cNvSpPr/>
            <p:nvPr/>
          </p:nvSpPr>
          <p:spPr>
            <a:xfrm>
              <a:off x="5881075" y="968175"/>
              <a:ext cx="96500" cy="34000"/>
            </a:xfrm>
            <a:custGeom>
              <a:avLst/>
              <a:gdLst/>
              <a:ahLst/>
              <a:cxnLst/>
              <a:rect l="l" t="t" r="r" b="b"/>
              <a:pathLst>
                <a:path w="3860" h="1360" extrusionOk="0">
                  <a:moveTo>
                    <a:pt x="3461" y="1"/>
                  </a:moveTo>
                  <a:cubicBezTo>
                    <a:pt x="3287" y="139"/>
                    <a:pt x="3103" y="170"/>
                    <a:pt x="2917" y="170"/>
                  </a:cubicBezTo>
                  <a:cubicBezTo>
                    <a:pt x="2760" y="170"/>
                    <a:pt x="2601" y="148"/>
                    <a:pt x="2444" y="148"/>
                  </a:cubicBezTo>
                  <a:cubicBezTo>
                    <a:pt x="2385" y="148"/>
                    <a:pt x="2326" y="151"/>
                    <a:pt x="2268" y="160"/>
                  </a:cubicBezTo>
                  <a:cubicBezTo>
                    <a:pt x="1771" y="239"/>
                    <a:pt x="1273" y="339"/>
                    <a:pt x="776" y="359"/>
                  </a:cubicBezTo>
                  <a:cubicBezTo>
                    <a:pt x="720" y="355"/>
                    <a:pt x="665" y="352"/>
                    <a:pt x="611" y="352"/>
                  </a:cubicBezTo>
                  <a:cubicBezTo>
                    <a:pt x="395" y="352"/>
                    <a:pt x="191" y="390"/>
                    <a:pt x="0" y="518"/>
                  </a:cubicBezTo>
                  <a:lnTo>
                    <a:pt x="0" y="836"/>
                  </a:lnTo>
                  <a:cubicBezTo>
                    <a:pt x="254" y="1067"/>
                    <a:pt x="535" y="1097"/>
                    <a:pt x="823" y="1097"/>
                  </a:cubicBezTo>
                  <a:cubicBezTo>
                    <a:pt x="924" y="1097"/>
                    <a:pt x="1026" y="1093"/>
                    <a:pt x="1127" y="1093"/>
                  </a:cubicBezTo>
                  <a:cubicBezTo>
                    <a:pt x="1236" y="1093"/>
                    <a:pt x="1345" y="1097"/>
                    <a:pt x="1452" y="1115"/>
                  </a:cubicBezTo>
                  <a:cubicBezTo>
                    <a:pt x="1731" y="1115"/>
                    <a:pt x="1970" y="1095"/>
                    <a:pt x="2248" y="1095"/>
                  </a:cubicBezTo>
                  <a:cubicBezTo>
                    <a:pt x="2347" y="1055"/>
                    <a:pt x="2427" y="1055"/>
                    <a:pt x="2487" y="1055"/>
                  </a:cubicBezTo>
                  <a:cubicBezTo>
                    <a:pt x="2566" y="1035"/>
                    <a:pt x="2646" y="1035"/>
                    <a:pt x="2725" y="1035"/>
                  </a:cubicBezTo>
                  <a:cubicBezTo>
                    <a:pt x="2792" y="1035"/>
                    <a:pt x="2858" y="1026"/>
                    <a:pt x="2924" y="1026"/>
                  </a:cubicBezTo>
                  <a:cubicBezTo>
                    <a:pt x="2958" y="1026"/>
                    <a:pt x="2991" y="1028"/>
                    <a:pt x="3024" y="1035"/>
                  </a:cubicBezTo>
                  <a:cubicBezTo>
                    <a:pt x="3084" y="1055"/>
                    <a:pt x="3163" y="1115"/>
                    <a:pt x="3223" y="1194"/>
                  </a:cubicBezTo>
                  <a:cubicBezTo>
                    <a:pt x="3253" y="1271"/>
                    <a:pt x="3296" y="1359"/>
                    <a:pt x="3387" y="1359"/>
                  </a:cubicBezTo>
                  <a:cubicBezTo>
                    <a:pt x="3414" y="1359"/>
                    <a:pt x="3445" y="1352"/>
                    <a:pt x="3481" y="1333"/>
                  </a:cubicBezTo>
                  <a:cubicBezTo>
                    <a:pt x="3541" y="1214"/>
                    <a:pt x="3621" y="1095"/>
                    <a:pt x="3660" y="955"/>
                  </a:cubicBezTo>
                  <a:cubicBezTo>
                    <a:pt x="3740" y="697"/>
                    <a:pt x="3780" y="418"/>
                    <a:pt x="3859" y="140"/>
                  </a:cubicBezTo>
                  <a:cubicBezTo>
                    <a:pt x="3720" y="100"/>
                    <a:pt x="3581" y="40"/>
                    <a:pt x="3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
            <p:cNvSpPr/>
            <p:nvPr/>
          </p:nvSpPr>
          <p:spPr>
            <a:xfrm>
              <a:off x="5607550" y="546450"/>
              <a:ext cx="4500" cy="4500"/>
            </a:xfrm>
            <a:custGeom>
              <a:avLst/>
              <a:gdLst/>
              <a:ahLst/>
              <a:cxnLst/>
              <a:rect l="l" t="t" r="r" b="b"/>
              <a:pathLst>
                <a:path w="180" h="180" extrusionOk="0">
                  <a:moveTo>
                    <a:pt x="0" y="0"/>
                  </a:moveTo>
                  <a:cubicBezTo>
                    <a:pt x="60" y="80"/>
                    <a:pt x="139" y="120"/>
                    <a:pt x="179" y="18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
            <p:cNvSpPr/>
            <p:nvPr/>
          </p:nvSpPr>
          <p:spPr>
            <a:xfrm>
              <a:off x="5784100" y="936150"/>
              <a:ext cx="180050" cy="28075"/>
            </a:xfrm>
            <a:custGeom>
              <a:avLst/>
              <a:gdLst/>
              <a:ahLst/>
              <a:cxnLst/>
              <a:rect l="l" t="t" r="r" b="b"/>
              <a:pathLst>
                <a:path w="7202" h="1123" extrusionOk="0">
                  <a:moveTo>
                    <a:pt x="6635" y="1"/>
                  </a:moveTo>
                  <a:cubicBezTo>
                    <a:pt x="6533" y="1"/>
                    <a:pt x="6428" y="15"/>
                    <a:pt x="6326" y="28"/>
                  </a:cubicBezTo>
                  <a:cubicBezTo>
                    <a:pt x="5908" y="128"/>
                    <a:pt x="5510" y="187"/>
                    <a:pt x="5073" y="187"/>
                  </a:cubicBezTo>
                  <a:cubicBezTo>
                    <a:pt x="3760" y="347"/>
                    <a:pt x="2427" y="486"/>
                    <a:pt x="1074" y="506"/>
                  </a:cubicBezTo>
                  <a:cubicBezTo>
                    <a:pt x="945" y="506"/>
                    <a:pt x="808" y="492"/>
                    <a:pt x="674" y="492"/>
                  </a:cubicBezTo>
                  <a:cubicBezTo>
                    <a:pt x="417" y="492"/>
                    <a:pt x="170" y="543"/>
                    <a:pt x="0" y="844"/>
                  </a:cubicBezTo>
                  <a:cubicBezTo>
                    <a:pt x="211" y="1055"/>
                    <a:pt x="439" y="1101"/>
                    <a:pt x="672" y="1101"/>
                  </a:cubicBezTo>
                  <a:cubicBezTo>
                    <a:pt x="852" y="1101"/>
                    <a:pt x="1035" y="1073"/>
                    <a:pt x="1216" y="1073"/>
                  </a:cubicBezTo>
                  <a:cubicBezTo>
                    <a:pt x="1309" y="1073"/>
                    <a:pt x="1401" y="1081"/>
                    <a:pt x="1492" y="1102"/>
                  </a:cubicBezTo>
                  <a:cubicBezTo>
                    <a:pt x="1552" y="1122"/>
                    <a:pt x="1591" y="1122"/>
                    <a:pt x="1651" y="1122"/>
                  </a:cubicBezTo>
                  <a:cubicBezTo>
                    <a:pt x="2924" y="1122"/>
                    <a:pt x="4217" y="1003"/>
                    <a:pt x="5471" y="824"/>
                  </a:cubicBezTo>
                  <a:cubicBezTo>
                    <a:pt x="6047" y="725"/>
                    <a:pt x="6624" y="824"/>
                    <a:pt x="7161" y="585"/>
                  </a:cubicBezTo>
                  <a:cubicBezTo>
                    <a:pt x="7201" y="446"/>
                    <a:pt x="7201" y="347"/>
                    <a:pt x="7161" y="247"/>
                  </a:cubicBezTo>
                  <a:cubicBezTo>
                    <a:pt x="7018" y="51"/>
                    <a:pt x="6831" y="1"/>
                    <a:pt x="6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
            <p:cNvSpPr/>
            <p:nvPr/>
          </p:nvSpPr>
          <p:spPr>
            <a:xfrm>
              <a:off x="5910400" y="923925"/>
              <a:ext cx="94525" cy="21425"/>
            </a:xfrm>
            <a:custGeom>
              <a:avLst/>
              <a:gdLst/>
              <a:ahLst/>
              <a:cxnLst/>
              <a:rect l="l" t="t" r="r" b="b"/>
              <a:pathLst>
                <a:path w="3781" h="857" extrusionOk="0">
                  <a:moveTo>
                    <a:pt x="2806" y="0"/>
                  </a:moveTo>
                  <a:cubicBezTo>
                    <a:pt x="2507" y="219"/>
                    <a:pt x="2169" y="100"/>
                    <a:pt x="1851" y="179"/>
                  </a:cubicBezTo>
                  <a:cubicBezTo>
                    <a:pt x="1254" y="298"/>
                    <a:pt x="598" y="199"/>
                    <a:pt x="80" y="597"/>
                  </a:cubicBezTo>
                  <a:cubicBezTo>
                    <a:pt x="1" y="676"/>
                    <a:pt x="1" y="736"/>
                    <a:pt x="60" y="836"/>
                  </a:cubicBezTo>
                  <a:cubicBezTo>
                    <a:pt x="162" y="850"/>
                    <a:pt x="263" y="856"/>
                    <a:pt x="365" y="856"/>
                  </a:cubicBezTo>
                  <a:cubicBezTo>
                    <a:pt x="876" y="856"/>
                    <a:pt x="1387" y="703"/>
                    <a:pt x="1898" y="703"/>
                  </a:cubicBezTo>
                  <a:cubicBezTo>
                    <a:pt x="1982" y="703"/>
                    <a:pt x="2066" y="707"/>
                    <a:pt x="2149" y="716"/>
                  </a:cubicBezTo>
                  <a:cubicBezTo>
                    <a:pt x="2368" y="716"/>
                    <a:pt x="2567" y="696"/>
                    <a:pt x="2806" y="637"/>
                  </a:cubicBezTo>
                  <a:cubicBezTo>
                    <a:pt x="2885" y="597"/>
                    <a:pt x="2970" y="586"/>
                    <a:pt x="3058" y="586"/>
                  </a:cubicBezTo>
                  <a:cubicBezTo>
                    <a:pt x="3161" y="586"/>
                    <a:pt x="3267" y="601"/>
                    <a:pt x="3369" y="601"/>
                  </a:cubicBezTo>
                  <a:cubicBezTo>
                    <a:pt x="3487" y="601"/>
                    <a:pt x="3602" y="581"/>
                    <a:pt x="3701" y="497"/>
                  </a:cubicBezTo>
                  <a:cubicBezTo>
                    <a:pt x="3780" y="477"/>
                    <a:pt x="3780" y="418"/>
                    <a:pt x="3741" y="338"/>
                  </a:cubicBezTo>
                  <a:lnTo>
                    <a:pt x="3741" y="338"/>
                  </a:lnTo>
                  <a:cubicBezTo>
                    <a:pt x="3682" y="344"/>
                    <a:pt x="3624" y="348"/>
                    <a:pt x="3568" y="348"/>
                  </a:cubicBezTo>
                  <a:cubicBezTo>
                    <a:pt x="3265" y="348"/>
                    <a:pt x="3007" y="252"/>
                    <a:pt x="2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
            <p:cNvSpPr/>
            <p:nvPr/>
          </p:nvSpPr>
          <p:spPr>
            <a:xfrm>
              <a:off x="5980025" y="936350"/>
              <a:ext cx="22400" cy="5300"/>
            </a:xfrm>
            <a:custGeom>
              <a:avLst/>
              <a:gdLst/>
              <a:ahLst/>
              <a:cxnLst/>
              <a:rect l="l" t="t" r="r" b="b"/>
              <a:pathLst>
                <a:path w="896" h="212" extrusionOk="0">
                  <a:moveTo>
                    <a:pt x="896" y="20"/>
                  </a:moveTo>
                  <a:lnTo>
                    <a:pt x="896" y="20"/>
                  </a:lnTo>
                  <a:cubicBezTo>
                    <a:pt x="598" y="40"/>
                    <a:pt x="279" y="0"/>
                    <a:pt x="1" y="179"/>
                  </a:cubicBezTo>
                  <a:cubicBezTo>
                    <a:pt x="154" y="179"/>
                    <a:pt x="313" y="212"/>
                    <a:pt x="462" y="212"/>
                  </a:cubicBezTo>
                  <a:cubicBezTo>
                    <a:pt x="622" y="212"/>
                    <a:pt x="772" y="175"/>
                    <a:pt x="896"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
            <p:cNvSpPr/>
            <p:nvPr/>
          </p:nvSpPr>
          <p:spPr>
            <a:xfrm>
              <a:off x="5968100" y="945850"/>
              <a:ext cx="12450" cy="5125"/>
            </a:xfrm>
            <a:custGeom>
              <a:avLst/>
              <a:gdLst/>
              <a:ahLst/>
              <a:cxnLst/>
              <a:rect l="l" t="t" r="r" b="b"/>
              <a:pathLst>
                <a:path w="498" h="205" extrusionOk="0">
                  <a:moveTo>
                    <a:pt x="267" y="0"/>
                  </a:moveTo>
                  <a:cubicBezTo>
                    <a:pt x="177" y="0"/>
                    <a:pt x="86" y="59"/>
                    <a:pt x="0" y="197"/>
                  </a:cubicBezTo>
                  <a:cubicBezTo>
                    <a:pt x="43" y="202"/>
                    <a:pt x="84" y="204"/>
                    <a:pt x="124" y="204"/>
                  </a:cubicBezTo>
                  <a:cubicBezTo>
                    <a:pt x="255" y="204"/>
                    <a:pt x="376" y="178"/>
                    <a:pt x="498" y="118"/>
                  </a:cubicBezTo>
                  <a:cubicBezTo>
                    <a:pt x="424" y="44"/>
                    <a:pt x="346"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
            <p:cNvSpPr/>
            <p:nvPr/>
          </p:nvSpPr>
          <p:spPr>
            <a:xfrm>
              <a:off x="6002400" y="931875"/>
              <a:ext cx="8000" cy="5150"/>
            </a:xfrm>
            <a:custGeom>
              <a:avLst/>
              <a:gdLst/>
              <a:ahLst/>
              <a:cxnLst/>
              <a:rect l="l" t="t" r="r" b="b"/>
              <a:pathLst>
                <a:path w="320" h="206" extrusionOk="0">
                  <a:moveTo>
                    <a:pt x="319" y="0"/>
                  </a:moveTo>
                  <a:lnTo>
                    <a:pt x="319" y="0"/>
                  </a:lnTo>
                  <a:cubicBezTo>
                    <a:pt x="220" y="20"/>
                    <a:pt x="120" y="20"/>
                    <a:pt x="21" y="60"/>
                  </a:cubicBezTo>
                  <a:cubicBezTo>
                    <a:pt x="21" y="100"/>
                    <a:pt x="1" y="159"/>
                    <a:pt x="1" y="199"/>
                  </a:cubicBezTo>
                  <a:cubicBezTo>
                    <a:pt x="35" y="203"/>
                    <a:pt x="66" y="205"/>
                    <a:pt x="95" y="205"/>
                  </a:cubicBezTo>
                  <a:cubicBezTo>
                    <a:pt x="221" y="205"/>
                    <a:pt x="303" y="162"/>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
            <p:cNvSpPr/>
            <p:nvPr/>
          </p:nvSpPr>
          <p:spPr>
            <a:xfrm>
              <a:off x="5963125" y="950775"/>
              <a:ext cx="5000" cy="2075"/>
            </a:xfrm>
            <a:custGeom>
              <a:avLst/>
              <a:gdLst/>
              <a:ahLst/>
              <a:cxnLst/>
              <a:rect l="l" t="t" r="r" b="b"/>
              <a:pathLst>
                <a:path w="200" h="83" extrusionOk="0">
                  <a:moveTo>
                    <a:pt x="0" y="0"/>
                  </a:moveTo>
                  <a:cubicBezTo>
                    <a:pt x="38" y="57"/>
                    <a:pt x="72" y="83"/>
                    <a:pt x="103" y="83"/>
                  </a:cubicBezTo>
                  <a:cubicBezTo>
                    <a:pt x="137" y="83"/>
                    <a:pt x="168" y="52"/>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
            <p:cNvSpPr/>
            <p:nvPr/>
          </p:nvSpPr>
          <p:spPr>
            <a:xfrm>
              <a:off x="5515050" y="1129150"/>
              <a:ext cx="149700" cy="66850"/>
            </a:xfrm>
            <a:custGeom>
              <a:avLst/>
              <a:gdLst/>
              <a:ahLst/>
              <a:cxnLst/>
              <a:rect l="l" t="t" r="r" b="b"/>
              <a:pathLst>
                <a:path w="5988" h="2674" extrusionOk="0">
                  <a:moveTo>
                    <a:pt x="5567" y="0"/>
                  </a:moveTo>
                  <a:cubicBezTo>
                    <a:pt x="5531" y="0"/>
                    <a:pt x="5492" y="3"/>
                    <a:pt x="5451" y="7"/>
                  </a:cubicBezTo>
                  <a:cubicBezTo>
                    <a:pt x="4138" y="444"/>
                    <a:pt x="2805" y="842"/>
                    <a:pt x="1592" y="1479"/>
                  </a:cubicBezTo>
                  <a:cubicBezTo>
                    <a:pt x="1313" y="1757"/>
                    <a:pt x="1015" y="1996"/>
                    <a:pt x="657" y="2076"/>
                  </a:cubicBezTo>
                  <a:cubicBezTo>
                    <a:pt x="597" y="2096"/>
                    <a:pt x="517" y="2135"/>
                    <a:pt x="458" y="2155"/>
                  </a:cubicBezTo>
                  <a:cubicBezTo>
                    <a:pt x="318" y="2195"/>
                    <a:pt x="179" y="2255"/>
                    <a:pt x="60" y="2354"/>
                  </a:cubicBezTo>
                  <a:cubicBezTo>
                    <a:pt x="0" y="2434"/>
                    <a:pt x="0" y="2493"/>
                    <a:pt x="60" y="2573"/>
                  </a:cubicBezTo>
                  <a:cubicBezTo>
                    <a:pt x="133" y="2646"/>
                    <a:pt x="210" y="2673"/>
                    <a:pt x="292" y="2673"/>
                  </a:cubicBezTo>
                  <a:cubicBezTo>
                    <a:pt x="388" y="2673"/>
                    <a:pt x="489" y="2636"/>
                    <a:pt x="597" y="2593"/>
                  </a:cubicBezTo>
                  <a:cubicBezTo>
                    <a:pt x="657" y="2593"/>
                    <a:pt x="696" y="2573"/>
                    <a:pt x="756" y="2553"/>
                  </a:cubicBezTo>
                  <a:cubicBezTo>
                    <a:pt x="856" y="2454"/>
                    <a:pt x="1015" y="2513"/>
                    <a:pt x="1094" y="2394"/>
                  </a:cubicBezTo>
                  <a:cubicBezTo>
                    <a:pt x="2725" y="1877"/>
                    <a:pt x="4396" y="1359"/>
                    <a:pt x="5988" y="683"/>
                  </a:cubicBezTo>
                  <a:cubicBezTo>
                    <a:pt x="5908" y="604"/>
                    <a:pt x="5849" y="564"/>
                    <a:pt x="5769" y="484"/>
                  </a:cubicBezTo>
                  <a:cubicBezTo>
                    <a:pt x="5769" y="365"/>
                    <a:pt x="5888" y="365"/>
                    <a:pt x="5948" y="305"/>
                  </a:cubicBezTo>
                  <a:lnTo>
                    <a:pt x="5948" y="146"/>
                  </a:lnTo>
                  <a:cubicBezTo>
                    <a:pt x="5822" y="36"/>
                    <a:pt x="5708" y="0"/>
                    <a:pt x="5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
            <p:cNvSpPr/>
            <p:nvPr/>
          </p:nvSpPr>
          <p:spPr>
            <a:xfrm>
              <a:off x="5498125" y="1109700"/>
              <a:ext cx="135800" cy="25600"/>
            </a:xfrm>
            <a:custGeom>
              <a:avLst/>
              <a:gdLst/>
              <a:ahLst/>
              <a:cxnLst/>
              <a:rect l="l" t="t" r="r" b="b"/>
              <a:pathLst>
                <a:path w="5432" h="1024" extrusionOk="0">
                  <a:moveTo>
                    <a:pt x="4808" y="0"/>
                  </a:moveTo>
                  <a:cubicBezTo>
                    <a:pt x="4656" y="0"/>
                    <a:pt x="4503" y="24"/>
                    <a:pt x="4357" y="49"/>
                  </a:cubicBezTo>
                  <a:cubicBezTo>
                    <a:pt x="3979" y="168"/>
                    <a:pt x="3581" y="168"/>
                    <a:pt x="3223" y="248"/>
                  </a:cubicBezTo>
                  <a:cubicBezTo>
                    <a:pt x="3125" y="304"/>
                    <a:pt x="3026" y="360"/>
                    <a:pt x="2921" y="360"/>
                  </a:cubicBezTo>
                  <a:cubicBezTo>
                    <a:pt x="2877" y="360"/>
                    <a:pt x="2832" y="351"/>
                    <a:pt x="2786" y="327"/>
                  </a:cubicBezTo>
                  <a:cubicBezTo>
                    <a:pt x="2766" y="321"/>
                    <a:pt x="2744" y="318"/>
                    <a:pt x="2720" y="318"/>
                  </a:cubicBezTo>
                  <a:cubicBezTo>
                    <a:pt x="2673" y="318"/>
                    <a:pt x="2620" y="327"/>
                    <a:pt x="2567" y="327"/>
                  </a:cubicBezTo>
                  <a:cubicBezTo>
                    <a:pt x="2421" y="356"/>
                    <a:pt x="2275" y="370"/>
                    <a:pt x="2130" y="370"/>
                  </a:cubicBezTo>
                  <a:cubicBezTo>
                    <a:pt x="1880" y="370"/>
                    <a:pt x="1633" y="331"/>
                    <a:pt x="1393" y="268"/>
                  </a:cubicBezTo>
                  <a:cubicBezTo>
                    <a:pt x="1254" y="268"/>
                    <a:pt x="1135" y="268"/>
                    <a:pt x="995" y="307"/>
                  </a:cubicBezTo>
                  <a:cubicBezTo>
                    <a:pt x="677" y="427"/>
                    <a:pt x="239" y="248"/>
                    <a:pt x="1" y="665"/>
                  </a:cubicBezTo>
                  <a:cubicBezTo>
                    <a:pt x="41" y="765"/>
                    <a:pt x="80" y="844"/>
                    <a:pt x="180" y="904"/>
                  </a:cubicBezTo>
                  <a:cubicBezTo>
                    <a:pt x="515" y="996"/>
                    <a:pt x="854" y="1018"/>
                    <a:pt x="1197" y="1018"/>
                  </a:cubicBezTo>
                  <a:cubicBezTo>
                    <a:pt x="1497" y="1018"/>
                    <a:pt x="1799" y="1001"/>
                    <a:pt x="2104" y="1001"/>
                  </a:cubicBezTo>
                  <a:cubicBezTo>
                    <a:pt x="2277" y="1001"/>
                    <a:pt x="2451" y="1007"/>
                    <a:pt x="2627" y="1023"/>
                  </a:cubicBezTo>
                  <a:cubicBezTo>
                    <a:pt x="3084" y="1023"/>
                    <a:pt x="3542" y="1023"/>
                    <a:pt x="3979" y="944"/>
                  </a:cubicBezTo>
                  <a:cubicBezTo>
                    <a:pt x="4278" y="805"/>
                    <a:pt x="4676" y="864"/>
                    <a:pt x="4934" y="566"/>
                  </a:cubicBezTo>
                  <a:cubicBezTo>
                    <a:pt x="5034" y="347"/>
                    <a:pt x="5352" y="447"/>
                    <a:pt x="5431" y="228"/>
                  </a:cubicBezTo>
                  <a:cubicBezTo>
                    <a:pt x="5243" y="51"/>
                    <a:pt x="5027" y="0"/>
                    <a:pt x="4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
            <p:cNvSpPr/>
            <p:nvPr/>
          </p:nvSpPr>
          <p:spPr>
            <a:xfrm>
              <a:off x="5550350" y="1097275"/>
              <a:ext cx="100475" cy="21100"/>
            </a:xfrm>
            <a:custGeom>
              <a:avLst/>
              <a:gdLst/>
              <a:ahLst/>
              <a:cxnLst/>
              <a:rect l="l" t="t" r="r" b="b"/>
              <a:pathLst>
                <a:path w="4019" h="844" extrusionOk="0">
                  <a:moveTo>
                    <a:pt x="3164" y="0"/>
                  </a:moveTo>
                  <a:cubicBezTo>
                    <a:pt x="3059" y="0"/>
                    <a:pt x="2951" y="14"/>
                    <a:pt x="2845" y="29"/>
                  </a:cubicBezTo>
                  <a:cubicBezTo>
                    <a:pt x="2587" y="118"/>
                    <a:pt x="2320" y="131"/>
                    <a:pt x="2053" y="131"/>
                  </a:cubicBezTo>
                  <a:cubicBezTo>
                    <a:pt x="1940" y="131"/>
                    <a:pt x="1827" y="129"/>
                    <a:pt x="1714" y="129"/>
                  </a:cubicBezTo>
                  <a:cubicBezTo>
                    <a:pt x="1498" y="129"/>
                    <a:pt x="1284" y="137"/>
                    <a:pt x="1075" y="188"/>
                  </a:cubicBezTo>
                  <a:cubicBezTo>
                    <a:pt x="737" y="347"/>
                    <a:pt x="239" y="168"/>
                    <a:pt x="1" y="645"/>
                  </a:cubicBezTo>
                  <a:cubicBezTo>
                    <a:pt x="282" y="798"/>
                    <a:pt x="570" y="844"/>
                    <a:pt x="860" y="844"/>
                  </a:cubicBezTo>
                  <a:cubicBezTo>
                    <a:pt x="1289" y="844"/>
                    <a:pt x="1722" y="745"/>
                    <a:pt x="2149" y="745"/>
                  </a:cubicBezTo>
                  <a:cubicBezTo>
                    <a:pt x="2547" y="745"/>
                    <a:pt x="2945" y="725"/>
                    <a:pt x="3342" y="725"/>
                  </a:cubicBezTo>
                  <a:cubicBezTo>
                    <a:pt x="3561" y="665"/>
                    <a:pt x="3780" y="625"/>
                    <a:pt x="4019" y="546"/>
                  </a:cubicBezTo>
                  <a:lnTo>
                    <a:pt x="3681" y="227"/>
                  </a:lnTo>
                  <a:cubicBezTo>
                    <a:pt x="3539" y="47"/>
                    <a:pt x="3356" y="0"/>
                    <a:pt x="3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
            <p:cNvSpPr/>
            <p:nvPr/>
          </p:nvSpPr>
          <p:spPr>
            <a:xfrm>
              <a:off x="5664225" y="1105975"/>
              <a:ext cx="36350" cy="5300"/>
            </a:xfrm>
            <a:custGeom>
              <a:avLst/>
              <a:gdLst/>
              <a:ahLst/>
              <a:cxnLst/>
              <a:rect l="l" t="t" r="r" b="b"/>
              <a:pathLst>
                <a:path w="1454" h="212" extrusionOk="0">
                  <a:moveTo>
                    <a:pt x="653" y="0"/>
                  </a:moveTo>
                  <a:cubicBezTo>
                    <a:pt x="430" y="0"/>
                    <a:pt x="211" y="42"/>
                    <a:pt x="1" y="198"/>
                  </a:cubicBezTo>
                  <a:cubicBezTo>
                    <a:pt x="202" y="198"/>
                    <a:pt x="406" y="212"/>
                    <a:pt x="612" y="212"/>
                  </a:cubicBezTo>
                  <a:cubicBezTo>
                    <a:pt x="894" y="212"/>
                    <a:pt x="1177" y="185"/>
                    <a:pt x="1453" y="58"/>
                  </a:cubicBezTo>
                  <a:cubicBezTo>
                    <a:pt x="1184" y="58"/>
                    <a:pt x="915" y="0"/>
                    <a:pt x="6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
            <p:cNvSpPr/>
            <p:nvPr/>
          </p:nvSpPr>
          <p:spPr>
            <a:xfrm>
              <a:off x="5599075" y="1123350"/>
              <a:ext cx="35850" cy="10825"/>
            </a:xfrm>
            <a:custGeom>
              <a:avLst/>
              <a:gdLst/>
              <a:ahLst/>
              <a:cxnLst/>
              <a:rect l="l" t="t" r="r" b="b"/>
              <a:pathLst>
                <a:path w="1434" h="433" extrusionOk="0">
                  <a:moveTo>
                    <a:pt x="896" y="0"/>
                  </a:moveTo>
                  <a:cubicBezTo>
                    <a:pt x="839" y="11"/>
                    <a:pt x="780" y="15"/>
                    <a:pt x="720" y="15"/>
                  </a:cubicBezTo>
                  <a:cubicBezTo>
                    <a:pt x="630" y="15"/>
                    <a:pt x="539" y="7"/>
                    <a:pt x="449" y="7"/>
                  </a:cubicBezTo>
                  <a:cubicBezTo>
                    <a:pt x="284" y="7"/>
                    <a:pt x="126" y="33"/>
                    <a:pt x="1" y="179"/>
                  </a:cubicBezTo>
                  <a:cubicBezTo>
                    <a:pt x="240" y="348"/>
                    <a:pt x="468" y="433"/>
                    <a:pt x="695" y="433"/>
                  </a:cubicBezTo>
                  <a:cubicBezTo>
                    <a:pt x="921" y="433"/>
                    <a:pt x="1145" y="348"/>
                    <a:pt x="1374" y="179"/>
                  </a:cubicBezTo>
                  <a:cubicBezTo>
                    <a:pt x="1393" y="159"/>
                    <a:pt x="1413" y="100"/>
                    <a:pt x="1433" y="60"/>
                  </a:cubicBezTo>
                  <a:cubicBezTo>
                    <a:pt x="1234" y="20"/>
                    <a:pt x="1075" y="20"/>
                    <a:pt x="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
            <p:cNvSpPr/>
            <p:nvPr/>
          </p:nvSpPr>
          <p:spPr>
            <a:xfrm>
              <a:off x="5668700" y="1134800"/>
              <a:ext cx="14950" cy="11175"/>
            </a:xfrm>
            <a:custGeom>
              <a:avLst/>
              <a:gdLst/>
              <a:ahLst/>
              <a:cxnLst/>
              <a:rect l="l" t="t" r="r" b="b"/>
              <a:pathLst>
                <a:path w="598" h="447" extrusionOk="0">
                  <a:moveTo>
                    <a:pt x="371" y="0"/>
                  </a:moveTo>
                  <a:cubicBezTo>
                    <a:pt x="303" y="0"/>
                    <a:pt x="238" y="29"/>
                    <a:pt x="180" y="99"/>
                  </a:cubicBezTo>
                  <a:cubicBezTo>
                    <a:pt x="120" y="218"/>
                    <a:pt x="41" y="318"/>
                    <a:pt x="1" y="437"/>
                  </a:cubicBezTo>
                  <a:cubicBezTo>
                    <a:pt x="53" y="442"/>
                    <a:pt x="104" y="446"/>
                    <a:pt x="152" y="446"/>
                  </a:cubicBezTo>
                  <a:cubicBezTo>
                    <a:pt x="291" y="446"/>
                    <a:pt x="415" y="416"/>
                    <a:pt x="518" y="298"/>
                  </a:cubicBezTo>
                  <a:cubicBezTo>
                    <a:pt x="598" y="218"/>
                    <a:pt x="598" y="139"/>
                    <a:pt x="518" y="39"/>
                  </a:cubicBezTo>
                  <a:cubicBezTo>
                    <a:pt x="469" y="15"/>
                    <a:pt x="419" y="0"/>
                    <a:pt x="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
            <p:cNvSpPr/>
            <p:nvPr/>
          </p:nvSpPr>
          <p:spPr>
            <a:xfrm>
              <a:off x="5673175" y="1131700"/>
              <a:ext cx="16450" cy="7350"/>
            </a:xfrm>
            <a:custGeom>
              <a:avLst/>
              <a:gdLst/>
              <a:ahLst/>
              <a:cxnLst/>
              <a:rect l="l" t="t" r="r" b="b"/>
              <a:pathLst>
                <a:path w="658" h="294" extrusionOk="0">
                  <a:moveTo>
                    <a:pt x="300" y="0"/>
                  </a:moveTo>
                  <a:cubicBezTo>
                    <a:pt x="200" y="0"/>
                    <a:pt x="101" y="60"/>
                    <a:pt x="1" y="223"/>
                  </a:cubicBezTo>
                  <a:lnTo>
                    <a:pt x="319" y="223"/>
                  </a:lnTo>
                  <a:cubicBezTo>
                    <a:pt x="374" y="269"/>
                    <a:pt x="429" y="293"/>
                    <a:pt x="481" y="293"/>
                  </a:cubicBezTo>
                  <a:cubicBezTo>
                    <a:pt x="544" y="293"/>
                    <a:pt x="604" y="259"/>
                    <a:pt x="657" y="183"/>
                  </a:cubicBezTo>
                  <a:cubicBezTo>
                    <a:pt x="538" y="86"/>
                    <a:pt x="419"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
            <p:cNvSpPr/>
            <p:nvPr/>
          </p:nvSpPr>
          <p:spPr>
            <a:xfrm>
              <a:off x="5657825" y="1137275"/>
              <a:ext cx="6425" cy="4000"/>
            </a:xfrm>
            <a:custGeom>
              <a:avLst/>
              <a:gdLst/>
              <a:ahLst/>
              <a:cxnLst/>
              <a:rect l="l" t="t" r="r" b="b"/>
              <a:pathLst>
                <a:path w="257" h="160" extrusionOk="0">
                  <a:moveTo>
                    <a:pt x="257" y="0"/>
                  </a:moveTo>
                  <a:lnTo>
                    <a:pt x="257" y="0"/>
                  </a:lnTo>
                  <a:cubicBezTo>
                    <a:pt x="243" y="7"/>
                    <a:pt x="224" y="9"/>
                    <a:pt x="204" y="9"/>
                  </a:cubicBezTo>
                  <a:cubicBezTo>
                    <a:pt x="172" y="9"/>
                    <a:pt x="136" y="4"/>
                    <a:pt x="105" y="4"/>
                  </a:cubicBezTo>
                  <a:cubicBezTo>
                    <a:pt x="40" y="4"/>
                    <a:pt x="0" y="26"/>
                    <a:pt x="78" y="159"/>
                  </a:cubicBezTo>
                  <a:cubicBezTo>
                    <a:pt x="138" y="119"/>
                    <a:pt x="177" y="4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
            <p:cNvSpPr/>
            <p:nvPr/>
          </p:nvSpPr>
          <p:spPr>
            <a:xfrm>
              <a:off x="5650800" y="1110900"/>
              <a:ext cx="5500" cy="2075"/>
            </a:xfrm>
            <a:custGeom>
              <a:avLst/>
              <a:gdLst/>
              <a:ahLst/>
              <a:cxnLst/>
              <a:rect l="l" t="t" r="r" b="b"/>
              <a:pathLst>
                <a:path w="220" h="83" extrusionOk="0">
                  <a:moveTo>
                    <a:pt x="1" y="1"/>
                  </a:moveTo>
                  <a:cubicBezTo>
                    <a:pt x="29" y="58"/>
                    <a:pt x="62" y="83"/>
                    <a:pt x="98" y="83"/>
                  </a:cubicBezTo>
                  <a:cubicBezTo>
                    <a:pt x="136" y="83"/>
                    <a:pt x="178" y="53"/>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
            <p:cNvSpPr/>
            <p:nvPr/>
          </p:nvSpPr>
          <p:spPr>
            <a:xfrm>
              <a:off x="5807475" y="1104950"/>
              <a:ext cx="1500" cy="1500"/>
            </a:xfrm>
            <a:custGeom>
              <a:avLst/>
              <a:gdLst/>
              <a:ahLst/>
              <a:cxnLst/>
              <a:rect l="l" t="t" r="r" b="b"/>
              <a:pathLst>
                <a:path w="60" h="60" extrusionOk="0">
                  <a:moveTo>
                    <a:pt x="40" y="0"/>
                  </a:moveTo>
                  <a:lnTo>
                    <a:pt x="0" y="60"/>
                  </a:lnTo>
                  <a:lnTo>
                    <a:pt x="60" y="20"/>
                  </a:lnTo>
                  <a:lnTo>
                    <a:pt x="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
            <p:cNvSpPr/>
            <p:nvPr/>
          </p:nvSpPr>
          <p:spPr>
            <a:xfrm>
              <a:off x="5929300" y="1075925"/>
              <a:ext cx="50250" cy="15725"/>
            </a:xfrm>
            <a:custGeom>
              <a:avLst/>
              <a:gdLst/>
              <a:ahLst/>
              <a:cxnLst/>
              <a:rect l="l" t="t" r="r" b="b"/>
              <a:pathLst>
                <a:path w="2010" h="629" extrusionOk="0">
                  <a:moveTo>
                    <a:pt x="866" y="0"/>
                  </a:moveTo>
                  <a:cubicBezTo>
                    <a:pt x="797" y="0"/>
                    <a:pt x="728" y="3"/>
                    <a:pt x="657" y="7"/>
                  </a:cubicBezTo>
                  <a:cubicBezTo>
                    <a:pt x="518" y="27"/>
                    <a:pt x="418" y="87"/>
                    <a:pt x="339" y="206"/>
                  </a:cubicBezTo>
                  <a:cubicBezTo>
                    <a:pt x="220" y="306"/>
                    <a:pt x="120" y="425"/>
                    <a:pt x="1" y="524"/>
                  </a:cubicBezTo>
                  <a:cubicBezTo>
                    <a:pt x="220" y="594"/>
                    <a:pt x="448" y="629"/>
                    <a:pt x="685" y="629"/>
                  </a:cubicBezTo>
                  <a:cubicBezTo>
                    <a:pt x="921" y="629"/>
                    <a:pt x="1164" y="594"/>
                    <a:pt x="1413" y="524"/>
                  </a:cubicBezTo>
                  <a:cubicBezTo>
                    <a:pt x="1453" y="505"/>
                    <a:pt x="1532" y="505"/>
                    <a:pt x="1572" y="505"/>
                  </a:cubicBezTo>
                  <a:cubicBezTo>
                    <a:pt x="1712" y="385"/>
                    <a:pt x="2010" y="485"/>
                    <a:pt x="1990" y="186"/>
                  </a:cubicBezTo>
                  <a:cubicBezTo>
                    <a:pt x="1930" y="107"/>
                    <a:pt x="1851" y="87"/>
                    <a:pt x="1791" y="87"/>
                  </a:cubicBezTo>
                  <a:lnTo>
                    <a:pt x="1532" y="87"/>
                  </a:lnTo>
                  <a:cubicBezTo>
                    <a:pt x="1305" y="26"/>
                    <a:pt x="1088" y="0"/>
                    <a:pt x="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
            <p:cNvSpPr/>
            <p:nvPr/>
          </p:nvSpPr>
          <p:spPr>
            <a:xfrm>
              <a:off x="5910900" y="1088875"/>
              <a:ext cx="53250" cy="5150"/>
            </a:xfrm>
            <a:custGeom>
              <a:avLst/>
              <a:gdLst/>
              <a:ahLst/>
              <a:cxnLst/>
              <a:rect l="l" t="t" r="r" b="b"/>
              <a:pathLst>
                <a:path w="2130" h="206" extrusionOk="0">
                  <a:moveTo>
                    <a:pt x="1981" y="1"/>
                  </a:moveTo>
                  <a:cubicBezTo>
                    <a:pt x="1693" y="1"/>
                    <a:pt x="1413" y="60"/>
                    <a:pt x="1134" y="60"/>
                  </a:cubicBezTo>
                  <a:cubicBezTo>
                    <a:pt x="1002" y="60"/>
                    <a:pt x="869" y="47"/>
                    <a:pt x="737" y="6"/>
                  </a:cubicBezTo>
                  <a:cubicBezTo>
                    <a:pt x="478" y="86"/>
                    <a:pt x="239" y="6"/>
                    <a:pt x="1" y="166"/>
                  </a:cubicBezTo>
                  <a:cubicBezTo>
                    <a:pt x="35" y="165"/>
                    <a:pt x="70" y="164"/>
                    <a:pt x="105" y="164"/>
                  </a:cubicBezTo>
                  <a:cubicBezTo>
                    <a:pt x="441" y="164"/>
                    <a:pt x="784" y="206"/>
                    <a:pt x="1128" y="206"/>
                  </a:cubicBezTo>
                  <a:cubicBezTo>
                    <a:pt x="1465" y="206"/>
                    <a:pt x="1801" y="166"/>
                    <a:pt x="2129" y="6"/>
                  </a:cubicBezTo>
                  <a:cubicBezTo>
                    <a:pt x="2079" y="2"/>
                    <a:pt x="2030" y="1"/>
                    <a:pt x="1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
            <p:cNvSpPr/>
            <p:nvPr/>
          </p:nvSpPr>
          <p:spPr>
            <a:xfrm>
              <a:off x="5975050" y="1072625"/>
              <a:ext cx="18925" cy="10150"/>
            </a:xfrm>
            <a:custGeom>
              <a:avLst/>
              <a:gdLst/>
              <a:ahLst/>
              <a:cxnLst/>
              <a:rect l="l" t="t" r="r" b="b"/>
              <a:pathLst>
                <a:path w="757" h="406" extrusionOk="0">
                  <a:moveTo>
                    <a:pt x="389" y="1"/>
                  </a:moveTo>
                  <a:cubicBezTo>
                    <a:pt x="284" y="1"/>
                    <a:pt x="172" y="53"/>
                    <a:pt x="61" y="139"/>
                  </a:cubicBezTo>
                  <a:cubicBezTo>
                    <a:pt x="1" y="219"/>
                    <a:pt x="1" y="259"/>
                    <a:pt x="61" y="338"/>
                  </a:cubicBezTo>
                  <a:cubicBezTo>
                    <a:pt x="117" y="385"/>
                    <a:pt x="173" y="406"/>
                    <a:pt x="230" y="406"/>
                  </a:cubicBezTo>
                  <a:cubicBezTo>
                    <a:pt x="293" y="406"/>
                    <a:pt x="356" y="380"/>
                    <a:pt x="419" y="338"/>
                  </a:cubicBezTo>
                  <a:lnTo>
                    <a:pt x="598" y="338"/>
                  </a:lnTo>
                  <a:cubicBezTo>
                    <a:pt x="657" y="318"/>
                    <a:pt x="697" y="318"/>
                    <a:pt x="757" y="318"/>
                  </a:cubicBezTo>
                  <a:cubicBezTo>
                    <a:pt x="655" y="92"/>
                    <a:pt x="527" y="1"/>
                    <a:pt x="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
            <p:cNvSpPr/>
            <p:nvPr/>
          </p:nvSpPr>
          <p:spPr>
            <a:xfrm>
              <a:off x="5967600" y="1081075"/>
              <a:ext cx="17425" cy="8400"/>
            </a:xfrm>
            <a:custGeom>
              <a:avLst/>
              <a:gdLst/>
              <a:ahLst/>
              <a:cxnLst/>
              <a:rect l="l" t="t" r="r" b="b"/>
              <a:pathLst>
                <a:path w="697" h="336" extrusionOk="0">
                  <a:moveTo>
                    <a:pt x="319" y="0"/>
                  </a:moveTo>
                  <a:lnTo>
                    <a:pt x="0" y="318"/>
                  </a:lnTo>
                  <a:cubicBezTo>
                    <a:pt x="16" y="317"/>
                    <a:pt x="32" y="317"/>
                    <a:pt x="49" y="317"/>
                  </a:cubicBezTo>
                  <a:cubicBezTo>
                    <a:pt x="148" y="317"/>
                    <a:pt x="253" y="335"/>
                    <a:pt x="350" y="335"/>
                  </a:cubicBezTo>
                  <a:cubicBezTo>
                    <a:pt x="512" y="335"/>
                    <a:pt x="650" y="283"/>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
            <p:cNvSpPr/>
            <p:nvPr/>
          </p:nvSpPr>
          <p:spPr>
            <a:xfrm>
              <a:off x="5830825" y="1289450"/>
              <a:ext cx="94025" cy="39875"/>
            </a:xfrm>
            <a:custGeom>
              <a:avLst/>
              <a:gdLst/>
              <a:ahLst/>
              <a:cxnLst/>
              <a:rect l="l" t="t" r="r" b="b"/>
              <a:pathLst>
                <a:path w="3761" h="1595" extrusionOk="0">
                  <a:moveTo>
                    <a:pt x="100" y="0"/>
                  </a:moveTo>
                  <a:cubicBezTo>
                    <a:pt x="1" y="179"/>
                    <a:pt x="200" y="239"/>
                    <a:pt x="279" y="338"/>
                  </a:cubicBezTo>
                  <a:cubicBezTo>
                    <a:pt x="498" y="577"/>
                    <a:pt x="757" y="716"/>
                    <a:pt x="1075" y="716"/>
                  </a:cubicBezTo>
                  <a:cubicBezTo>
                    <a:pt x="1274" y="796"/>
                    <a:pt x="1493" y="677"/>
                    <a:pt x="1632" y="915"/>
                  </a:cubicBezTo>
                  <a:cubicBezTo>
                    <a:pt x="1732" y="995"/>
                    <a:pt x="1911" y="955"/>
                    <a:pt x="1990" y="1094"/>
                  </a:cubicBezTo>
                  <a:cubicBezTo>
                    <a:pt x="2466" y="1189"/>
                    <a:pt x="2833" y="1594"/>
                    <a:pt x="3334" y="1594"/>
                  </a:cubicBezTo>
                  <a:cubicBezTo>
                    <a:pt x="3356" y="1594"/>
                    <a:pt x="3379" y="1593"/>
                    <a:pt x="3403" y="1592"/>
                  </a:cubicBezTo>
                  <a:cubicBezTo>
                    <a:pt x="3562" y="1592"/>
                    <a:pt x="3681" y="1552"/>
                    <a:pt x="3761" y="1413"/>
                  </a:cubicBezTo>
                  <a:cubicBezTo>
                    <a:pt x="3681" y="1373"/>
                    <a:pt x="3621" y="1313"/>
                    <a:pt x="3562" y="1273"/>
                  </a:cubicBezTo>
                  <a:cubicBezTo>
                    <a:pt x="3283" y="1234"/>
                    <a:pt x="3045" y="1174"/>
                    <a:pt x="2866" y="915"/>
                  </a:cubicBezTo>
                  <a:cubicBezTo>
                    <a:pt x="2070" y="716"/>
                    <a:pt x="1294" y="438"/>
                    <a:pt x="598" y="20"/>
                  </a:cubicBezTo>
                  <a:cubicBezTo>
                    <a:pt x="419" y="0"/>
                    <a:pt x="279"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
            <p:cNvSpPr/>
            <p:nvPr/>
          </p:nvSpPr>
          <p:spPr>
            <a:xfrm>
              <a:off x="5880575" y="1315175"/>
              <a:ext cx="35325" cy="17075"/>
            </a:xfrm>
            <a:custGeom>
              <a:avLst/>
              <a:gdLst/>
              <a:ahLst/>
              <a:cxnLst/>
              <a:rect l="l" t="t" r="r" b="b"/>
              <a:pathLst>
                <a:path w="1413" h="683" extrusionOk="0">
                  <a:moveTo>
                    <a:pt x="93" y="1"/>
                  </a:moveTo>
                  <a:cubicBezTo>
                    <a:pt x="62" y="1"/>
                    <a:pt x="32" y="2"/>
                    <a:pt x="0" y="6"/>
                  </a:cubicBezTo>
                  <a:cubicBezTo>
                    <a:pt x="418" y="364"/>
                    <a:pt x="876" y="602"/>
                    <a:pt x="1413" y="682"/>
                  </a:cubicBezTo>
                  <a:lnTo>
                    <a:pt x="1413" y="503"/>
                  </a:lnTo>
                  <a:cubicBezTo>
                    <a:pt x="943" y="447"/>
                    <a:pt x="598"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
            <p:cNvSpPr/>
            <p:nvPr/>
          </p:nvSpPr>
          <p:spPr>
            <a:xfrm>
              <a:off x="5915375" y="1333075"/>
              <a:ext cx="26875" cy="8625"/>
            </a:xfrm>
            <a:custGeom>
              <a:avLst/>
              <a:gdLst/>
              <a:ahLst/>
              <a:cxnLst/>
              <a:rect l="l" t="t" r="r" b="b"/>
              <a:pathLst>
                <a:path w="1075" h="345" extrusionOk="0">
                  <a:moveTo>
                    <a:pt x="211" y="1"/>
                  </a:moveTo>
                  <a:cubicBezTo>
                    <a:pt x="143" y="1"/>
                    <a:pt x="73" y="8"/>
                    <a:pt x="1" y="26"/>
                  </a:cubicBezTo>
                  <a:cubicBezTo>
                    <a:pt x="201" y="283"/>
                    <a:pt x="462" y="345"/>
                    <a:pt x="741" y="345"/>
                  </a:cubicBezTo>
                  <a:cubicBezTo>
                    <a:pt x="850" y="345"/>
                    <a:pt x="963" y="335"/>
                    <a:pt x="1075" y="324"/>
                  </a:cubicBezTo>
                  <a:cubicBezTo>
                    <a:pt x="812" y="176"/>
                    <a:pt x="535"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
            <p:cNvSpPr/>
            <p:nvPr/>
          </p:nvSpPr>
          <p:spPr>
            <a:xfrm>
              <a:off x="5909425" y="990550"/>
              <a:ext cx="58200" cy="39700"/>
            </a:xfrm>
            <a:custGeom>
              <a:avLst/>
              <a:gdLst/>
              <a:ahLst/>
              <a:cxnLst/>
              <a:rect l="l" t="t" r="r" b="b"/>
              <a:pathLst>
                <a:path w="2328" h="1588" extrusionOk="0">
                  <a:moveTo>
                    <a:pt x="418" y="1"/>
                  </a:moveTo>
                  <a:cubicBezTo>
                    <a:pt x="358" y="60"/>
                    <a:pt x="418" y="140"/>
                    <a:pt x="497" y="200"/>
                  </a:cubicBezTo>
                  <a:lnTo>
                    <a:pt x="557" y="200"/>
                  </a:lnTo>
                  <a:lnTo>
                    <a:pt x="537" y="259"/>
                  </a:lnTo>
                  <a:cubicBezTo>
                    <a:pt x="477" y="299"/>
                    <a:pt x="438" y="319"/>
                    <a:pt x="378" y="319"/>
                  </a:cubicBezTo>
                  <a:cubicBezTo>
                    <a:pt x="219" y="399"/>
                    <a:pt x="0" y="418"/>
                    <a:pt x="60" y="717"/>
                  </a:cubicBezTo>
                  <a:cubicBezTo>
                    <a:pt x="139" y="777"/>
                    <a:pt x="259" y="816"/>
                    <a:pt x="358" y="836"/>
                  </a:cubicBezTo>
                  <a:cubicBezTo>
                    <a:pt x="438" y="856"/>
                    <a:pt x="517" y="856"/>
                    <a:pt x="597" y="856"/>
                  </a:cubicBezTo>
                  <a:lnTo>
                    <a:pt x="816" y="856"/>
                  </a:lnTo>
                  <a:cubicBezTo>
                    <a:pt x="915" y="856"/>
                    <a:pt x="1015" y="836"/>
                    <a:pt x="1114" y="836"/>
                  </a:cubicBezTo>
                  <a:cubicBezTo>
                    <a:pt x="1154" y="836"/>
                    <a:pt x="1213" y="836"/>
                    <a:pt x="1253" y="816"/>
                  </a:cubicBezTo>
                  <a:lnTo>
                    <a:pt x="1253" y="816"/>
                  </a:lnTo>
                  <a:cubicBezTo>
                    <a:pt x="1194" y="916"/>
                    <a:pt x="1034" y="856"/>
                    <a:pt x="935" y="916"/>
                  </a:cubicBezTo>
                  <a:cubicBezTo>
                    <a:pt x="696" y="1095"/>
                    <a:pt x="60" y="737"/>
                    <a:pt x="199" y="1453"/>
                  </a:cubicBezTo>
                  <a:cubicBezTo>
                    <a:pt x="408" y="1538"/>
                    <a:pt x="621" y="1587"/>
                    <a:pt x="832" y="1587"/>
                  </a:cubicBezTo>
                  <a:cubicBezTo>
                    <a:pt x="1064" y="1587"/>
                    <a:pt x="1293" y="1528"/>
                    <a:pt x="1512" y="1393"/>
                  </a:cubicBezTo>
                  <a:cubicBezTo>
                    <a:pt x="1552" y="1393"/>
                    <a:pt x="1611" y="1353"/>
                    <a:pt x="1651" y="1334"/>
                  </a:cubicBezTo>
                  <a:cubicBezTo>
                    <a:pt x="1751" y="1234"/>
                    <a:pt x="1910" y="1294"/>
                    <a:pt x="2009" y="1194"/>
                  </a:cubicBezTo>
                  <a:cubicBezTo>
                    <a:pt x="2248" y="1015"/>
                    <a:pt x="2308" y="737"/>
                    <a:pt x="2327" y="458"/>
                  </a:cubicBezTo>
                  <a:cubicBezTo>
                    <a:pt x="2208" y="359"/>
                    <a:pt x="2188" y="239"/>
                    <a:pt x="2188" y="120"/>
                  </a:cubicBezTo>
                  <a:cubicBezTo>
                    <a:pt x="2155" y="87"/>
                    <a:pt x="2116" y="72"/>
                    <a:pt x="2078" y="72"/>
                  </a:cubicBezTo>
                  <a:cubicBezTo>
                    <a:pt x="2047" y="72"/>
                    <a:pt x="2016" y="82"/>
                    <a:pt x="1989" y="100"/>
                  </a:cubicBezTo>
                  <a:cubicBezTo>
                    <a:pt x="1850" y="140"/>
                    <a:pt x="1711" y="140"/>
                    <a:pt x="1591" y="140"/>
                  </a:cubicBezTo>
                  <a:cubicBezTo>
                    <a:pt x="1492" y="120"/>
                    <a:pt x="1412" y="60"/>
                    <a:pt x="1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
            <p:cNvSpPr/>
            <p:nvPr/>
          </p:nvSpPr>
          <p:spPr>
            <a:xfrm>
              <a:off x="5893000" y="1019400"/>
              <a:ext cx="54225" cy="17500"/>
            </a:xfrm>
            <a:custGeom>
              <a:avLst/>
              <a:gdLst/>
              <a:ahLst/>
              <a:cxnLst/>
              <a:rect l="l" t="t" r="r" b="b"/>
              <a:pathLst>
                <a:path w="2169" h="700" extrusionOk="0">
                  <a:moveTo>
                    <a:pt x="398" y="0"/>
                  </a:moveTo>
                  <a:cubicBezTo>
                    <a:pt x="239" y="40"/>
                    <a:pt x="140" y="80"/>
                    <a:pt x="40" y="199"/>
                  </a:cubicBezTo>
                  <a:cubicBezTo>
                    <a:pt x="1" y="339"/>
                    <a:pt x="1" y="458"/>
                    <a:pt x="100" y="577"/>
                  </a:cubicBezTo>
                  <a:cubicBezTo>
                    <a:pt x="392" y="671"/>
                    <a:pt x="678" y="699"/>
                    <a:pt x="967" y="699"/>
                  </a:cubicBezTo>
                  <a:cubicBezTo>
                    <a:pt x="1230" y="699"/>
                    <a:pt x="1496" y="676"/>
                    <a:pt x="1771" y="657"/>
                  </a:cubicBezTo>
                  <a:cubicBezTo>
                    <a:pt x="1910" y="577"/>
                    <a:pt x="2089" y="498"/>
                    <a:pt x="2169" y="339"/>
                  </a:cubicBezTo>
                  <a:lnTo>
                    <a:pt x="2169" y="199"/>
                  </a:lnTo>
                  <a:lnTo>
                    <a:pt x="756" y="140"/>
                  </a:lnTo>
                  <a:cubicBezTo>
                    <a:pt x="657" y="60"/>
                    <a:pt x="498" y="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
            <p:cNvSpPr/>
            <p:nvPr/>
          </p:nvSpPr>
          <p:spPr>
            <a:xfrm>
              <a:off x="5910400" y="1036425"/>
              <a:ext cx="48775" cy="17800"/>
            </a:xfrm>
            <a:custGeom>
              <a:avLst/>
              <a:gdLst/>
              <a:ahLst/>
              <a:cxnLst/>
              <a:rect l="l" t="t" r="r" b="b"/>
              <a:pathLst>
                <a:path w="1951" h="712" extrusionOk="0">
                  <a:moveTo>
                    <a:pt x="570" y="1"/>
                  </a:moveTo>
                  <a:cubicBezTo>
                    <a:pt x="394" y="1"/>
                    <a:pt x="220" y="36"/>
                    <a:pt x="60" y="155"/>
                  </a:cubicBezTo>
                  <a:cubicBezTo>
                    <a:pt x="1" y="254"/>
                    <a:pt x="1" y="314"/>
                    <a:pt x="60" y="394"/>
                  </a:cubicBezTo>
                  <a:cubicBezTo>
                    <a:pt x="162" y="428"/>
                    <a:pt x="272" y="451"/>
                    <a:pt x="366" y="465"/>
                  </a:cubicBezTo>
                  <a:lnTo>
                    <a:pt x="366" y="465"/>
                  </a:lnTo>
                  <a:cubicBezTo>
                    <a:pt x="358" y="464"/>
                    <a:pt x="349" y="464"/>
                    <a:pt x="340" y="464"/>
                  </a:cubicBezTo>
                  <a:cubicBezTo>
                    <a:pt x="268" y="464"/>
                    <a:pt x="186" y="467"/>
                    <a:pt x="100" y="473"/>
                  </a:cubicBezTo>
                  <a:cubicBezTo>
                    <a:pt x="21" y="513"/>
                    <a:pt x="21" y="593"/>
                    <a:pt x="60" y="672"/>
                  </a:cubicBezTo>
                  <a:cubicBezTo>
                    <a:pt x="677" y="692"/>
                    <a:pt x="1314" y="692"/>
                    <a:pt x="1950" y="712"/>
                  </a:cubicBezTo>
                  <a:cubicBezTo>
                    <a:pt x="1811" y="433"/>
                    <a:pt x="1354" y="593"/>
                    <a:pt x="1294" y="215"/>
                  </a:cubicBezTo>
                  <a:cubicBezTo>
                    <a:pt x="1254" y="155"/>
                    <a:pt x="1194" y="75"/>
                    <a:pt x="1095" y="56"/>
                  </a:cubicBezTo>
                  <a:cubicBezTo>
                    <a:pt x="926" y="36"/>
                    <a:pt x="747" y="1"/>
                    <a:pt x="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
            <p:cNvSpPr/>
            <p:nvPr/>
          </p:nvSpPr>
          <p:spPr>
            <a:xfrm>
              <a:off x="5937750" y="1028350"/>
              <a:ext cx="21425" cy="15000"/>
            </a:xfrm>
            <a:custGeom>
              <a:avLst/>
              <a:gdLst/>
              <a:ahLst/>
              <a:cxnLst/>
              <a:rect l="l" t="t" r="r" b="b"/>
              <a:pathLst>
                <a:path w="857" h="600" extrusionOk="0">
                  <a:moveTo>
                    <a:pt x="359" y="1"/>
                  </a:moveTo>
                  <a:cubicBezTo>
                    <a:pt x="220" y="1"/>
                    <a:pt x="80" y="20"/>
                    <a:pt x="1" y="180"/>
                  </a:cubicBezTo>
                  <a:cubicBezTo>
                    <a:pt x="1" y="299"/>
                    <a:pt x="61" y="398"/>
                    <a:pt x="160" y="498"/>
                  </a:cubicBezTo>
                  <a:cubicBezTo>
                    <a:pt x="180" y="518"/>
                    <a:pt x="180" y="538"/>
                    <a:pt x="200" y="577"/>
                  </a:cubicBezTo>
                  <a:cubicBezTo>
                    <a:pt x="319" y="577"/>
                    <a:pt x="419" y="577"/>
                    <a:pt x="558" y="597"/>
                  </a:cubicBezTo>
                  <a:cubicBezTo>
                    <a:pt x="568" y="599"/>
                    <a:pt x="578" y="600"/>
                    <a:pt x="587" y="600"/>
                  </a:cubicBezTo>
                  <a:cubicBezTo>
                    <a:pt x="700" y="600"/>
                    <a:pt x="722" y="490"/>
                    <a:pt x="777" y="398"/>
                  </a:cubicBezTo>
                  <a:cubicBezTo>
                    <a:pt x="856" y="199"/>
                    <a:pt x="677" y="180"/>
                    <a:pt x="558" y="120"/>
                  </a:cubicBezTo>
                  <a:cubicBezTo>
                    <a:pt x="458" y="120"/>
                    <a:pt x="399" y="8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
            <p:cNvSpPr/>
            <p:nvPr/>
          </p:nvSpPr>
          <p:spPr>
            <a:xfrm>
              <a:off x="5950700" y="1019400"/>
              <a:ext cx="8975" cy="4125"/>
            </a:xfrm>
            <a:custGeom>
              <a:avLst/>
              <a:gdLst/>
              <a:ahLst/>
              <a:cxnLst/>
              <a:rect l="l" t="t" r="r" b="b"/>
              <a:pathLst>
                <a:path w="359" h="165" extrusionOk="0">
                  <a:moveTo>
                    <a:pt x="358" y="0"/>
                  </a:moveTo>
                  <a:cubicBezTo>
                    <a:pt x="239" y="0"/>
                    <a:pt x="80" y="40"/>
                    <a:pt x="0" y="160"/>
                  </a:cubicBezTo>
                  <a:cubicBezTo>
                    <a:pt x="25" y="163"/>
                    <a:pt x="50" y="164"/>
                    <a:pt x="73" y="164"/>
                  </a:cubicBezTo>
                  <a:cubicBezTo>
                    <a:pt x="196" y="164"/>
                    <a:pt x="291" y="118"/>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
            <p:cNvSpPr/>
            <p:nvPr/>
          </p:nvSpPr>
          <p:spPr>
            <a:xfrm>
              <a:off x="5946700" y="1027850"/>
              <a:ext cx="5000" cy="3125"/>
            </a:xfrm>
            <a:custGeom>
              <a:avLst/>
              <a:gdLst/>
              <a:ahLst/>
              <a:cxnLst/>
              <a:rect l="l" t="t" r="r" b="b"/>
              <a:pathLst>
                <a:path w="200" h="125" extrusionOk="0">
                  <a:moveTo>
                    <a:pt x="1" y="1"/>
                  </a:moveTo>
                  <a:cubicBezTo>
                    <a:pt x="34" y="84"/>
                    <a:pt x="81" y="125"/>
                    <a:pt x="153" y="125"/>
                  </a:cubicBezTo>
                  <a:cubicBezTo>
                    <a:pt x="168" y="125"/>
                    <a:pt x="183" y="123"/>
                    <a:pt x="200" y="120"/>
                  </a:cubicBezTo>
                  <a:cubicBezTo>
                    <a:pt x="12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
            <p:cNvSpPr/>
            <p:nvPr/>
          </p:nvSpPr>
          <p:spPr>
            <a:xfrm>
              <a:off x="5964125" y="1067650"/>
              <a:ext cx="4000" cy="4000"/>
            </a:xfrm>
            <a:custGeom>
              <a:avLst/>
              <a:gdLst/>
              <a:ahLst/>
              <a:cxnLst/>
              <a:rect l="l" t="t" r="r" b="b"/>
              <a:pathLst>
                <a:path w="160" h="160" extrusionOk="0">
                  <a:moveTo>
                    <a:pt x="20" y="0"/>
                  </a:moveTo>
                  <a:cubicBezTo>
                    <a:pt x="20" y="40"/>
                    <a:pt x="0" y="119"/>
                    <a:pt x="0" y="159"/>
                  </a:cubicBezTo>
                  <a:cubicBezTo>
                    <a:pt x="60" y="139"/>
                    <a:pt x="120" y="100"/>
                    <a:pt x="159" y="20"/>
                  </a:cubicBezTo>
                  <a:cubicBezTo>
                    <a:pt x="120" y="0"/>
                    <a:pt x="60" y="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
            <p:cNvSpPr/>
            <p:nvPr/>
          </p:nvSpPr>
          <p:spPr>
            <a:xfrm>
              <a:off x="5819900" y="1289450"/>
              <a:ext cx="17925" cy="8475"/>
            </a:xfrm>
            <a:custGeom>
              <a:avLst/>
              <a:gdLst/>
              <a:ahLst/>
              <a:cxnLst/>
              <a:rect l="l" t="t" r="r" b="b"/>
              <a:pathLst>
                <a:path w="717" h="339" extrusionOk="0">
                  <a:moveTo>
                    <a:pt x="0" y="0"/>
                  </a:moveTo>
                  <a:cubicBezTo>
                    <a:pt x="219" y="139"/>
                    <a:pt x="418" y="338"/>
                    <a:pt x="716" y="338"/>
                  </a:cubicBezTo>
                  <a:cubicBezTo>
                    <a:pt x="657" y="239"/>
                    <a:pt x="597" y="12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5"/>
            <p:cNvSpPr/>
            <p:nvPr/>
          </p:nvSpPr>
          <p:spPr>
            <a:xfrm>
              <a:off x="5713975" y="1245950"/>
              <a:ext cx="10450" cy="3900"/>
            </a:xfrm>
            <a:custGeom>
              <a:avLst/>
              <a:gdLst/>
              <a:ahLst/>
              <a:cxnLst/>
              <a:rect l="l" t="t" r="r" b="b"/>
              <a:pathLst>
                <a:path w="418" h="156" extrusionOk="0">
                  <a:moveTo>
                    <a:pt x="132" y="1"/>
                  </a:moveTo>
                  <a:cubicBezTo>
                    <a:pt x="91" y="1"/>
                    <a:pt x="47" y="4"/>
                    <a:pt x="0" y="10"/>
                  </a:cubicBezTo>
                  <a:cubicBezTo>
                    <a:pt x="79" y="120"/>
                    <a:pt x="183" y="155"/>
                    <a:pt x="312" y="155"/>
                  </a:cubicBezTo>
                  <a:cubicBezTo>
                    <a:pt x="345" y="155"/>
                    <a:pt x="381" y="153"/>
                    <a:pt x="418" y="149"/>
                  </a:cubicBezTo>
                  <a:cubicBezTo>
                    <a:pt x="344" y="31"/>
                    <a:pt x="249"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5"/>
            <p:cNvSpPr/>
            <p:nvPr/>
          </p:nvSpPr>
          <p:spPr>
            <a:xfrm>
              <a:off x="5727900" y="1250150"/>
              <a:ext cx="9975" cy="4500"/>
            </a:xfrm>
            <a:custGeom>
              <a:avLst/>
              <a:gdLst/>
              <a:ahLst/>
              <a:cxnLst/>
              <a:rect l="l" t="t" r="r" b="b"/>
              <a:pathLst>
                <a:path w="399" h="180" extrusionOk="0">
                  <a:moveTo>
                    <a:pt x="0" y="1"/>
                  </a:moveTo>
                  <a:cubicBezTo>
                    <a:pt x="100" y="160"/>
                    <a:pt x="239" y="180"/>
                    <a:pt x="398" y="180"/>
                  </a:cubicBezTo>
                  <a:cubicBezTo>
                    <a:pt x="318" y="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5"/>
            <p:cNvSpPr/>
            <p:nvPr/>
          </p:nvSpPr>
          <p:spPr>
            <a:xfrm>
              <a:off x="5788575" y="1276350"/>
              <a:ext cx="9950" cy="3825"/>
            </a:xfrm>
            <a:custGeom>
              <a:avLst/>
              <a:gdLst/>
              <a:ahLst/>
              <a:cxnLst/>
              <a:rect l="l" t="t" r="r" b="b"/>
              <a:pathLst>
                <a:path w="398" h="153" extrusionOk="0">
                  <a:moveTo>
                    <a:pt x="146" y="0"/>
                  </a:moveTo>
                  <a:cubicBezTo>
                    <a:pt x="102" y="0"/>
                    <a:pt x="54" y="9"/>
                    <a:pt x="0" y="27"/>
                  </a:cubicBezTo>
                  <a:cubicBezTo>
                    <a:pt x="78" y="121"/>
                    <a:pt x="193" y="153"/>
                    <a:pt x="306" y="153"/>
                  </a:cubicBezTo>
                  <a:cubicBezTo>
                    <a:pt x="337" y="153"/>
                    <a:pt x="368" y="151"/>
                    <a:pt x="398" y="146"/>
                  </a:cubicBezTo>
                  <a:cubicBezTo>
                    <a:pt x="328" y="49"/>
                    <a:pt x="249" y="0"/>
                    <a:pt x="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5"/>
            <p:cNvSpPr/>
            <p:nvPr/>
          </p:nvSpPr>
          <p:spPr>
            <a:xfrm>
              <a:off x="5807950" y="1284475"/>
              <a:ext cx="8000" cy="4600"/>
            </a:xfrm>
            <a:custGeom>
              <a:avLst/>
              <a:gdLst/>
              <a:ahLst/>
              <a:cxnLst/>
              <a:rect l="l" t="t" r="r" b="b"/>
              <a:pathLst>
                <a:path w="320" h="184" extrusionOk="0">
                  <a:moveTo>
                    <a:pt x="1" y="0"/>
                  </a:moveTo>
                  <a:cubicBezTo>
                    <a:pt x="71" y="122"/>
                    <a:pt x="155" y="183"/>
                    <a:pt x="269" y="183"/>
                  </a:cubicBezTo>
                  <a:cubicBezTo>
                    <a:pt x="285" y="183"/>
                    <a:pt x="302" y="182"/>
                    <a:pt x="319" y="179"/>
                  </a:cubicBezTo>
                  <a:cubicBezTo>
                    <a:pt x="240" y="4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5"/>
            <p:cNvSpPr/>
            <p:nvPr/>
          </p:nvSpPr>
          <p:spPr>
            <a:xfrm>
              <a:off x="5737850" y="1254625"/>
              <a:ext cx="4000" cy="3025"/>
            </a:xfrm>
            <a:custGeom>
              <a:avLst/>
              <a:gdLst/>
              <a:ahLst/>
              <a:cxnLst/>
              <a:rect l="l" t="t" r="r" b="b"/>
              <a:pathLst>
                <a:path w="160" h="121" extrusionOk="0">
                  <a:moveTo>
                    <a:pt x="0" y="1"/>
                  </a:moveTo>
                  <a:lnTo>
                    <a:pt x="0" y="1"/>
                  </a:lnTo>
                  <a:cubicBezTo>
                    <a:pt x="20" y="80"/>
                    <a:pt x="60" y="120"/>
                    <a:pt x="159" y="120"/>
                  </a:cubicBezTo>
                  <a:cubicBezTo>
                    <a:pt x="119" y="80"/>
                    <a:pt x="4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5"/>
            <p:cNvSpPr/>
            <p:nvPr/>
          </p:nvSpPr>
          <p:spPr>
            <a:xfrm>
              <a:off x="5780100" y="1272025"/>
              <a:ext cx="5500" cy="3025"/>
            </a:xfrm>
            <a:custGeom>
              <a:avLst/>
              <a:gdLst/>
              <a:ahLst/>
              <a:cxnLst/>
              <a:rect l="l" t="t" r="r" b="b"/>
              <a:pathLst>
                <a:path w="220" h="121" extrusionOk="0">
                  <a:moveTo>
                    <a:pt x="1" y="1"/>
                  </a:moveTo>
                  <a:lnTo>
                    <a:pt x="1" y="1"/>
                  </a:lnTo>
                  <a:cubicBezTo>
                    <a:pt x="41" y="81"/>
                    <a:pt x="120" y="120"/>
                    <a:pt x="220" y="120"/>
                  </a:cubicBezTo>
                  <a:cubicBezTo>
                    <a:pt x="140" y="100"/>
                    <a:pt x="61"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5"/>
            <p:cNvSpPr/>
            <p:nvPr/>
          </p:nvSpPr>
          <p:spPr>
            <a:xfrm>
              <a:off x="5802500" y="1280500"/>
              <a:ext cx="5475" cy="3500"/>
            </a:xfrm>
            <a:custGeom>
              <a:avLst/>
              <a:gdLst/>
              <a:ahLst/>
              <a:cxnLst/>
              <a:rect l="l" t="t" r="r" b="b"/>
              <a:pathLst>
                <a:path w="219" h="140" extrusionOk="0">
                  <a:moveTo>
                    <a:pt x="0" y="0"/>
                  </a:moveTo>
                  <a:cubicBezTo>
                    <a:pt x="60" y="40"/>
                    <a:pt x="139" y="80"/>
                    <a:pt x="219" y="139"/>
                  </a:cubicBezTo>
                  <a:cubicBezTo>
                    <a:pt x="15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5"/>
            <p:cNvSpPr/>
            <p:nvPr/>
          </p:nvSpPr>
          <p:spPr>
            <a:xfrm>
              <a:off x="5770650" y="1267550"/>
              <a:ext cx="6000" cy="3025"/>
            </a:xfrm>
            <a:custGeom>
              <a:avLst/>
              <a:gdLst/>
              <a:ahLst/>
              <a:cxnLst/>
              <a:rect l="l" t="t" r="r" b="b"/>
              <a:pathLst>
                <a:path w="240" h="121" extrusionOk="0">
                  <a:moveTo>
                    <a:pt x="1" y="1"/>
                  </a:moveTo>
                  <a:cubicBezTo>
                    <a:pt x="41" y="100"/>
                    <a:pt x="140" y="120"/>
                    <a:pt x="240" y="120"/>
                  </a:cubicBezTo>
                  <a:cubicBezTo>
                    <a:pt x="200" y="6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5"/>
            <p:cNvSpPr/>
            <p:nvPr/>
          </p:nvSpPr>
          <p:spPr>
            <a:xfrm>
              <a:off x="5706500" y="1241700"/>
              <a:ext cx="5500" cy="3500"/>
            </a:xfrm>
            <a:custGeom>
              <a:avLst/>
              <a:gdLst/>
              <a:ahLst/>
              <a:cxnLst/>
              <a:rect l="l" t="t" r="r" b="b"/>
              <a:pathLst>
                <a:path w="220" h="140" extrusionOk="0">
                  <a:moveTo>
                    <a:pt x="80" y="1"/>
                  </a:moveTo>
                  <a:lnTo>
                    <a:pt x="60" y="20"/>
                  </a:lnTo>
                  <a:cubicBezTo>
                    <a:pt x="21" y="20"/>
                    <a:pt x="1" y="20"/>
                    <a:pt x="1" y="60"/>
                  </a:cubicBezTo>
                  <a:cubicBezTo>
                    <a:pt x="1" y="100"/>
                    <a:pt x="21" y="120"/>
                    <a:pt x="80" y="140"/>
                  </a:cubicBezTo>
                  <a:lnTo>
                    <a:pt x="220" y="140"/>
                  </a:lnTo>
                  <a:cubicBezTo>
                    <a:pt x="160" y="100"/>
                    <a:pt x="100" y="20"/>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5"/>
            <p:cNvSpPr/>
            <p:nvPr/>
          </p:nvSpPr>
          <p:spPr>
            <a:xfrm>
              <a:off x="5622450" y="1203475"/>
              <a:ext cx="86075" cy="49075"/>
            </a:xfrm>
            <a:custGeom>
              <a:avLst/>
              <a:gdLst/>
              <a:ahLst/>
              <a:cxnLst/>
              <a:rect l="l" t="t" r="r" b="b"/>
              <a:pathLst>
                <a:path w="3443" h="1963" extrusionOk="0">
                  <a:moveTo>
                    <a:pt x="752" y="1"/>
                  </a:moveTo>
                  <a:cubicBezTo>
                    <a:pt x="689" y="1"/>
                    <a:pt x="623" y="10"/>
                    <a:pt x="558" y="18"/>
                  </a:cubicBezTo>
                  <a:cubicBezTo>
                    <a:pt x="538" y="117"/>
                    <a:pt x="498" y="197"/>
                    <a:pt x="478" y="296"/>
                  </a:cubicBezTo>
                  <a:cubicBezTo>
                    <a:pt x="180" y="614"/>
                    <a:pt x="279" y="1092"/>
                    <a:pt x="41" y="1410"/>
                  </a:cubicBezTo>
                  <a:cubicBezTo>
                    <a:pt x="1" y="1549"/>
                    <a:pt x="1" y="1649"/>
                    <a:pt x="61" y="1768"/>
                  </a:cubicBezTo>
                  <a:cubicBezTo>
                    <a:pt x="134" y="1915"/>
                    <a:pt x="241" y="1963"/>
                    <a:pt x="361" y="1963"/>
                  </a:cubicBezTo>
                  <a:cubicBezTo>
                    <a:pt x="468" y="1963"/>
                    <a:pt x="585" y="1925"/>
                    <a:pt x="697" y="1888"/>
                  </a:cubicBezTo>
                  <a:cubicBezTo>
                    <a:pt x="992" y="1769"/>
                    <a:pt x="1288" y="1658"/>
                    <a:pt x="1583" y="1658"/>
                  </a:cubicBezTo>
                  <a:cubicBezTo>
                    <a:pt x="1785" y="1658"/>
                    <a:pt x="1987" y="1710"/>
                    <a:pt x="2189" y="1848"/>
                  </a:cubicBezTo>
                  <a:cubicBezTo>
                    <a:pt x="2403" y="1645"/>
                    <a:pt x="2630" y="1576"/>
                    <a:pt x="2869" y="1576"/>
                  </a:cubicBezTo>
                  <a:cubicBezTo>
                    <a:pt x="3053" y="1576"/>
                    <a:pt x="3244" y="1617"/>
                    <a:pt x="3442" y="1669"/>
                  </a:cubicBezTo>
                  <a:cubicBezTo>
                    <a:pt x="3422" y="1629"/>
                    <a:pt x="3422" y="1569"/>
                    <a:pt x="3383" y="1530"/>
                  </a:cubicBezTo>
                  <a:cubicBezTo>
                    <a:pt x="2865" y="1271"/>
                    <a:pt x="2328" y="1132"/>
                    <a:pt x="1911" y="853"/>
                  </a:cubicBezTo>
                  <a:cubicBezTo>
                    <a:pt x="1791" y="754"/>
                    <a:pt x="1652" y="774"/>
                    <a:pt x="1553" y="694"/>
                  </a:cubicBezTo>
                  <a:cubicBezTo>
                    <a:pt x="1493" y="694"/>
                    <a:pt x="1453" y="674"/>
                    <a:pt x="1393" y="654"/>
                  </a:cubicBezTo>
                  <a:cubicBezTo>
                    <a:pt x="1294" y="575"/>
                    <a:pt x="1155" y="595"/>
                    <a:pt x="1055" y="495"/>
                  </a:cubicBezTo>
                  <a:cubicBezTo>
                    <a:pt x="956" y="376"/>
                    <a:pt x="916" y="276"/>
                    <a:pt x="1055" y="157"/>
                  </a:cubicBezTo>
                  <a:cubicBezTo>
                    <a:pt x="967" y="31"/>
                    <a:pt x="862"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5"/>
            <p:cNvSpPr/>
            <p:nvPr/>
          </p:nvSpPr>
          <p:spPr>
            <a:xfrm>
              <a:off x="5578700" y="1202425"/>
              <a:ext cx="33850" cy="32350"/>
            </a:xfrm>
            <a:custGeom>
              <a:avLst/>
              <a:gdLst/>
              <a:ahLst/>
              <a:cxnLst/>
              <a:rect l="l" t="t" r="r" b="b"/>
              <a:pathLst>
                <a:path w="1354" h="1294" extrusionOk="0">
                  <a:moveTo>
                    <a:pt x="518" y="0"/>
                  </a:moveTo>
                  <a:cubicBezTo>
                    <a:pt x="498" y="20"/>
                    <a:pt x="458" y="20"/>
                    <a:pt x="438" y="40"/>
                  </a:cubicBezTo>
                  <a:lnTo>
                    <a:pt x="398" y="119"/>
                  </a:lnTo>
                  <a:cubicBezTo>
                    <a:pt x="377" y="146"/>
                    <a:pt x="351" y="154"/>
                    <a:pt x="323" y="154"/>
                  </a:cubicBezTo>
                  <a:cubicBezTo>
                    <a:pt x="284" y="154"/>
                    <a:pt x="241" y="138"/>
                    <a:pt x="204" y="138"/>
                  </a:cubicBezTo>
                  <a:cubicBezTo>
                    <a:pt x="170" y="138"/>
                    <a:pt x="140" y="151"/>
                    <a:pt x="120" y="199"/>
                  </a:cubicBezTo>
                  <a:cubicBezTo>
                    <a:pt x="20" y="338"/>
                    <a:pt x="0" y="497"/>
                    <a:pt x="100" y="656"/>
                  </a:cubicBezTo>
                  <a:cubicBezTo>
                    <a:pt x="239" y="756"/>
                    <a:pt x="319" y="915"/>
                    <a:pt x="259" y="1094"/>
                  </a:cubicBezTo>
                  <a:cubicBezTo>
                    <a:pt x="299" y="1213"/>
                    <a:pt x="358" y="1253"/>
                    <a:pt x="498" y="1293"/>
                  </a:cubicBezTo>
                  <a:cubicBezTo>
                    <a:pt x="617" y="1293"/>
                    <a:pt x="717" y="1233"/>
                    <a:pt x="796" y="1134"/>
                  </a:cubicBezTo>
                  <a:cubicBezTo>
                    <a:pt x="935" y="835"/>
                    <a:pt x="1353" y="696"/>
                    <a:pt x="1194" y="239"/>
                  </a:cubicBezTo>
                  <a:cubicBezTo>
                    <a:pt x="1134" y="119"/>
                    <a:pt x="1094" y="40"/>
                    <a:pt x="955" y="20"/>
                  </a:cubicBezTo>
                  <a:cubicBezTo>
                    <a:pt x="896" y="50"/>
                    <a:pt x="841" y="70"/>
                    <a:pt x="796" y="70"/>
                  </a:cubicBezTo>
                  <a:cubicBezTo>
                    <a:pt x="751" y="70"/>
                    <a:pt x="717" y="50"/>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5"/>
            <p:cNvSpPr/>
            <p:nvPr/>
          </p:nvSpPr>
          <p:spPr>
            <a:xfrm>
              <a:off x="5616000" y="1198000"/>
              <a:ext cx="17925" cy="39750"/>
            </a:xfrm>
            <a:custGeom>
              <a:avLst/>
              <a:gdLst/>
              <a:ahLst/>
              <a:cxnLst/>
              <a:rect l="l" t="t" r="r" b="b"/>
              <a:pathLst>
                <a:path w="717" h="1590" extrusionOk="0">
                  <a:moveTo>
                    <a:pt x="299" y="0"/>
                  </a:moveTo>
                  <a:cubicBezTo>
                    <a:pt x="228" y="0"/>
                    <a:pt x="133" y="44"/>
                    <a:pt x="0" y="157"/>
                  </a:cubicBezTo>
                  <a:cubicBezTo>
                    <a:pt x="20" y="217"/>
                    <a:pt x="40" y="276"/>
                    <a:pt x="60" y="316"/>
                  </a:cubicBezTo>
                  <a:cubicBezTo>
                    <a:pt x="100" y="376"/>
                    <a:pt x="100" y="456"/>
                    <a:pt x="100" y="495"/>
                  </a:cubicBezTo>
                  <a:cubicBezTo>
                    <a:pt x="60" y="555"/>
                    <a:pt x="40" y="615"/>
                    <a:pt x="40" y="674"/>
                  </a:cubicBezTo>
                  <a:lnTo>
                    <a:pt x="40" y="973"/>
                  </a:lnTo>
                  <a:cubicBezTo>
                    <a:pt x="40" y="1072"/>
                    <a:pt x="60" y="1172"/>
                    <a:pt x="120" y="1271"/>
                  </a:cubicBezTo>
                  <a:cubicBezTo>
                    <a:pt x="159" y="1390"/>
                    <a:pt x="239" y="1550"/>
                    <a:pt x="398" y="1589"/>
                  </a:cubicBezTo>
                  <a:cubicBezTo>
                    <a:pt x="716" y="1291"/>
                    <a:pt x="597" y="873"/>
                    <a:pt x="657" y="495"/>
                  </a:cubicBezTo>
                  <a:cubicBezTo>
                    <a:pt x="507" y="405"/>
                    <a:pt x="515"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5"/>
            <p:cNvSpPr/>
            <p:nvPr/>
          </p:nvSpPr>
          <p:spPr>
            <a:xfrm>
              <a:off x="5595100" y="1201825"/>
              <a:ext cx="29375" cy="31450"/>
            </a:xfrm>
            <a:custGeom>
              <a:avLst/>
              <a:gdLst/>
              <a:ahLst/>
              <a:cxnLst/>
              <a:rect l="l" t="t" r="r" b="b"/>
              <a:pathLst>
                <a:path w="1175" h="1258" extrusionOk="0">
                  <a:moveTo>
                    <a:pt x="977" y="1"/>
                  </a:moveTo>
                  <a:cubicBezTo>
                    <a:pt x="937" y="1"/>
                    <a:pt x="896" y="4"/>
                    <a:pt x="856" y="4"/>
                  </a:cubicBezTo>
                  <a:cubicBezTo>
                    <a:pt x="737" y="104"/>
                    <a:pt x="637" y="163"/>
                    <a:pt x="518" y="263"/>
                  </a:cubicBezTo>
                  <a:cubicBezTo>
                    <a:pt x="458" y="581"/>
                    <a:pt x="120" y="760"/>
                    <a:pt x="1" y="1058"/>
                  </a:cubicBezTo>
                  <a:cubicBezTo>
                    <a:pt x="21" y="1178"/>
                    <a:pt x="100" y="1257"/>
                    <a:pt x="259" y="1257"/>
                  </a:cubicBezTo>
                  <a:cubicBezTo>
                    <a:pt x="657" y="1078"/>
                    <a:pt x="757" y="641"/>
                    <a:pt x="995" y="342"/>
                  </a:cubicBezTo>
                  <a:cubicBezTo>
                    <a:pt x="1075" y="283"/>
                    <a:pt x="1115" y="243"/>
                    <a:pt x="1175" y="163"/>
                  </a:cubicBezTo>
                  <a:cubicBezTo>
                    <a:pt x="1160" y="21"/>
                    <a:pt x="1075"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5"/>
            <p:cNvSpPr/>
            <p:nvPr/>
          </p:nvSpPr>
          <p:spPr>
            <a:xfrm>
              <a:off x="5619475" y="1180025"/>
              <a:ext cx="26875" cy="8925"/>
            </a:xfrm>
            <a:custGeom>
              <a:avLst/>
              <a:gdLst/>
              <a:ahLst/>
              <a:cxnLst/>
              <a:rect l="l" t="t" r="r" b="b"/>
              <a:pathLst>
                <a:path w="1075" h="357" extrusionOk="0">
                  <a:moveTo>
                    <a:pt x="1075" y="1"/>
                  </a:moveTo>
                  <a:lnTo>
                    <a:pt x="1075" y="1"/>
                  </a:lnTo>
                  <a:cubicBezTo>
                    <a:pt x="697" y="41"/>
                    <a:pt x="319" y="120"/>
                    <a:pt x="1" y="339"/>
                  </a:cubicBezTo>
                  <a:cubicBezTo>
                    <a:pt x="103" y="349"/>
                    <a:pt x="204" y="356"/>
                    <a:pt x="302" y="356"/>
                  </a:cubicBezTo>
                  <a:cubicBezTo>
                    <a:pt x="605" y="356"/>
                    <a:pt x="880" y="286"/>
                    <a:pt x="10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5"/>
            <p:cNvSpPr/>
            <p:nvPr/>
          </p:nvSpPr>
          <p:spPr>
            <a:xfrm>
              <a:off x="5658775" y="1167100"/>
              <a:ext cx="22400" cy="8950"/>
            </a:xfrm>
            <a:custGeom>
              <a:avLst/>
              <a:gdLst/>
              <a:ahLst/>
              <a:cxnLst/>
              <a:rect l="l" t="t" r="r" b="b"/>
              <a:pathLst>
                <a:path w="896" h="358" extrusionOk="0">
                  <a:moveTo>
                    <a:pt x="895" y="1"/>
                  </a:moveTo>
                  <a:lnTo>
                    <a:pt x="895" y="1"/>
                  </a:lnTo>
                  <a:cubicBezTo>
                    <a:pt x="577" y="40"/>
                    <a:pt x="279" y="120"/>
                    <a:pt x="0" y="339"/>
                  </a:cubicBezTo>
                  <a:cubicBezTo>
                    <a:pt x="76" y="351"/>
                    <a:pt x="148" y="357"/>
                    <a:pt x="217" y="357"/>
                  </a:cubicBezTo>
                  <a:cubicBezTo>
                    <a:pt x="494" y="357"/>
                    <a:pt x="720" y="255"/>
                    <a:pt x="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5"/>
            <p:cNvSpPr/>
            <p:nvPr/>
          </p:nvSpPr>
          <p:spPr>
            <a:xfrm>
              <a:off x="5577200" y="1197775"/>
              <a:ext cx="12950" cy="6725"/>
            </a:xfrm>
            <a:custGeom>
              <a:avLst/>
              <a:gdLst/>
              <a:ahLst/>
              <a:cxnLst/>
              <a:rect l="l" t="t" r="r" b="b"/>
              <a:pathLst>
                <a:path w="518" h="269" extrusionOk="0">
                  <a:moveTo>
                    <a:pt x="403" y="1"/>
                  </a:moveTo>
                  <a:cubicBezTo>
                    <a:pt x="245" y="1"/>
                    <a:pt x="97" y="42"/>
                    <a:pt x="1" y="186"/>
                  </a:cubicBezTo>
                  <a:cubicBezTo>
                    <a:pt x="86" y="243"/>
                    <a:pt x="172" y="268"/>
                    <a:pt x="255" y="268"/>
                  </a:cubicBezTo>
                  <a:cubicBezTo>
                    <a:pt x="346" y="268"/>
                    <a:pt x="435" y="238"/>
                    <a:pt x="518" y="186"/>
                  </a:cubicBezTo>
                  <a:lnTo>
                    <a:pt x="518" y="7"/>
                  </a:lnTo>
                  <a:cubicBezTo>
                    <a:pt x="479" y="3"/>
                    <a:pt x="441" y="1"/>
                    <a:pt x="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5"/>
            <p:cNvSpPr/>
            <p:nvPr/>
          </p:nvSpPr>
          <p:spPr>
            <a:xfrm>
              <a:off x="5590125" y="1193450"/>
              <a:ext cx="13475" cy="4525"/>
            </a:xfrm>
            <a:custGeom>
              <a:avLst/>
              <a:gdLst/>
              <a:ahLst/>
              <a:cxnLst/>
              <a:rect l="l" t="t" r="r" b="b"/>
              <a:pathLst>
                <a:path w="539" h="181" extrusionOk="0">
                  <a:moveTo>
                    <a:pt x="538" y="1"/>
                  </a:moveTo>
                  <a:cubicBezTo>
                    <a:pt x="339" y="1"/>
                    <a:pt x="160" y="1"/>
                    <a:pt x="1" y="180"/>
                  </a:cubicBezTo>
                  <a:cubicBezTo>
                    <a:pt x="34" y="180"/>
                    <a:pt x="67" y="181"/>
                    <a:pt x="100" y="181"/>
                  </a:cubicBezTo>
                  <a:cubicBezTo>
                    <a:pt x="264" y="181"/>
                    <a:pt x="422" y="167"/>
                    <a:pt x="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5"/>
            <p:cNvSpPr/>
            <p:nvPr/>
          </p:nvSpPr>
          <p:spPr>
            <a:xfrm>
              <a:off x="5595100" y="1202425"/>
              <a:ext cx="7500" cy="3300"/>
            </a:xfrm>
            <a:custGeom>
              <a:avLst/>
              <a:gdLst/>
              <a:ahLst/>
              <a:cxnLst/>
              <a:rect l="l" t="t" r="r" b="b"/>
              <a:pathLst>
                <a:path w="300" h="132" extrusionOk="0">
                  <a:moveTo>
                    <a:pt x="1" y="0"/>
                  </a:moveTo>
                  <a:cubicBezTo>
                    <a:pt x="45" y="78"/>
                    <a:pt x="96" y="131"/>
                    <a:pt x="153" y="131"/>
                  </a:cubicBezTo>
                  <a:cubicBezTo>
                    <a:pt x="198" y="131"/>
                    <a:pt x="247" y="99"/>
                    <a:pt x="299" y="20"/>
                  </a:cubicBezTo>
                  <a:cubicBezTo>
                    <a:pt x="20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5"/>
            <p:cNvSpPr/>
            <p:nvPr/>
          </p:nvSpPr>
          <p:spPr>
            <a:xfrm>
              <a:off x="5646325" y="1175950"/>
              <a:ext cx="9475" cy="4275"/>
            </a:xfrm>
            <a:custGeom>
              <a:avLst/>
              <a:gdLst/>
              <a:ahLst/>
              <a:cxnLst/>
              <a:rect l="l" t="t" r="r" b="b"/>
              <a:pathLst>
                <a:path w="379" h="171" extrusionOk="0">
                  <a:moveTo>
                    <a:pt x="320" y="1"/>
                  </a:moveTo>
                  <a:cubicBezTo>
                    <a:pt x="190" y="1"/>
                    <a:pt x="88" y="60"/>
                    <a:pt x="1" y="164"/>
                  </a:cubicBezTo>
                  <a:cubicBezTo>
                    <a:pt x="29" y="168"/>
                    <a:pt x="56" y="170"/>
                    <a:pt x="84" y="170"/>
                  </a:cubicBezTo>
                  <a:cubicBezTo>
                    <a:pt x="194" y="170"/>
                    <a:pt x="299" y="132"/>
                    <a:pt x="379" y="5"/>
                  </a:cubicBezTo>
                  <a:cubicBezTo>
                    <a:pt x="359" y="2"/>
                    <a:pt x="339"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5"/>
            <p:cNvSpPr/>
            <p:nvPr/>
          </p:nvSpPr>
          <p:spPr>
            <a:xfrm>
              <a:off x="5681150" y="1157150"/>
              <a:ext cx="5000" cy="9975"/>
            </a:xfrm>
            <a:custGeom>
              <a:avLst/>
              <a:gdLst/>
              <a:ahLst/>
              <a:cxnLst/>
              <a:rect l="l" t="t" r="r" b="b"/>
              <a:pathLst>
                <a:path w="200" h="399" extrusionOk="0">
                  <a:moveTo>
                    <a:pt x="179" y="1"/>
                  </a:moveTo>
                  <a:cubicBezTo>
                    <a:pt x="60" y="120"/>
                    <a:pt x="20" y="239"/>
                    <a:pt x="0" y="399"/>
                  </a:cubicBezTo>
                  <a:cubicBezTo>
                    <a:pt x="179" y="319"/>
                    <a:pt x="199" y="16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5"/>
            <p:cNvSpPr/>
            <p:nvPr/>
          </p:nvSpPr>
          <p:spPr>
            <a:xfrm>
              <a:off x="5641350" y="1206400"/>
              <a:ext cx="5500" cy="8975"/>
            </a:xfrm>
            <a:custGeom>
              <a:avLst/>
              <a:gdLst/>
              <a:ahLst/>
              <a:cxnLst/>
              <a:rect l="l" t="t" r="r" b="b"/>
              <a:pathLst>
                <a:path w="220" h="359" extrusionOk="0">
                  <a:moveTo>
                    <a:pt x="220" y="0"/>
                  </a:moveTo>
                  <a:cubicBezTo>
                    <a:pt x="80" y="139"/>
                    <a:pt x="1" y="239"/>
                    <a:pt x="220" y="358"/>
                  </a:cubicBezTo>
                  <a:lnTo>
                    <a:pt x="2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5"/>
            <p:cNvSpPr/>
            <p:nvPr/>
          </p:nvSpPr>
          <p:spPr>
            <a:xfrm>
              <a:off x="5646825" y="1214850"/>
              <a:ext cx="8975" cy="3500"/>
            </a:xfrm>
            <a:custGeom>
              <a:avLst/>
              <a:gdLst/>
              <a:ahLst/>
              <a:cxnLst/>
              <a:rect l="l" t="t" r="r" b="b"/>
              <a:pathLst>
                <a:path w="359" h="140" extrusionOk="0">
                  <a:moveTo>
                    <a:pt x="1" y="0"/>
                  </a:moveTo>
                  <a:lnTo>
                    <a:pt x="1" y="0"/>
                  </a:lnTo>
                  <a:cubicBezTo>
                    <a:pt x="100" y="120"/>
                    <a:pt x="220" y="140"/>
                    <a:pt x="359" y="140"/>
                  </a:cubicBezTo>
                  <a:cubicBezTo>
                    <a:pt x="259" y="40"/>
                    <a:pt x="12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5"/>
            <p:cNvSpPr/>
            <p:nvPr/>
          </p:nvSpPr>
          <p:spPr>
            <a:xfrm>
              <a:off x="5659275" y="1219825"/>
              <a:ext cx="9450" cy="3500"/>
            </a:xfrm>
            <a:custGeom>
              <a:avLst/>
              <a:gdLst/>
              <a:ahLst/>
              <a:cxnLst/>
              <a:rect l="l" t="t" r="r" b="b"/>
              <a:pathLst>
                <a:path w="378" h="140" extrusionOk="0">
                  <a:moveTo>
                    <a:pt x="0" y="0"/>
                  </a:moveTo>
                  <a:cubicBezTo>
                    <a:pt x="99" y="100"/>
                    <a:pt x="219" y="139"/>
                    <a:pt x="378" y="139"/>
                  </a:cubicBezTo>
                  <a:cubicBezTo>
                    <a:pt x="27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5"/>
            <p:cNvSpPr/>
            <p:nvPr/>
          </p:nvSpPr>
          <p:spPr>
            <a:xfrm>
              <a:off x="5944225" y="1071625"/>
              <a:ext cx="29875" cy="8975"/>
            </a:xfrm>
            <a:custGeom>
              <a:avLst/>
              <a:gdLst/>
              <a:ahLst/>
              <a:cxnLst/>
              <a:rect l="l" t="t" r="r" b="b"/>
              <a:pathLst>
                <a:path w="1195" h="359" extrusionOk="0">
                  <a:moveTo>
                    <a:pt x="796" y="0"/>
                  </a:moveTo>
                  <a:cubicBezTo>
                    <a:pt x="637" y="0"/>
                    <a:pt x="458" y="40"/>
                    <a:pt x="299" y="40"/>
                  </a:cubicBezTo>
                  <a:cubicBezTo>
                    <a:pt x="160" y="100"/>
                    <a:pt x="1" y="139"/>
                    <a:pt x="120" y="338"/>
                  </a:cubicBezTo>
                  <a:cubicBezTo>
                    <a:pt x="458" y="338"/>
                    <a:pt x="796" y="358"/>
                    <a:pt x="1134" y="358"/>
                  </a:cubicBezTo>
                  <a:lnTo>
                    <a:pt x="1194" y="299"/>
                  </a:lnTo>
                  <a:cubicBezTo>
                    <a:pt x="1194" y="259"/>
                    <a:pt x="1154" y="239"/>
                    <a:pt x="1115" y="199"/>
                  </a:cubicBezTo>
                  <a:cubicBezTo>
                    <a:pt x="955" y="179"/>
                    <a:pt x="856" y="139"/>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5"/>
            <p:cNvSpPr/>
            <p:nvPr/>
          </p:nvSpPr>
          <p:spPr>
            <a:xfrm>
              <a:off x="5972075" y="1076100"/>
              <a:ext cx="4500" cy="5000"/>
            </a:xfrm>
            <a:custGeom>
              <a:avLst/>
              <a:gdLst/>
              <a:ahLst/>
              <a:cxnLst/>
              <a:rect l="l" t="t" r="r" b="b"/>
              <a:pathLst>
                <a:path w="180" h="200" extrusionOk="0">
                  <a:moveTo>
                    <a:pt x="180" y="0"/>
                  </a:moveTo>
                  <a:cubicBezTo>
                    <a:pt x="120" y="0"/>
                    <a:pt x="40" y="20"/>
                    <a:pt x="1" y="20"/>
                  </a:cubicBezTo>
                  <a:cubicBezTo>
                    <a:pt x="1" y="80"/>
                    <a:pt x="20" y="120"/>
                    <a:pt x="20" y="179"/>
                  </a:cubicBezTo>
                  <a:lnTo>
                    <a:pt x="100" y="199"/>
                  </a:lnTo>
                  <a:lnTo>
                    <a:pt x="180" y="199"/>
                  </a:lnTo>
                  <a:lnTo>
                    <a:pt x="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5"/>
            <p:cNvSpPr/>
            <p:nvPr/>
          </p:nvSpPr>
          <p:spPr>
            <a:xfrm>
              <a:off x="5681150" y="1137275"/>
              <a:ext cx="8475" cy="5475"/>
            </a:xfrm>
            <a:custGeom>
              <a:avLst/>
              <a:gdLst/>
              <a:ahLst/>
              <a:cxnLst/>
              <a:rect l="l" t="t" r="r" b="b"/>
              <a:pathLst>
                <a:path w="339" h="219" extrusionOk="0">
                  <a:moveTo>
                    <a:pt x="0" y="0"/>
                  </a:moveTo>
                  <a:cubicBezTo>
                    <a:pt x="20" y="60"/>
                    <a:pt x="20" y="119"/>
                    <a:pt x="0" y="199"/>
                  </a:cubicBezTo>
                  <a:lnTo>
                    <a:pt x="80" y="219"/>
                  </a:lnTo>
                  <a:lnTo>
                    <a:pt x="140" y="219"/>
                  </a:lnTo>
                  <a:cubicBezTo>
                    <a:pt x="219" y="139"/>
                    <a:pt x="279" y="6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5"/>
            <p:cNvSpPr/>
            <p:nvPr/>
          </p:nvSpPr>
          <p:spPr>
            <a:xfrm>
              <a:off x="4703925" y="581525"/>
              <a:ext cx="9475" cy="3900"/>
            </a:xfrm>
            <a:custGeom>
              <a:avLst/>
              <a:gdLst/>
              <a:ahLst/>
              <a:cxnLst/>
              <a:rect l="l" t="t" r="r" b="b"/>
              <a:pathLst>
                <a:path w="379" h="156" extrusionOk="0">
                  <a:moveTo>
                    <a:pt x="261" y="1"/>
                  </a:moveTo>
                  <a:cubicBezTo>
                    <a:pt x="158" y="1"/>
                    <a:pt x="74" y="32"/>
                    <a:pt x="0" y="149"/>
                  </a:cubicBezTo>
                  <a:cubicBezTo>
                    <a:pt x="29" y="153"/>
                    <a:pt x="58" y="156"/>
                    <a:pt x="86" y="156"/>
                  </a:cubicBezTo>
                  <a:cubicBezTo>
                    <a:pt x="195" y="156"/>
                    <a:pt x="299" y="120"/>
                    <a:pt x="378" y="10"/>
                  </a:cubicBezTo>
                  <a:cubicBezTo>
                    <a:pt x="337" y="5"/>
                    <a:pt x="298" y="1"/>
                    <a:pt x="2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5"/>
            <p:cNvSpPr/>
            <p:nvPr/>
          </p:nvSpPr>
          <p:spPr>
            <a:xfrm>
              <a:off x="4710875" y="584250"/>
              <a:ext cx="20425" cy="53375"/>
            </a:xfrm>
            <a:custGeom>
              <a:avLst/>
              <a:gdLst/>
              <a:ahLst/>
              <a:cxnLst/>
              <a:rect l="l" t="t" r="r" b="b"/>
              <a:pathLst>
                <a:path w="817" h="2135" extrusionOk="0">
                  <a:moveTo>
                    <a:pt x="398" y="0"/>
                  </a:moveTo>
                  <a:cubicBezTo>
                    <a:pt x="339" y="80"/>
                    <a:pt x="299" y="140"/>
                    <a:pt x="239" y="199"/>
                  </a:cubicBezTo>
                  <a:cubicBezTo>
                    <a:pt x="200" y="856"/>
                    <a:pt x="1" y="1532"/>
                    <a:pt x="418" y="2129"/>
                  </a:cubicBezTo>
                  <a:cubicBezTo>
                    <a:pt x="445" y="2133"/>
                    <a:pt x="469" y="2134"/>
                    <a:pt x="491" y="2134"/>
                  </a:cubicBezTo>
                  <a:cubicBezTo>
                    <a:pt x="704" y="2134"/>
                    <a:pt x="739" y="1971"/>
                    <a:pt x="757" y="1791"/>
                  </a:cubicBezTo>
                  <a:cubicBezTo>
                    <a:pt x="597" y="1492"/>
                    <a:pt x="816" y="1194"/>
                    <a:pt x="737" y="896"/>
                  </a:cubicBezTo>
                  <a:cubicBezTo>
                    <a:pt x="438" y="677"/>
                    <a:pt x="796" y="199"/>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5"/>
            <p:cNvSpPr/>
            <p:nvPr/>
          </p:nvSpPr>
          <p:spPr>
            <a:xfrm>
              <a:off x="4903825" y="488750"/>
              <a:ext cx="61200" cy="5500"/>
            </a:xfrm>
            <a:custGeom>
              <a:avLst/>
              <a:gdLst/>
              <a:ahLst/>
              <a:cxnLst/>
              <a:rect l="l" t="t" r="r" b="b"/>
              <a:pathLst>
                <a:path w="2448" h="220" extrusionOk="0">
                  <a:moveTo>
                    <a:pt x="1232" y="1"/>
                  </a:moveTo>
                  <a:cubicBezTo>
                    <a:pt x="827" y="1"/>
                    <a:pt x="419" y="71"/>
                    <a:pt x="1" y="220"/>
                  </a:cubicBezTo>
                  <a:cubicBezTo>
                    <a:pt x="836" y="220"/>
                    <a:pt x="1632" y="200"/>
                    <a:pt x="2448" y="200"/>
                  </a:cubicBezTo>
                  <a:cubicBezTo>
                    <a:pt x="2040" y="71"/>
                    <a:pt x="1637" y="1"/>
                    <a:pt x="1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5"/>
            <p:cNvSpPr/>
            <p:nvPr/>
          </p:nvSpPr>
          <p:spPr>
            <a:xfrm>
              <a:off x="4969475" y="489175"/>
              <a:ext cx="53750" cy="5175"/>
            </a:xfrm>
            <a:custGeom>
              <a:avLst/>
              <a:gdLst/>
              <a:ahLst/>
              <a:cxnLst/>
              <a:rect l="l" t="t" r="r" b="b"/>
              <a:pathLst>
                <a:path w="2150" h="207" extrusionOk="0">
                  <a:moveTo>
                    <a:pt x="899" y="0"/>
                  </a:moveTo>
                  <a:cubicBezTo>
                    <a:pt x="596" y="0"/>
                    <a:pt x="295" y="40"/>
                    <a:pt x="1" y="183"/>
                  </a:cubicBezTo>
                  <a:cubicBezTo>
                    <a:pt x="304" y="191"/>
                    <a:pt x="608" y="207"/>
                    <a:pt x="912" y="207"/>
                  </a:cubicBezTo>
                  <a:cubicBezTo>
                    <a:pt x="1324" y="207"/>
                    <a:pt x="1737" y="178"/>
                    <a:pt x="2149" y="64"/>
                  </a:cubicBezTo>
                  <a:lnTo>
                    <a:pt x="2149" y="64"/>
                  </a:lnTo>
                  <a:cubicBezTo>
                    <a:pt x="2120" y="64"/>
                    <a:pt x="2090" y="65"/>
                    <a:pt x="2061" y="65"/>
                  </a:cubicBezTo>
                  <a:cubicBezTo>
                    <a:pt x="1675" y="65"/>
                    <a:pt x="1285" y="0"/>
                    <a:pt x="8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5"/>
            <p:cNvSpPr/>
            <p:nvPr/>
          </p:nvSpPr>
          <p:spPr>
            <a:xfrm>
              <a:off x="4816300" y="499200"/>
              <a:ext cx="13950" cy="26375"/>
            </a:xfrm>
            <a:custGeom>
              <a:avLst/>
              <a:gdLst/>
              <a:ahLst/>
              <a:cxnLst/>
              <a:rect l="l" t="t" r="r" b="b"/>
              <a:pathLst>
                <a:path w="558" h="1055" extrusionOk="0">
                  <a:moveTo>
                    <a:pt x="21" y="1"/>
                  </a:moveTo>
                  <a:cubicBezTo>
                    <a:pt x="80" y="379"/>
                    <a:pt x="1" y="796"/>
                    <a:pt x="379" y="1055"/>
                  </a:cubicBezTo>
                  <a:cubicBezTo>
                    <a:pt x="518" y="975"/>
                    <a:pt x="558" y="816"/>
                    <a:pt x="558" y="677"/>
                  </a:cubicBezTo>
                  <a:cubicBezTo>
                    <a:pt x="478" y="418"/>
                    <a:pt x="180" y="299"/>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5"/>
            <p:cNvSpPr/>
            <p:nvPr/>
          </p:nvSpPr>
          <p:spPr>
            <a:xfrm>
              <a:off x="4743200" y="516125"/>
              <a:ext cx="5500" cy="9450"/>
            </a:xfrm>
            <a:custGeom>
              <a:avLst/>
              <a:gdLst/>
              <a:ahLst/>
              <a:cxnLst/>
              <a:rect l="l" t="t" r="r" b="b"/>
              <a:pathLst>
                <a:path w="220" h="378" extrusionOk="0">
                  <a:moveTo>
                    <a:pt x="160" y="0"/>
                  </a:moveTo>
                  <a:cubicBezTo>
                    <a:pt x="40" y="80"/>
                    <a:pt x="1" y="199"/>
                    <a:pt x="40" y="378"/>
                  </a:cubicBezTo>
                  <a:cubicBezTo>
                    <a:pt x="100" y="298"/>
                    <a:pt x="160" y="239"/>
                    <a:pt x="219" y="179"/>
                  </a:cubicBezTo>
                  <a:cubicBezTo>
                    <a:pt x="200" y="119"/>
                    <a:pt x="200" y="4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5"/>
            <p:cNvSpPr/>
            <p:nvPr/>
          </p:nvSpPr>
          <p:spPr>
            <a:xfrm>
              <a:off x="5032650" y="490750"/>
              <a:ext cx="6975" cy="1900"/>
            </a:xfrm>
            <a:custGeom>
              <a:avLst/>
              <a:gdLst/>
              <a:ahLst/>
              <a:cxnLst/>
              <a:rect l="l" t="t" r="r" b="b"/>
              <a:pathLst>
                <a:path w="279" h="76" extrusionOk="0">
                  <a:moveTo>
                    <a:pt x="0" y="1"/>
                  </a:moveTo>
                  <a:cubicBezTo>
                    <a:pt x="50" y="50"/>
                    <a:pt x="95" y="75"/>
                    <a:pt x="139" y="75"/>
                  </a:cubicBezTo>
                  <a:cubicBezTo>
                    <a:pt x="184" y="75"/>
                    <a:pt x="229" y="50"/>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5"/>
            <p:cNvSpPr/>
            <p:nvPr/>
          </p:nvSpPr>
          <p:spPr>
            <a:xfrm>
              <a:off x="5232075" y="2110325"/>
              <a:ext cx="38800" cy="37025"/>
            </a:xfrm>
            <a:custGeom>
              <a:avLst/>
              <a:gdLst/>
              <a:ahLst/>
              <a:cxnLst/>
              <a:rect l="l" t="t" r="r" b="b"/>
              <a:pathLst>
                <a:path w="1552" h="1481" extrusionOk="0">
                  <a:moveTo>
                    <a:pt x="1036" y="1"/>
                  </a:moveTo>
                  <a:cubicBezTo>
                    <a:pt x="945" y="1"/>
                    <a:pt x="870" y="23"/>
                    <a:pt x="796" y="68"/>
                  </a:cubicBezTo>
                  <a:cubicBezTo>
                    <a:pt x="708" y="173"/>
                    <a:pt x="652" y="294"/>
                    <a:pt x="503" y="294"/>
                  </a:cubicBezTo>
                  <a:cubicBezTo>
                    <a:pt x="483" y="294"/>
                    <a:pt x="461" y="291"/>
                    <a:pt x="438" y="287"/>
                  </a:cubicBezTo>
                  <a:cubicBezTo>
                    <a:pt x="378" y="326"/>
                    <a:pt x="338" y="386"/>
                    <a:pt x="299" y="466"/>
                  </a:cubicBezTo>
                  <a:cubicBezTo>
                    <a:pt x="259" y="625"/>
                    <a:pt x="338" y="824"/>
                    <a:pt x="259" y="1003"/>
                  </a:cubicBezTo>
                  <a:cubicBezTo>
                    <a:pt x="0" y="1480"/>
                    <a:pt x="398" y="1321"/>
                    <a:pt x="597" y="1381"/>
                  </a:cubicBezTo>
                  <a:cubicBezTo>
                    <a:pt x="836" y="1261"/>
                    <a:pt x="1054" y="1122"/>
                    <a:pt x="1293" y="1003"/>
                  </a:cubicBezTo>
                  <a:cubicBezTo>
                    <a:pt x="1432" y="923"/>
                    <a:pt x="1552" y="883"/>
                    <a:pt x="1532" y="684"/>
                  </a:cubicBezTo>
                  <a:cubicBezTo>
                    <a:pt x="1373" y="525"/>
                    <a:pt x="1373" y="307"/>
                    <a:pt x="1333" y="108"/>
                  </a:cubicBezTo>
                  <a:cubicBezTo>
                    <a:pt x="1273" y="68"/>
                    <a:pt x="1194" y="28"/>
                    <a:pt x="1134" y="8"/>
                  </a:cubicBezTo>
                  <a:cubicBezTo>
                    <a:pt x="1099" y="3"/>
                    <a:pt x="1067" y="1"/>
                    <a:pt x="10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5"/>
            <p:cNvSpPr/>
            <p:nvPr/>
          </p:nvSpPr>
          <p:spPr>
            <a:xfrm>
              <a:off x="5363350" y="2052000"/>
              <a:ext cx="40325" cy="23225"/>
            </a:xfrm>
            <a:custGeom>
              <a:avLst/>
              <a:gdLst/>
              <a:ahLst/>
              <a:cxnLst/>
              <a:rect l="l" t="t" r="r" b="b"/>
              <a:pathLst>
                <a:path w="1613" h="929" extrusionOk="0">
                  <a:moveTo>
                    <a:pt x="1133" y="0"/>
                  </a:moveTo>
                  <a:cubicBezTo>
                    <a:pt x="605" y="0"/>
                    <a:pt x="274" y="383"/>
                    <a:pt x="1" y="809"/>
                  </a:cubicBezTo>
                  <a:cubicBezTo>
                    <a:pt x="21" y="849"/>
                    <a:pt x="21" y="869"/>
                    <a:pt x="61" y="929"/>
                  </a:cubicBezTo>
                  <a:cubicBezTo>
                    <a:pt x="657" y="770"/>
                    <a:pt x="1175" y="451"/>
                    <a:pt x="1612" y="53"/>
                  </a:cubicBezTo>
                  <a:cubicBezTo>
                    <a:pt x="1552" y="53"/>
                    <a:pt x="1493" y="34"/>
                    <a:pt x="1413" y="34"/>
                  </a:cubicBezTo>
                  <a:cubicBezTo>
                    <a:pt x="1314" y="11"/>
                    <a:pt x="1221"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5"/>
            <p:cNvSpPr/>
            <p:nvPr/>
          </p:nvSpPr>
          <p:spPr>
            <a:xfrm>
              <a:off x="5285775" y="2099375"/>
              <a:ext cx="31850" cy="19300"/>
            </a:xfrm>
            <a:custGeom>
              <a:avLst/>
              <a:gdLst/>
              <a:ahLst/>
              <a:cxnLst/>
              <a:rect l="l" t="t" r="r" b="b"/>
              <a:pathLst>
                <a:path w="1274" h="772" extrusionOk="0">
                  <a:moveTo>
                    <a:pt x="1028" y="0"/>
                  </a:moveTo>
                  <a:cubicBezTo>
                    <a:pt x="557" y="0"/>
                    <a:pt x="254" y="267"/>
                    <a:pt x="1" y="665"/>
                  </a:cubicBezTo>
                  <a:cubicBezTo>
                    <a:pt x="1" y="705"/>
                    <a:pt x="20" y="745"/>
                    <a:pt x="40" y="764"/>
                  </a:cubicBezTo>
                  <a:cubicBezTo>
                    <a:pt x="85" y="769"/>
                    <a:pt x="128" y="771"/>
                    <a:pt x="170" y="771"/>
                  </a:cubicBezTo>
                  <a:cubicBezTo>
                    <a:pt x="669" y="771"/>
                    <a:pt x="980" y="454"/>
                    <a:pt x="1274" y="68"/>
                  </a:cubicBezTo>
                  <a:cubicBezTo>
                    <a:pt x="1214" y="48"/>
                    <a:pt x="1194" y="28"/>
                    <a:pt x="1174" y="8"/>
                  </a:cubicBezTo>
                  <a:cubicBezTo>
                    <a:pt x="1124" y="3"/>
                    <a:pt x="1075" y="0"/>
                    <a:pt x="1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5"/>
            <p:cNvSpPr/>
            <p:nvPr/>
          </p:nvSpPr>
          <p:spPr>
            <a:xfrm>
              <a:off x="5333025" y="2072150"/>
              <a:ext cx="31850" cy="20475"/>
            </a:xfrm>
            <a:custGeom>
              <a:avLst/>
              <a:gdLst/>
              <a:ahLst/>
              <a:cxnLst/>
              <a:rect l="l" t="t" r="r" b="b"/>
              <a:pathLst>
                <a:path w="1274" h="819" extrusionOk="0">
                  <a:moveTo>
                    <a:pt x="802" y="0"/>
                  </a:moveTo>
                  <a:cubicBezTo>
                    <a:pt x="424" y="0"/>
                    <a:pt x="179" y="283"/>
                    <a:pt x="0" y="700"/>
                  </a:cubicBezTo>
                  <a:cubicBezTo>
                    <a:pt x="20" y="739"/>
                    <a:pt x="20" y="759"/>
                    <a:pt x="40" y="819"/>
                  </a:cubicBezTo>
                  <a:cubicBezTo>
                    <a:pt x="478" y="620"/>
                    <a:pt x="935" y="521"/>
                    <a:pt x="1274" y="123"/>
                  </a:cubicBezTo>
                  <a:lnTo>
                    <a:pt x="1234" y="103"/>
                  </a:lnTo>
                  <a:cubicBezTo>
                    <a:pt x="1073" y="33"/>
                    <a:pt x="930" y="0"/>
                    <a:pt x="8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5"/>
            <p:cNvSpPr/>
            <p:nvPr/>
          </p:nvSpPr>
          <p:spPr>
            <a:xfrm>
              <a:off x="5315625" y="2088925"/>
              <a:ext cx="18425" cy="12175"/>
            </a:xfrm>
            <a:custGeom>
              <a:avLst/>
              <a:gdLst/>
              <a:ahLst/>
              <a:cxnLst/>
              <a:rect l="l" t="t" r="r" b="b"/>
              <a:pathLst>
                <a:path w="737" h="487" extrusionOk="0">
                  <a:moveTo>
                    <a:pt x="387" y="1"/>
                  </a:moveTo>
                  <a:cubicBezTo>
                    <a:pt x="170" y="1"/>
                    <a:pt x="29" y="147"/>
                    <a:pt x="0" y="446"/>
                  </a:cubicBezTo>
                  <a:lnTo>
                    <a:pt x="40" y="486"/>
                  </a:lnTo>
                  <a:cubicBezTo>
                    <a:pt x="338" y="486"/>
                    <a:pt x="597" y="446"/>
                    <a:pt x="736" y="148"/>
                  </a:cubicBezTo>
                  <a:lnTo>
                    <a:pt x="677" y="68"/>
                  </a:lnTo>
                  <a:cubicBezTo>
                    <a:pt x="570" y="23"/>
                    <a:pt x="472" y="1"/>
                    <a:pt x="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5"/>
            <p:cNvSpPr/>
            <p:nvPr/>
          </p:nvSpPr>
          <p:spPr>
            <a:xfrm>
              <a:off x="5263900" y="2125250"/>
              <a:ext cx="13950" cy="10200"/>
            </a:xfrm>
            <a:custGeom>
              <a:avLst/>
              <a:gdLst/>
              <a:ahLst/>
              <a:cxnLst/>
              <a:rect l="l" t="t" r="r" b="b"/>
              <a:pathLst>
                <a:path w="558" h="408" extrusionOk="0">
                  <a:moveTo>
                    <a:pt x="402" y="1"/>
                  </a:moveTo>
                  <a:cubicBezTo>
                    <a:pt x="343" y="1"/>
                    <a:pt x="289" y="27"/>
                    <a:pt x="259" y="87"/>
                  </a:cubicBezTo>
                  <a:cubicBezTo>
                    <a:pt x="179" y="207"/>
                    <a:pt x="80" y="306"/>
                    <a:pt x="0" y="406"/>
                  </a:cubicBezTo>
                  <a:cubicBezTo>
                    <a:pt x="20" y="407"/>
                    <a:pt x="40" y="408"/>
                    <a:pt x="59" y="408"/>
                  </a:cubicBezTo>
                  <a:cubicBezTo>
                    <a:pt x="304" y="408"/>
                    <a:pt x="465" y="291"/>
                    <a:pt x="557" y="87"/>
                  </a:cubicBezTo>
                  <a:cubicBezTo>
                    <a:pt x="518" y="48"/>
                    <a:pt x="478" y="28"/>
                    <a:pt x="458" y="8"/>
                  </a:cubicBezTo>
                  <a:cubicBezTo>
                    <a:pt x="439" y="3"/>
                    <a:pt x="420"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5"/>
            <p:cNvSpPr/>
            <p:nvPr/>
          </p:nvSpPr>
          <p:spPr>
            <a:xfrm>
              <a:off x="5276825" y="2118900"/>
              <a:ext cx="9975" cy="9050"/>
            </a:xfrm>
            <a:custGeom>
              <a:avLst/>
              <a:gdLst/>
              <a:ahLst/>
              <a:cxnLst/>
              <a:rect l="l" t="t" r="r" b="b"/>
              <a:pathLst>
                <a:path w="399" h="362" extrusionOk="0">
                  <a:moveTo>
                    <a:pt x="256" y="1"/>
                  </a:moveTo>
                  <a:cubicBezTo>
                    <a:pt x="104" y="1"/>
                    <a:pt x="33" y="129"/>
                    <a:pt x="1" y="322"/>
                  </a:cubicBezTo>
                  <a:lnTo>
                    <a:pt x="60" y="361"/>
                  </a:lnTo>
                  <a:cubicBezTo>
                    <a:pt x="259" y="341"/>
                    <a:pt x="378" y="222"/>
                    <a:pt x="398" y="23"/>
                  </a:cubicBezTo>
                  <a:lnTo>
                    <a:pt x="378" y="23"/>
                  </a:lnTo>
                  <a:cubicBezTo>
                    <a:pt x="333" y="8"/>
                    <a:pt x="292"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5"/>
            <p:cNvSpPr/>
            <p:nvPr/>
          </p:nvSpPr>
          <p:spPr>
            <a:xfrm>
              <a:off x="5199250" y="2114175"/>
              <a:ext cx="8975" cy="3825"/>
            </a:xfrm>
            <a:custGeom>
              <a:avLst/>
              <a:gdLst/>
              <a:ahLst/>
              <a:cxnLst/>
              <a:rect l="l" t="t" r="r" b="b"/>
              <a:pathLst>
                <a:path w="359" h="153" extrusionOk="0">
                  <a:moveTo>
                    <a:pt x="95" y="1"/>
                  </a:moveTo>
                  <a:cubicBezTo>
                    <a:pt x="65" y="1"/>
                    <a:pt x="33" y="5"/>
                    <a:pt x="0" y="13"/>
                  </a:cubicBezTo>
                  <a:cubicBezTo>
                    <a:pt x="80" y="153"/>
                    <a:pt x="219" y="153"/>
                    <a:pt x="358" y="153"/>
                  </a:cubicBezTo>
                  <a:cubicBezTo>
                    <a:pt x="295" y="58"/>
                    <a:pt x="207"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5"/>
            <p:cNvSpPr/>
            <p:nvPr/>
          </p:nvSpPr>
          <p:spPr>
            <a:xfrm>
              <a:off x="5190800" y="2110025"/>
              <a:ext cx="8475" cy="4500"/>
            </a:xfrm>
            <a:custGeom>
              <a:avLst/>
              <a:gdLst/>
              <a:ahLst/>
              <a:cxnLst/>
              <a:rect l="l" t="t" r="r" b="b"/>
              <a:pathLst>
                <a:path w="339" h="180" extrusionOk="0">
                  <a:moveTo>
                    <a:pt x="0" y="0"/>
                  </a:moveTo>
                  <a:cubicBezTo>
                    <a:pt x="60" y="120"/>
                    <a:pt x="199" y="179"/>
                    <a:pt x="338" y="179"/>
                  </a:cubicBezTo>
                  <a:lnTo>
                    <a:pt x="3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5"/>
            <p:cNvSpPr/>
            <p:nvPr/>
          </p:nvSpPr>
          <p:spPr>
            <a:xfrm>
              <a:off x="5225600" y="2127125"/>
              <a:ext cx="8475" cy="4300"/>
            </a:xfrm>
            <a:custGeom>
              <a:avLst/>
              <a:gdLst/>
              <a:ahLst/>
              <a:cxnLst/>
              <a:rect l="l" t="t" r="r" b="b"/>
              <a:pathLst>
                <a:path w="339" h="172" extrusionOk="0">
                  <a:moveTo>
                    <a:pt x="83" y="0"/>
                  </a:moveTo>
                  <a:cubicBezTo>
                    <a:pt x="57" y="0"/>
                    <a:pt x="29" y="4"/>
                    <a:pt x="1" y="12"/>
                  </a:cubicBezTo>
                  <a:cubicBezTo>
                    <a:pt x="1" y="52"/>
                    <a:pt x="1" y="112"/>
                    <a:pt x="20" y="132"/>
                  </a:cubicBezTo>
                  <a:cubicBezTo>
                    <a:pt x="120" y="152"/>
                    <a:pt x="239" y="152"/>
                    <a:pt x="339" y="172"/>
                  </a:cubicBezTo>
                  <a:cubicBezTo>
                    <a:pt x="275" y="61"/>
                    <a:pt x="187"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5"/>
            <p:cNvSpPr/>
            <p:nvPr/>
          </p:nvSpPr>
          <p:spPr>
            <a:xfrm>
              <a:off x="5217150" y="2122450"/>
              <a:ext cx="8475" cy="5000"/>
            </a:xfrm>
            <a:custGeom>
              <a:avLst/>
              <a:gdLst/>
              <a:ahLst/>
              <a:cxnLst/>
              <a:rect l="l" t="t" r="r" b="b"/>
              <a:pathLst>
                <a:path w="339" h="200" extrusionOk="0">
                  <a:moveTo>
                    <a:pt x="0" y="1"/>
                  </a:moveTo>
                  <a:cubicBezTo>
                    <a:pt x="80" y="140"/>
                    <a:pt x="179" y="199"/>
                    <a:pt x="339" y="199"/>
                  </a:cubicBezTo>
                  <a:cubicBezTo>
                    <a:pt x="279" y="40"/>
                    <a:pt x="16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5"/>
            <p:cNvSpPr/>
            <p:nvPr/>
          </p:nvSpPr>
          <p:spPr>
            <a:xfrm>
              <a:off x="5211175" y="2119475"/>
              <a:ext cx="5500" cy="3000"/>
            </a:xfrm>
            <a:custGeom>
              <a:avLst/>
              <a:gdLst/>
              <a:ahLst/>
              <a:cxnLst/>
              <a:rect l="l" t="t" r="r" b="b"/>
              <a:pathLst>
                <a:path w="220" h="120" extrusionOk="0">
                  <a:moveTo>
                    <a:pt x="1" y="0"/>
                  </a:moveTo>
                  <a:cubicBezTo>
                    <a:pt x="40" y="60"/>
                    <a:pt x="120" y="120"/>
                    <a:pt x="220" y="120"/>
                  </a:cubicBezTo>
                  <a:cubicBezTo>
                    <a:pt x="180" y="2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5"/>
            <p:cNvSpPr/>
            <p:nvPr/>
          </p:nvSpPr>
          <p:spPr>
            <a:xfrm>
              <a:off x="5234050" y="2131900"/>
              <a:ext cx="5000" cy="4000"/>
            </a:xfrm>
            <a:custGeom>
              <a:avLst/>
              <a:gdLst/>
              <a:ahLst/>
              <a:cxnLst/>
              <a:rect l="l" t="t" r="r" b="b"/>
              <a:pathLst>
                <a:path w="200" h="160" extrusionOk="0">
                  <a:moveTo>
                    <a:pt x="1" y="1"/>
                  </a:moveTo>
                  <a:cubicBezTo>
                    <a:pt x="21" y="100"/>
                    <a:pt x="80" y="140"/>
                    <a:pt x="200" y="160"/>
                  </a:cubicBezTo>
                  <a:cubicBezTo>
                    <a:pt x="160" y="60"/>
                    <a:pt x="100" y="2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5"/>
            <p:cNvSpPr/>
            <p:nvPr/>
          </p:nvSpPr>
          <p:spPr>
            <a:xfrm>
              <a:off x="5467300" y="1931975"/>
              <a:ext cx="112425" cy="70150"/>
            </a:xfrm>
            <a:custGeom>
              <a:avLst/>
              <a:gdLst/>
              <a:ahLst/>
              <a:cxnLst/>
              <a:rect l="l" t="t" r="r" b="b"/>
              <a:pathLst>
                <a:path w="4497" h="2806" extrusionOk="0">
                  <a:moveTo>
                    <a:pt x="4098" y="1"/>
                  </a:moveTo>
                  <a:cubicBezTo>
                    <a:pt x="3860" y="21"/>
                    <a:pt x="3681" y="200"/>
                    <a:pt x="3462" y="299"/>
                  </a:cubicBezTo>
                  <a:cubicBezTo>
                    <a:pt x="3402" y="359"/>
                    <a:pt x="3323" y="379"/>
                    <a:pt x="3263" y="418"/>
                  </a:cubicBezTo>
                  <a:cubicBezTo>
                    <a:pt x="2427" y="975"/>
                    <a:pt x="1512" y="1314"/>
                    <a:pt x="697" y="1871"/>
                  </a:cubicBezTo>
                  <a:cubicBezTo>
                    <a:pt x="597" y="1910"/>
                    <a:pt x="498" y="1990"/>
                    <a:pt x="418" y="2069"/>
                  </a:cubicBezTo>
                  <a:lnTo>
                    <a:pt x="339" y="2149"/>
                  </a:lnTo>
                  <a:cubicBezTo>
                    <a:pt x="299" y="2189"/>
                    <a:pt x="219" y="2209"/>
                    <a:pt x="179" y="2268"/>
                  </a:cubicBezTo>
                  <a:cubicBezTo>
                    <a:pt x="120" y="2288"/>
                    <a:pt x="80" y="2368"/>
                    <a:pt x="20" y="2428"/>
                  </a:cubicBezTo>
                  <a:cubicBezTo>
                    <a:pt x="0" y="2447"/>
                    <a:pt x="0" y="2487"/>
                    <a:pt x="0" y="2507"/>
                  </a:cubicBezTo>
                  <a:cubicBezTo>
                    <a:pt x="0" y="2547"/>
                    <a:pt x="20" y="2587"/>
                    <a:pt x="20" y="2607"/>
                  </a:cubicBezTo>
                  <a:cubicBezTo>
                    <a:pt x="80" y="2706"/>
                    <a:pt x="179" y="2786"/>
                    <a:pt x="279" y="2806"/>
                  </a:cubicBezTo>
                  <a:cubicBezTo>
                    <a:pt x="438" y="2806"/>
                    <a:pt x="597" y="2666"/>
                    <a:pt x="736" y="2587"/>
                  </a:cubicBezTo>
                  <a:cubicBezTo>
                    <a:pt x="935" y="2428"/>
                    <a:pt x="1333" y="2587"/>
                    <a:pt x="1413" y="2209"/>
                  </a:cubicBezTo>
                  <a:cubicBezTo>
                    <a:pt x="1512" y="2169"/>
                    <a:pt x="1572" y="2129"/>
                    <a:pt x="1612" y="2050"/>
                  </a:cubicBezTo>
                  <a:cubicBezTo>
                    <a:pt x="1831" y="1950"/>
                    <a:pt x="2089" y="1811"/>
                    <a:pt x="2308" y="1711"/>
                  </a:cubicBezTo>
                  <a:cubicBezTo>
                    <a:pt x="2507" y="1532"/>
                    <a:pt x="2825" y="1592"/>
                    <a:pt x="3004" y="1373"/>
                  </a:cubicBezTo>
                  <a:cubicBezTo>
                    <a:pt x="3183" y="1294"/>
                    <a:pt x="3362" y="1154"/>
                    <a:pt x="3521" y="1055"/>
                  </a:cubicBezTo>
                  <a:cubicBezTo>
                    <a:pt x="3700" y="896"/>
                    <a:pt x="3959" y="936"/>
                    <a:pt x="4059" y="697"/>
                  </a:cubicBezTo>
                  <a:cubicBezTo>
                    <a:pt x="4178" y="637"/>
                    <a:pt x="4277" y="578"/>
                    <a:pt x="4397" y="498"/>
                  </a:cubicBezTo>
                  <a:cubicBezTo>
                    <a:pt x="4456" y="458"/>
                    <a:pt x="4476" y="359"/>
                    <a:pt x="4496" y="259"/>
                  </a:cubicBezTo>
                  <a:cubicBezTo>
                    <a:pt x="4417" y="80"/>
                    <a:pt x="4277" y="1"/>
                    <a:pt x="40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5"/>
            <p:cNvSpPr/>
            <p:nvPr/>
          </p:nvSpPr>
          <p:spPr>
            <a:xfrm>
              <a:off x="5524975" y="1966300"/>
              <a:ext cx="17450" cy="8725"/>
            </a:xfrm>
            <a:custGeom>
              <a:avLst/>
              <a:gdLst/>
              <a:ahLst/>
              <a:cxnLst/>
              <a:rect l="l" t="t" r="r" b="b"/>
              <a:pathLst>
                <a:path w="698" h="349" extrusionOk="0">
                  <a:moveTo>
                    <a:pt x="697" y="0"/>
                  </a:moveTo>
                  <a:lnTo>
                    <a:pt x="697" y="0"/>
                  </a:lnTo>
                  <a:cubicBezTo>
                    <a:pt x="419" y="20"/>
                    <a:pt x="120" y="20"/>
                    <a:pt x="1" y="338"/>
                  </a:cubicBezTo>
                  <a:cubicBezTo>
                    <a:pt x="19" y="337"/>
                    <a:pt x="38" y="337"/>
                    <a:pt x="57" y="337"/>
                  </a:cubicBezTo>
                  <a:cubicBezTo>
                    <a:pt x="146" y="337"/>
                    <a:pt x="242" y="349"/>
                    <a:pt x="332" y="349"/>
                  </a:cubicBezTo>
                  <a:cubicBezTo>
                    <a:pt x="515" y="349"/>
                    <a:pt x="672" y="299"/>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5"/>
            <p:cNvSpPr/>
            <p:nvPr/>
          </p:nvSpPr>
          <p:spPr>
            <a:xfrm>
              <a:off x="5467800" y="1997325"/>
              <a:ext cx="17925" cy="15250"/>
            </a:xfrm>
            <a:custGeom>
              <a:avLst/>
              <a:gdLst/>
              <a:ahLst/>
              <a:cxnLst/>
              <a:rect l="l" t="t" r="r" b="b"/>
              <a:pathLst>
                <a:path w="717" h="610" extrusionOk="0">
                  <a:moveTo>
                    <a:pt x="638" y="1"/>
                  </a:moveTo>
                  <a:cubicBezTo>
                    <a:pt x="483" y="1"/>
                    <a:pt x="373" y="143"/>
                    <a:pt x="219" y="211"/>
                  </a:cubicBezTo>
                  <a:cubicBezTo>
                    <a:pt x="100" y="231"/>
                    <a:pt x="20" y="311"/>
                    <a:pt x="0" y="470"/>
                  </a:cubicBezTo>
                  <a:cubicBezTo>
                    <a:pt x="0" y="530"/>
                    <a:pt x="0" y="550"/>
                    <a:pt x="20" y="609"/>
                  </a:cubicBezTo>
                  <a:cubicBezTo>
                    <a:pt x="159" y="569"/>
                    <a:pt x="259" y="550"/>
                    <a:pt x="378" y="530"/>
                  </a:cubicBezTo>
                  <a:cubicBezTo>
                    <a:pt x="498" y="351"/>
                    <a:pt x="597" y="172"/>
                    <a:pt x="716" y="12"/>
                  </a:cubicBezTo>
                  <a:cubicBezTo>
                    <a:pt x="689" y="4"/>
                    <a:pt x="663" y="1"/>
                    <a:pt x="6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5"/>
            <p:cNvSpPr/>
            <p:nvPr/>
          </p:nvSpPr>
          <p:spPr>
            <a:xfrm>
              <a:off x="5542400" y="1958325"/>
              <a:ext cx="12950" cy="12975"/>
            </a:xfrm>
            <a:custGeom>
              <a:avLst/>
              <a:gdLst/>
              <a:ahLst/>
              <a:cxnLst/>
              <a:rect l="l" t="t" r="r" b="b"/>
              <a:pathLst>
                <a:path w="518" h="519" extrusionOk="0">
                  <a:moveTo>
                    <a:pt x="517" y="1"/>
                  </a:moveTo>
                  <a:cubicBezTo>
                    <a:pt x="299" y="1"/>
                    <a:pt x="120" y="120"/>
                    <a:pt x="0" y="319"/>
                  </a:cubicBezTo>
                  <a:cubicBezTo>
                    <a:pt x="120" y="379"/>
                    <a:pt x="219" y="439"/>
                    <a:pt x="358" y="518"/>
                  </a:cubicBezTo>
                  <a:cubicBezTo>
                    <a:pt x="319" y="319"/>
                    <a:pt x="458" y="160"/>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5"/>
            <p:cNvSpPr/>
            <p:nvPr/>
          </p:nvSpPr>
          <p:spPr>
            <a:xfrm>
              <a:off x="5486700" y="1987175"/>
              <a:ext cx="16425" cy="9575"/>
            </a:xfrm>
            <a:custGeom>
              <a:avLst/>
              <a:gdLst/>
              <a:ahLst/>
              <a:cxnLst/>
              <a:rect l="l" t="t" r="r" b="b"/>
              <a:pathLst>
                <a:path w="657" h="383" extrusionOk="0">
                  <a:moveTo>
                    <a:pt x="657" y="1"/>
                  </a:moveTo>
                  <a:cubicBezTo>
                    <a:pt x="438" y="160"/>
                    <a:pt x="159" y="160"/>
                    <a:pt x="0" y="379"/>
                  </a:cubicBezTo>
                  <a:cubicBezTo>
                    <a:pt x="20" y="377"/>
                    <a:pt x="41" y="377"/>
                    <a:pt x="62" y="377"/>
                  </a:cubicBezTo>
                  <a:cubicBezTo>
                    <a:pt x="129" y="377"/>
                    <a:pt x="202" y="382"/>
                    <a:pt x="272" y="382"/>
                  </a:cubicBezTo>
                  <a:cubicBezTo>
                    <a:pt x="465" y="382"/>
                    <a:pt x="643" y="338"/>
                    <a:pt x="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5"/>
            <p:cNvSpPr/>
            <p:nvPr/>
          </p:nvSpPr>
          <p:spPr>
            <a:xfrm>
              <a:off x="5502600" y="1983200"/>
              <a:ext cx="5000" cy="4000"/>
            </a:xfrm>
            <a:custGeom>
              <a:avLst/>
              <a:gdLst/>
              <a:ahLst/>
              <a:cxnLst/>
              <a:rect l="l" t="t" r="r" b="b"/>
              <a:pathLst>
                <a:path w="200" h="160" extrusionOk="0">
                  <a:moveTo>
                    <a:pt x="200" y="1"/>
                  </a:moveTo>
                  <a:lnTo>
                    <a:pt x="200" y="1"/>
                  </a:lnTo>
                  <a:cubicBezTo>
                    <a:pt x="80" y="20"/>
                    <a:pt x="21" y="80"/>
                    <a:pt x="1" y="160"/>
                  </a:cubicBezTo>
                  <a:cubicBezTo>
                    <a:pt x="100" y="160"/>
                    <a:pt x="180" y="10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5"/>
            <p:cNvSpPr/>
            <p:nvPr/>
          </p:nvSpPr>
          <p:spPr>
            <a:xfrm>
              <a:off x="5255450" y="1995625"/>
              <a:ext cx="217850" cy="133825"/>
            </a:xfrm>
            <a:custGeom>
              <a:avLst/>
              <a:gdLst/>
              <a:ahLst/>
              <a:cxnLst/>
              <a:rect l="l" t="t" r="r" b="b"/>
              <a:pathLst>
                <a:path w="8714" h="5353" extrusionOk="0">
                  <a:moveTo>
                    <a:pt x="8275" y="1"/>
                  </a:moveTo>
                  <a:cubicBezTo>
                    <a:pt x="7957" y="80"/>
                    <a:pt x="7718" y="279"/>
                    <a:pt x="7480" y="439"/>
                  </a:cubicBezTo>
                  <a:lnTo>
                    <a:pt x="7102" y="657"/>
                  </a:lnTo>
                  <a:cubicBezTo>
                    <a:pt x="7022" y="697"/>
                    <a:pt x="6982" y="737"/>
                    <a:pt x="6903" y="757"/>
                  </a:cubicBezTo>
                  <a:cubicBezTo>
                    <a:pt x="6823" y="797"/>
                    <a:pt x="6784" y="836"/>
                    <a:pt x="6704" y="856"/>
                  </a:cubicBezTo>
                  <a:cubicBezTo>
                    <a:pt x="6306" y="1055"/>
                    <a:pt x="5888" y="1254"/>
                    <a:pt x="5510" y="1513"/>
                  </a:cubicBezTo>
                  <a:lnTo>
                    <a:pt x="5132" y="1732"/>
                  </a:lnTo>
                  <a:cubicBezTo>
                    <a:pt x="4993" y="1811"/>
                    <a:pt x="4834" y="1911"/>
                    <a:pt x="4695" y="2010"/>
                  </a:cubicBezTo>
                  <a:cubicBezTo>
                    <a:pt x="4595" y="2090"/>
                    <a:pt x="4496" y="2149"/>
                    <a:pt x="4377" y="2229"/>
                  </a:cubicBezTo>
                  <a:cubicBezTo>
                    <a:pt x="4317" y="2249"/>
                    <a:pt x="4237" y="2308"/>
                    <a:pt x="4197" y="2328"/>
                  </a:cubicBezTo>
                  <a:cubicBezTo>
                    <a:pt x="4138" y="2348"/>
                    <a:pt x="4078" y="2388"/>
                    <a:pt x="4018" y="2408"/>
                  </a:cubicBezTo>
                  <a:cubicBezTo>
                    <a:pt x="3979" y="2428"/>
                    <a:pt x="3899" y="2448"/>
                    <a:pt x="3839" y="2487"/>
                  </a:cubicBezTo>
                  <a:cubicBezTo>
                    <a:pt x="3800" y="2507"/>
                    <a:pt x="3780" y="2507"/>
                    <a:pt x="3740" y="2527"/>
                  </a:cubicBezTo>
                  <a:cubicBezTo>
                    <a:pt x="3700" y="2547"/>
                    <a:pt x="3621" y="2587"/>
                    <a:pt x="3581" y="2627"/>
                  </a:cubicBezTo>
                  <a:cubicBezTo>
                    <a:pt x="3223" y="2846"/>
                    <a:pt x="2825" y="3044"/>
                    <a:pt x="2487" y="3303"/>
                  </a:cubicBezTo>
                  <a:cubicBezTo>
                    <a:pt x="2427" y="3343"/>
                    <a:pt x="2347" y="3383"/>
                    <a:pt x="2308" y="3422"/>
                  </a:cubicBezTo>
                  <a:cubicBezTo>
                    <a:pt x="2248" y="3482"/>
                    <a:pt x="2208" y="3502"/>
                    <a:pt x="2149" y="3542"/>
                  </a:cubicBezTo>
                  <a:cubicBezTo>
                    <a:pt x="2109" y="3601"/>
                    <a:pt x="2049" y="3621"/>
                    <a:pt x="2009" y="3681"/>
                  </a:cubicBezTo>
                  <a:cubicBezTo>
                    <a:pt x="1930" y="3741"/>
                    <a:pt x="1850" y="3781"/>
                    <a:pt x="1790" y="3820"/>
                  </a:cubicBezTo>
                  <a:lnTo>
                    <a:pt x="1631" y="3900"/>
                  </a:lnTo>
                  <a:lnTo>
                    <a:pt x="1492" y="3979"/>
                  </a:lnTo>
                  <a:lnTo>
                    <a:pt x="1333" y="4039"/>
                  </a:lnTo>
                  <a:cubicBezTo>
                    <a:pt x="1253" y="4099"/>
                    <a:pt x="1214" y="4178"/>
                    <a:pt x="1134" y="4218"/>
                  </a:cubicBezTo>
                  <a:lnTo>
                    <a:pt x="915" y="4377"/>
                  </a:lnTo>
                  <a:cubicBezTo>
                    <a:pt x="816" y="4417"/>
                    <a:pt x="696" y="4437"/>
                    <a:pt x="557" y="4497"/>
                  </a:cubicBezTo>
                  <a:cubicBezTo>
                    <a:pt x="517" y="4517"/>
                    <a:pt x="458" y="4576"/>
                    <a:pt x="418" y="4616"/>
                  </a:cubicBezTo>
                  <a:cubicBezTo>
                    <a:pt x="398" y="4696"/>
                    <a:pt x="358" y="4735"/>
                    <a:pt x="358" y="4815"/>
                  </a:cubicBezTo>
                  <a:cubicBezTo>
                    <a:pt x="299" y="4934"/>
                    <a:pt x="0" y="4974"/>
                    <a:pt x="119" y="5193"/>
                  </a:cubicBezTo>
                  <a:cubicBezTo>
                    <a:pt x="219" y="5352"/>
                    <a:pt x="438" y="5272"/>
                    <a:pt x="597" y="5312"/>
                  </a:cubicBezTo>
                  <a:cubicBezTo>
                    <a:pt x="657" y="5292"/>
                    <a:pt x="756" y="5272"/>
                    <a:pt x="836" y="5233"/>
                  </a:cubicBezTo>
                  <a:cubicBezTo>
                    <a:pt x="915" y="5093"/>
                    <a:pt x="1035" y="4994"/>
                    <a:pt x="1214" y="4934"/>
                  </a:cubicBezTo>
                  <a:cubicBezTo>
                    <a:pt x="1552" y="4616"/>
                    <a:pt x="1950" y="4377"/>
                    <a:pt x="2407" y="4218"/>
                  </a:cubicBezTo>
                  <a:cubicBezTo>
                    <a:pt x="2586" y="4019"/>
                    <a:pt x="2805" y="3900"/>
                    <a:pt x="3084" y="3860"/>
                  </a:cubicBezTo>
                  <a:cubicBezTo>
                    <a:pt x="3402" y="3462"/>
                    <a:pt x="3820" y="3263"/>
                    <a:pt x="4317" y="3184"/>
                  </a:cubicBezTo>
                  <a:cubicBezTo>
                    <a:pt x="4655" y="2706"/>
                    <a:pt x="5192" y="2487"/>
                    <a:pt x="5709" y="2308"/>
                  </a:cubicBezTo>
                  <a:cubicBezTo>
                    <a:pt x="5809" y="2070"/>
                    <a:pt x="6008" y="1931"/>
                    <a:pt x="6266" y="1871"/>
                  </a:cubicBezTo>
                  <a:cubicBezTo>
                    <a:pt x="6386" y="1712"/>
                    <a:pt x="6565" y="1632"/>
                    <a:pt x="6764" y="1612"/>
                  </a:cubicBezTo>
                  <a:cubicBezTo>
                    <a:pt x="6923" y="1513"/>
                    <a:pt x="7082" y="1393"/>
                    <a:pt x="7281" y="1314"/>
                  </a:cubicBezTo>
                  <a:cubicBezTo>
                    <a:pt x="7360" y="1294"/>
                    <a:pt x="7400" y="1294"/>
                    <a:pt x="7480" y="1274"/>
                  </a:cubicBezTo>
                  <a:cubicBezTo>
                    <a:pt x="7758" y="916"/>
                    <a:pt x="8256" y="896"/>
                    <a:pt x="8494" y="518"/>
                  </a:cubicBezTo>
                  <a:cubicBezTo>
                    <a:pt x="8574" y="439"/>
                    <a:pt x="8653" y="339"/>
                    <a:pt x="8713" y="279"/>
                  </a:cubicBezTo>
                  <a:cubicBezTo>
                    <a:pt x="8653" y="200"/>
                    <a:pt x="8574" y="120"/>
                    <a:pt x="8474" y="80"/>
                  </a:cubicBezTo>
                  <a:cubicBezTo>
                    <a:pt x="8415" y="21"/>
                    <a:pt x="8355" y="1"/>
                    <a:pt x="8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5"/>
            <p:cNvSpPr/>
            <p:nvPr/>
          </p:nvSpPr>
          <p:spPr>
            <a:xfrm>
              <a:off x="5425025" y="2027700"/>
              <a:ext cx="12950" cy="7800"/>
            </a:xfrm>
            <a:custGeom>
              <a:avLst/>
              <a:gdLst/>
              <a:ahLst/>
              <a:cxnLst/>
              <a:rect l="l" t="t" r="r" b="b"/>
              <a:pathLst>
                <a:path w="518" h="312" extrusionOk="0">
                  <a:moveTo>
                    <a:pt x="433" y="0"/>
                  </a:moveTo>
                  <a:cubicBezTo>
                    <a:pt x="244" y="0"/>
                    <a:pt x="122" y="170"/>
                    <a:pt x="1" y="309"/>
                  </a:cubicBezTo>
                  <a:cubicBezTo>
                    <a:pt x="19" y="311"/>
                    <a:pt x="37" y="312"/>
                    <a:pt x="54" y="312"/>
                  </a:cubicBezTo>
                  <a:cubicBezTo>
                    <a:pt x="249" y="312"/>
                    <a:pt x="408" y="212"/>
                    <a:pt x="518" y="11"/>
                  </a:cubicBezTo>
                  <a:cubicBezTo>
                    <a:pt x="488" y="4"/>
                    <a:pt x="460" y="0"/>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5"/>
            <p:cNvSpPr/>
            <p:nvPr/>
          </p:nvSpPr>
          <p:spPr>
            <a:xfrm>
              <a:off x="4739725" y="1914300"/>
              <a:ext cx="51750" cy="26150"/>
            </a:xfrm>
            <a:custGeom>
              <a:avLst/>
              <a:gdLst/>
              <a:ahLst/>
              <a:cxnLst/>
              <a:rect l="l" t="t" r="r" b="b"/>
              <a:pathLst>
                <a:path w="2070" h="1046" extrusionOk="0">
                  <a:moveTo>
                    <a:pt x="243" y="1"/>
                  </a:moveTo>
                  <a:cubicBezTo>
                    <a:pt x="158" y="1"/>
                    <a:pt x="66" y="69"/>
                    <a:pt x="0" y="151"/>
                  </a:cubicBezTo>
                  <a:cubicBezTo>
                    <a:pt x="697" y="409"/>
                    <a:pt x="1393" y="688"/>
                    <a:pt x="2069" y="1046"/>
                  </a:cubicBezTo>
                  <a:lnTo>
                    <a:pt x="2069" y="867"/>
                  </a:lnTo>
                  <a:cubicBezTo>
                    <a:pt x="1552" y="389"/>
                    <a:pt x="876" y="290"/>
                    <a:pt x="299" y="11"/>
                  </a:cubicBezTo>
                  <a:cubicBezTo>
                    <a:pt x="281" y="4"/>
                    <a:pt x="26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5"/>
            <p:cNvSpPr/>
            <p:nvPr/>
          </p:nvSpPr>
          <p:spPr>
            <a:xfrm>
              <a:off x="4699925" y="1901650"/>
              <a:ext cx="4525" cy="4000"/>
            </a:xfrm>
            <a:custGeom>
              <a:avLst/>
              <a:gdLst/>
              <a:ahLst/>
              <a:cxnLst/>
              <a:rect l="l" t="t" r="r" b="b"/>
              <a:pathLst>
                <a:path w="181" h="160" extrusionOk="0">
                  <a:moveTo>
                    <a:pt x="1" y="0"/>
                  </a:moveTo>
                  <a:lnTo>
                    <a:pt x="1" y="0"/>
                  </a:lnTo>
                  <a:cubicBezTo>
                    <a:pt x="61" y="60"/>
                    <a:pt x="100" y="100"/>
                    <a:pt x="180" y="159"/>
                  </a:cubicBezTo>
                  <a:cubicBezTo>
                    <a:pt x="140" y="100"/>
                    <a:pt x="81"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5"/>
            <p:cNvSpPr/>
            <p:nvPr/>
          </p:nvSpPr>
          <p:spPr>
            <a:xfrm>
              <a:off x="4678550" y="1890700"/>
              <a:ext cx="2525" cy="1525"/>
            </a:xfrm>
            <a:custGeom>
              <a:avLst/>
              <a:gdLst/>
              <a:ahLst/>
              <a:cxnLst/>
              <a:rect l="l" t="t" r="r" b="b"/>
              <a:pathLst>
                <a:path w="101" h="61" extrusionOk="0">
                  <a:moveTo>
                    <a:pt x="40" y="1"/>
                  </a:moveTo>
                  <a:cubicBezTo>
                    <a:pt x="20" y="1"/>
                    <a:pt x="20" y="40"/>
                    <a:pt x="1" y="60"/>
                  </a:cubicBezTo>
                  <a:cubicBezTo>
                    <a:pt x="60" y="40"/>
                    <a:pt x="100" y="2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5"/>
            <p:cNvSpPr/>
            <p:nvPr/>
          </p:nvSpPr>
          <p:spPr>
            <a:xfrm>
              <a:off x="4650200" y="1877400"/>
              <a:ext cx="2025" cy="1875"/>
            </a:xfrm>
            <a:custGeom>
              <a:avLst/>
              <a:gdLst/>
              <a:ahLst/>
              <a:cxnLst/>
              <a:rect l="l" t="t" r="r" b="b"/>
              <a:pathLst>
                <a:path w="81" h="75" extrusionOk="0">
                  <a:moveTo>
                    <a:pt x="40" y="1"/>
                  </a:moveTo>
                  <a:cubicBezTo>
                    <a:pt x="29" y="1"/>
                    <a:pt x="16" y="12"/>
                    <a:pt x="1" y="35"/>
                  </a:cubicBezTo>
                  <a:cubicBezTo>
                    <a:pt x="1" y="55"/>
                    <a:pt x="60" y="55"/>
                    <a:pt x="80" y="75"/>
                  </a:cubicBezTo>
                  <a:cubicBezTo>
                    <a:pt x="68" y="27"/>
                    <a:pt x="56"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5"/>
            <p:cNvSpPr/>
            <p:nvPr/>
          </p:nvSpPr>
          <p:spPr>
            <a:xfrm>
              <a:off x="4584050" y="1735475"/>
              <a:ext cx="15950" cy="55025"/>
            </a:xfrm>
            <a:custGeom>
              <a:avLst/>
              <a:gdLst/>
              <a:ahLst/>
              <a:cxnLst/>
              <a:rect l="l" t="t" r="r" b="b"/>
              <a:pathLst>
                <a:path w="638" h="2201" extrusionOk="0">
                  <a:moveTo>
                    <a:pt x="373" y="0"/>
                  </a:moveTo>
                  <a:cubicBezTo>
                    <a:pt x="307" y="0"/>
                    <a:pt x="228" y="75"/>
                    <a:pt x="140" y="202"/>
                  </a:cubicBezTo>
                  <a:cubicBezTo>
                    <a:pt x="120" y="739"/>
                    <a:pt x="1" y="1256"/>
                    <a:pt x="100" y="1773"/>
                  </a:cubicBezTo>
                  <a:cubicBezTo>
                    <a:pt x="120" y="1773"/>
                    <a:pt x="140" y="1793"/>
                    <a:pt x="160" y="1833"/>
                  </a:cubicBezTo>
                  <a:cubicBezTo>
                    <a:pt x="220" y="1873"/>
                    <a:pt x="180" y="1933"/>
                    <a:pt x="120" y="1952"/>
                  </a:cubicBezTo>
                  <a:cubicBezTo>
                    <a:pt x="81" y="2032"/>
                    <a:pt x="81" y="2072"/>
                    <a:pt x="81" y="2132"/>
                  </a:cubicBezTo>
                  <a:cubicBezTo>
                    <a:pt x="207" y="2166"/>
                    <a:pt x="313" y="2200"/>
                    <a:pt x="415" y="2200"/>
                  </a:cubicBezTo>
                  <a:cubicBezTo>
                    <a:pt x="490" y="2200"/>
                    <a:pt x="562" y="2182"/>
                    <a:pt x="638" y="2132"/>
                  </a:cubicBezTo>
                  <a:lnTo>
                    <a:pt x="638" y="739"/>
                  </a:lnTo>
                  <a:cubicBezTo>
                    <a:pt x="518" y="580"/>
                    <a:pt x="598" y="401"/>
                    <a:pt x="538" y="262"/>
                  </a:cubicBezTo>
                  <a:cubicBezTo>
                    <a:pt x="498" y="80"/>
                    <a:pt x="442" y="0"/>
                    <a:pt x="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5"/>
            <p:cNvSpPr/>
            <p:nvPr/>
          </p:nvSpPr>
          <p:spPr>
            <a:xfrm>
              <a:off x="4815800" y="1857375"/>
              <a:ext cx="17950" cy="49275"/>
            </a:xfrm>
            <a:custGeom>
              <a:avLst/>
              <a:gdLst/>
              <a:ahLst/>
              <a:cxnLst/>
              <a:rect l="l" t="t" r="r" b="b"/>
              <a:pathLst>
                <a:path w="718" h="1971" extrusionOk="0">
                  <a:moveTo>
                    <a:pt x="200" y="1"/>
                  </a:moveTo>
                  <a:cubicBezTo>
                    <a:pt x="21" y="259"/>
                    <a:pt x="1" y="558"/>
                    <a:pt x="160" y="777"/>
                  </a:cubicBezTo>
                  <a:cubicBezTo>
                    <a:pt x="399" y="1035"/>
                    <a:pt x="81" y="1075"/>
                    <a:pt x="81" y="1254"/>
                  </a:cubicBezTo>
                  <a:cubicBezTo>
                    <a:pt x="220" y="1254"/>
                    <a:pt x="339" y="1294"/>
                    <a:pt x="260" y="1532"/>
                  </a:cubicBezTo>
                  <a:cubicBezTo>
                    <a:pt x="220" y="1692"/>
                    <a:pt x="339" y="1831"/>
                    <a:pt x="399" y="1970"/>
                  </a:cubicBezTo>
                  <a:cubicBezTo>
                    <a:pt x="598" y="1851"/>
                    <a:pt x="558" y="1652"/>
                    <a:pt x="558" y="1453"/>
                  </a:cubicBezTo>
                  <a:cubicBezTo>
                    <a:pt x="558" y="1254"/>
                    <a:pt x="558" y="1055"/>
                    <a:pt x="717" y="896"/>
                  </a:cubicBezTo>
                  <a:cubicBezTo>
                    <a:pt x="657" y="796"/>
                    <a:pt x="638" y="697"/>
                    <a:pt x="598" y="598"/>
                  </a:cubicBezTo>
                  <a:cubicBezTo>
                    <a:pt x="638" y="538"/>
                    <a:pt x="638" y="478"/>
                    <a:pt x="638" y="399"/>
                  </a:cubicBezTo>
                  <a:cubicBezTo>
                    <a:pt x="578" y="239"/>
                    <a:pt x="419" y="140"/>
                    <a:pt x="299" y="41"/>
                  </a:cubicBezTo>
                  <a:cubicBezTo>
                    <a:pt x="260" y="41"/>
                    <a:pt x="220"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5"/>
            <p:cNvSpPr/>
            <p:nvPr/>
          </p:nvSpPr>
          <p:spPr>
            <a:xfrm>
              <a:off x="5057000" y="2052325"/>
              <a:ext cx="35850" cy="18425"/>
            </a:xfrm>
            <a:custGeom>
              <a:avLst/>
              <a:gdLst/>
              <a:ahLst/>
              <a:cxnLst/>
              <a:rect l="l" t="t" r="r" b="b"/>
              <a:pathLst>
                <a:path w="1434" h="737" extrusionOk="0">
                  <a:moveTo>
                    <a:pt x="1" y="1"/>
                  </a:moveTo>
                  <a:cubicBezTo>
                    <a:pt x="279" y="597"/>
                    <a:pt x="876" y="558"/>
                    <a:pt x="1374" y="737"/>
                  </a:cubicBezTo>
                  <a:lnTo>
                    <a:pt x="1413" y="697"/>
                  </a:lnTo>
                  <a:cubicBezTo>
                    <a:pt x="1433" y="637"/>
                    <a:pt x="1413" y="617"/>
                    <a:pt x="1374" y="558"/>
                  </a:cubicBezTo>
                  <a:cubicBezTo>
                    <a:pt x="916" y="339"/>
                    <a:pt x="498"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5"/>
            <p:cNvSpPr/>
            <p:nvPr/>
          </p:nvSpPr>
          <p:spPr>
            <a:xfrm>
              <a:off x="5134600" y="2087150"/>
              <a:ext cx="38800" cy="17925"/>
            </a:xfrm>
            <a:custGeom>
              <a:avLst/>
              <a:gdLst/>
              <a:ahLst/>
              <a:cxnLst/>
              <a:rect l="l" t="t" r="r" b="b"/>
              <a:pathLst>
                <a:path w="1552" h="717" extrusionOk="0">
                  <a:moveTo>
                    <a:pt x="0" y="0"/>
                  </a:moveTo>
                  <a:lnTo>
                    <a:pt x="0" y="0"/>
                  </a:lnTo>
                  <a:cubicBezTo>
                    <a:pt x="458" y="418"/>
                    <a:pt x="955" y="696"/>
                    <a:pt x="1552" y="716"/>
                  </a:cubicBezTo>
                  <a:cubicBezTo>
                    <a:pt x="1094" y="338"/>
                    <a:pt x="577" y="1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5"/>
            <p:cNvSpPr/>
            <p:nvPr/>
          </p:nvSpPr>
          <p:spPr>
            <a:xfrm>
              <a:off x="5099775" y="2070725"/>
              <a:ext cx="26400" cy="12475"/>
            </a:xfrm>
            <a:custGeom>
              <a:avLst/>
              <a:gdLst/>
              <a:ahLst/>
              <a:cxnLst/>
              <a:rect l="l" t="t" r="r" b="b"/>
              <a:pathLst>
                <a:path w="1056" h="499" extrusionOk="0">
                  <a:moveTo>
                    <a:pt x="1" y="1"/>
                  </a:moveTo>
                  <a:lnTo>
                    <a:pt x="1" y="1"/>
                  </a:lnTo>
                  <a:cubicBezTo>
                    <a:pt x="200" y="458"/>
                    <a:pt x="657" y="399"/>
                    <a:pt x="1055" y="498"/>
                  </a:cubicBezTo>
                  <a:cubicBezTo>
                    <a:pt x="777" y="140"/>
                    <a:pt x="379"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5"/>
            <p:cNvSpPr/>
            <p:nvPr/>
          </p:nvSpPr>
          <p:spPr>
            <a:xfrm>
              <a:off x="4917750" y="1983200"/>
              <a:ext cx="18450" cy="9475"/>
            </a:xfrm>
            <a:custGeom>
              <a:avLst/>
              <a:gdLst/>
              <a:ahLst/>
              <a:cxnLst/>
              <a:rect l="l" t="t" r="r" b="b"/>
              <a:pathLst>
                <a:path w="738" h="379" extrusionOk="0">
                  <a:moveTo>
                    <a:pt x="1" y="1"/>
                  </a:moveTo>
                  <a:lnTo>
                    <a:pt x="140" y="379"/>
                  </a:lnTo>
                  <a:cubicBezTo>
                    <a:pt x="339" y="379"/>
                    <a:pt x="538" y="339"/>
                    <a:pt x="737" y="339"/>
                  </a:cubicBezTo>
                  <a:cubicBezTo>
                    <a:pt x="518" y="200"/>
                    <a:pt x="299" y="2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
            <p:cNvSpPr/>
            <p:nvPr/>
          </p:nvSpPr>
          <p:spPr>
            <a:xfrm>
              <a:off x="4974450" y="2013550"/>
              <a:ext cx="18425" cy="9025"/>
            </a:xfrm>
            <a:custGeom>
              <a:avLst/>
              <a:gdLst/>
              <a:ahLst/>
              <a:cxnLst/>
              <a:rect l="l" t="t" r="r" b="b"/>
              <a:pathLst>
                <a:path w="737" h="361" extrusionOk="0">
                  <a:moveTo>
                    <a:pt x="1" y="0"/>
                  </a:moveTo>
                  <a:cubicBezTo>
                    <a:pt x="145" y="270"/>
                    <a:pt x="370" y="361"/>
                    <a:pt x="648" y="361"/>
                  </a:cubicBezTo>
                  <a:cubicBezTo>
                    <a:pt x="677" y="361"/>
                    <a:pt x="707" y="360"/>
                    <a:pt x="737" y="358"/>
                  </a:cubicBezTo>
                  <a:cubicBezTo>
                    <a:pt x="518" y="15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
            <p:cNvSpPr/>
            <p:nvPr/>
          </p:nvSpPr>
          <p:spPr>
            <a:xfrm>
              <a:off x="5126150" y="2083050"/>
              <a:ext cx="8475" cy="4775"/>
            </a:xfrm>
            <a:custGeom>
              <a:avLst/>
              <a:gdLst/>
              <a:ahLst/>
              <a:cxnLst/>
              <a:rect l="l" t="t" r="r" b="b"/>
              <a:pathLst>
                <a:path w="339" h="191" extrusionOk="0">
                  <a:moveTo>
                    <a:pt x="66" y="0"/>
                  </a:moveTo>
                  <a:cubicBezTo>
                    <a:pt x="44" y="0"/>
                    <a:pt x="22" y="2"/>
                    <a:pt x="0" y="5"/>
                  </a:cubicBezTo>
                  <a:cubicBezTo>
                    <a:pt x="32" y="149"/>
                    <a:pt x="142" y="190"/>
                    <a:pt x="256" y="190"/>
                  </a:cubicBezTo>
                  <a:cubicBezTo>
                    <a:pt x="284" y="190"/>
                    <a:pt x="311" y="188"/>
                    <a:pt x="338" y="184"/>
                  </a:cubicBezTo>
                  <a:cubicBezTo>
                    <a:pt x="305" y="50"/>
                    <a:pt x="186" y="0"/>
                    <a:pt x="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
            <p:cNvSpPr/>
            <p:nvPr/>
          </p:nvSpPr>
          <p:spPr>
            <a:xfrm>
              <a:off x="5091325" y="2066150"/>
              <a:ext cx="8475" cy="4600"/>
            </a:xfrm>
            <a:custGeom>
              <a:avLst/>
              <a:gdLst/>
              <a:ahLst/>
              <a:cxnLst/>
              <a:rect l="l" t="t" r="r" b="b"/>
              <a:pathLst>
                <a:path w="339" h="184" extrusionOk="0">
                  <a:moveTo>
                    <a:pt x="53" y="1"/>
                  </a:moveTo>
                  <a:cubicBezTo>
                    <a:pt x="36" y="1"/>
                    <a:pt x="18" y="2"/>
                    <a:pt x="1" y="5"/>
                  </a:cubicBezTo>
                  <a:lnTo>
                    <a:pt x="1" y="184"/>
                  </a:lnTo>
                  <a:cubicBezTo>
                    <a:pt x="100" y="184"/>
                    <a:pt x="219" y="184"/>
                    <a:pt x="339" y="164"/>
                  </a:cubicBezTo>
                  <a:cubicBezTo>
                    <a:pt x="269" y="60"/>
                    <a:pt x="169" y="1"/>
                    <a:pt x="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
            <p:cNvSpPr/>
            <p:nvPr/>
          </p:nvSpPr>
          <p:spPr>
            <a:xfrm>
              <a:off x="5173375" y="2105050"/>
              <a:ext cx="8475" cy="4650"/>
            </a:xfrm>
            <a:custGeom>
              <a:avLst/>
              <a:gdLst/>
              <a:ahLst/>
              <a:cxnLst/>
              <a:rect l="l" t="t" r="r" b="b"/>
              <a:pathLst>
                <a:path w="339" h="186" extrusionOk="0">
                  <a:moveTo>
                    <a:pt x="1" y="0"/>
                  </a:moveTo>
                  <a:cubicBezTo>
                    <a:pt x="49" y="145"/>
                    <a:pt x="149" y="186"/>
                    <a:pt x="259" y="186"/>
                  </a:cubicBezTo>
                  <a:cubicBezTo>
                    <a:pt x="285" y="186"/>
                    <a:pt x="312" y="183"/>
                    <a:pt x="339" y="179"/>
                  </a:cubicBezTo>
                  <a:cubicBezTo>
                    <a:pt x="299" y="2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
            <p:cNvSpPr/>
            <p:nvPr/>
          </p:nvSpPr>
          <p:spPr>
            <a:xfrm>
              <a:off x="4918250" y="1992650"/>
              <a:ext cx="3025" cy="4000"/>
            </a:xfrm>
            <a:custGeom>
              <a:avLst/>
              <a:gdLst/>
              <a:ahLst/>
              <a:cxnLst/>
              <a:rect l="l" t="t" r="r" b="b"/>
              <a:pathLst>
                <a:path w="121" h="160" extrusionOk="0">
                  <a:moveTo>
                    <a:pt x="120" y="1"/>
                  </a:moveTo>
                  <a:cubicBezTo>
                    <a:pt x="1" y="40"/>
                    <a:pt x="1" y="120"/>
                    <a:pt x="120" y="16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
            <p:cNvSpPr/>
            <p:nvPr/>
          </p:nvSpPr>
          <p:spPr>
            <a:xfrm>
              <a:off x="4921250" y="1996625"/>
              <a:ext cx="2000" cy="2025"/>
            </a:xfrm>
            <a:custGeom>
              <a:avLst/>
              <a:gdLst/>
              <a:ahLst/>
              <a:cxnLst/>
              <a:rect l="l" t="t" r="r" b="b"/>
              <a:pathLst>
                <a:path w="80" h="81" extrusionOk="0">
                  <a:moveTo>
                    <a:pt x="0" y="1"/>
                  </a:moveTo>
                  <a:lnTo>
                    <a:pt x="0" y="1"/>
                  </a:lnTo>
                  <a:cubicBezTo>
                    <a:pt x="27" y="54"/>
                    <a:pt x="53" y="80"/>
                    <a:pt x="68" y="80"/>
                  </a:cubicBezTo>
                  <a:cubicBezTo>
                    <a:pt x="75" y="80"/>
                    <a:pt x="80" y="74"/>
                    <a:pt x="80" y="60"/>
                  </a:cubicBezTo>
                  <a:cubicBezTo>
                    <a:pt x="80" y="40"/>
                    <a:pt x="4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
            <p:cNvSpPr/>
            <p:nvPr/>
          </p:nvSpPr>
          <p:spPr>
            <a:xfrm>
              <a:off x="4366225" y="815500"/>
              <a:ext cx="27400" cy="58275"/>
            </a:xfrm>
            <a:custGeom>
              <a:avLst/>
              <a:gdLst/>
              <a:ahLst/>
              <a:cxnLst/>
              <a:rect l="l" t="t" r="r" b="b"/>
              <a:pathLst>
                <a:path w="1096" h="2331" extrusionOk="0">
                  <a:moveTo>
                    <a:pt x="1" y="0"/>
                  </a:moveTo>
                  <a:lnTo>
                    <a:pt x="1" y="1234"/>
                  </a:lnTo>
                  <a:cubicBezTo>
                    <a:pt x="1" y="1751"/>
                    <a:pt x="220" y="2089"/>
                    <a:pt x="717" y="2268"/>
                  </a:cubicBezTo>
                  <a:cubicBezTo>
                    <a:pt x="805" y="2309"/>
                    <a:pt x="876" y="2331"/>
                    <a:pt x="932" y="2331"/>
                  </a:cubicBezTo>
                  <a:cubicBezTo>
                    <a:pt x="1041" y="2331"/>
                    <a:pt x="1088" y="2247"/>
                    <a:pt x="1075" y="2049"/>
                  </a:cubicBezTo>
                  <a:cubicBezTo>
                    <a:pt x="856" y="1831"/>
                    <a:pt x="1095" y="1453"/>
                    <a:pt x="817" y="1234"/>
                  </a:cubicBezTo>
                  <a:cubicBezTo>
                    <a:pt x="737" y="955"/>
                    <a:pt x="299" y="1055"/>
                    <a:pt x="319" y="697"/>
                  </a:cubicBezTo>
                  <a:cubicBezTo>
                    <a:pt x="279" y="458"/>
                    <a:pt x="478"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
            <p:cNvSpPr/>
            <p:nvPr/>
          </p:nvSpPr>
          <p:spPr>
            <a:xfrm>
              <a:off x="4364750" y="754625"/>
              <a:ext cx="10475" cy="34200"/>
            </a:xfrm>
            <a:custGeom>
              <a:avLst/>
              <a:gdLst/>
              <a:ahLst/>
              <a:cxnLst/>
              <a:rect l="l" t="t" r="r" b="b"/>
              <a:pathLst>
                <a:path w="419" h="1368" extrusionOk="0">
                  <a:moveTo>
                    <a:pt x="331" y="0"/>
                  </a:moveTo>
                  <a:cubicBezTo>
                    <a:pt x="292" y="0"/>
                    <a:pt x="224" y="128"/>
                    <a:pt x="179" y="188"/>
                  </a:cubicBezTo>
                  <a:cubicBezTo>
                    <a:pt x="140" y="227"/>
                    <a:pt x="120" y="307"/>
                    <a:pt x="60" y="347"/>
                  </a:cubicBezTo>
                  <a:cubicBezTo>
                    <a:pt x="0" y="605"/>
                    <a:pt x="0" y="824"/>
                    <a:pt x="60" y="1043"/>
                  </a:cubicBezTo>
                  <a:cubicBezTo>
                    <a:pt x="190" y="1092"/>
                    <a:pt x="81" y="1367"/>
                    <a:pt x="222" y="1367"/>
                  </a:cubicBezTo>
                  <a:cubicBezTo>
                    <a:pt x="253" y="1367"/>
                    <a:pt x="297" y="1354"/>
                    <a:pt x="358" y="1321"/>
                  </a:cubicBezTo>
                  <a:cubicBezTo>
                    <a:pt x="358" y="904"/>
                    <a:pt x="418" y="486"/>
                    <a:pt x="358" y="48"/>
                  </a:cubicBezTo>
                  <a:cubicBezTo>
                    <a:pt x="353" y="14"/>
                    <a:pt x="344"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
            <p:cNvSpPr/>
            <p:nvPr/>
          </p:nvSpPr>
          <p:spPr>
            <a:xfrm>
              <a:off x="4362750" y="780675"/>
              <a:ext cx="11475" cy="30725"/>
            </a:xfrm>
            <a:custGeom>
              <a:avLst/>
              <a:gdLst/>
              <a:ahLst/>
              <a:cxnLst/>
              <a:rect l="l" t="t" r="r" b="b"/>
              <a:pathLst>
                <a:path w="459" h="1229" extrusionOk="0">
                  <a:moveTo>
                    <a:pt x="140" y="1"/>
                  </a:moveTo>
                  <a:cubicBezTo>
                    <a:pt x="100" y="399"/>
                    <a:pt x="1" y="836"/>
                    <a:pt x="140" y="1195"/>
                  </a:cubicBezTo>
                  <a:cubicBezTo>
                    <a:pt x="183" y="1219"/>
                    <a:pt x="219" y="1229"/>
                    <a:pt x="249" y="1229"/>
                  </a:cubicBezTo>
                  <a:cubicBezTo>
                    <a:pt x="342" y="1229"/>
                    <a:pt x="383" y="1131"/>
                    <a:pt x="458" y="1055"/>
                  </a:cubicBezTo>
                  <a:cubicBezTo>
                    <a:pt x="458" y="797"/>
                    <a:pt x="438" y="538"/>
                    <a:pt x="438" y="279"/>
                  </a:cubicBezTo>
                  <a:cubicBezTo>
                    <a:pt x="259" y="279"/>
                    <a:pt x="299" y="6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
            <p:cNvSpPr/>
            <p:nvPr/>
          </p:nvSpPr>
          <p:spPr>
            <a:xfrm>
              <a:off x="4365750" y="807550"/>
              <a:ext cx="12450" cy="24875"/>
            </a:xfrm>
            <a:custGeom>
              <a:avLst/>
              <a:gdLst/>
              <a:ahLst/>
              <a:cxnLst/>
              <a:rect l="l" t="t" r="r" b="b"/>
              <a:pathLst>
                <a:path w="498" h="995" extrusionOk="0">
                  <a:moveTo>
                    <a:pt x="318" y="0"/>
                  </a:moveTo>
                  <a:cubicBezTo>
                    <a:pt x="219" y="60"/>
                    <a:pt x="100" y="100"/>
                    <a:pt x="0" y="159"/>
                  </a:cubicBezTo>
                  <a:cubicBezTo>
                    <a:pt x="0" y="199"/>
                    <a:pt x="20" y="279"/>
                    <a:pt x="20" y="299"/>
                  </a:cubicBezTo>
                  <a:cubicBezTo>
                    <a:pt x="298" y="458"/>
                    <a:pt x="40" y="856"/>
                    <a:pt x="338" y="995"/>
                  </a:cubicBezTo>
                  <a:cubicBezTo>
                    <a:pt x="398" y="955"/>
                    <a:pt x="478" y="875"/>
                    <a:pt x="497" y="796"/>
                  </a:cubicBezTo>
                  <a:lnTo>
                    <a:pt x="497" y="696"/>
                  </a:lnTo>
                  <a:cubicBezTo>
                    <a:pt x="378" y="557"/>
                    <a:pt x="478" y="299"/>
                    <a:pt x="338" y="159"/>
                  </a:cubicBezTo>
                  <a:cubicBezTo>
                    <a:pt x="318" y="100"/>
                    <a:pt x="318" y="60"/>
                    <a:pt x="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
            <p:cNvSpPr/>
            <p:nvPr/>
          </p:nvSpPr>
          <p:spPr>
            <a:xfrm>
              <a:off x="4373700" y="811525"/>
              <a:ext cx="6475" cy="13450"/>
            </a:xfrm>
            <a:custGeom>
              <a:avLst/>
              <a:gdLst/>
              <a:ahLst/>
              <a:cxnLst/>
              <a:rect l="l" t="t" r="r" b="b"/>
              <a:pathLst>
                <a:path w="259" h="538" extrusionOk="0">
                  <a:moveTo>
                    <a:pt x="20" y="0"/>
                  </a:moveTo>
                  <a:cubicBezTo>
                    <a:pt x="20" y="199"/>
                    <a:pt x="0" y="398"/>
                    <a:pt x="179" y="537"/>
                  </a:cubicBezTo>
                  <a:cubicBezTo>
                    <a:pt x="199" y="338"/>
                    <a:pt x="259" y="14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
            <p:cNvSpPr/>
            <p:nvPr/>
          </p:nvSpPr>
          <p:spPr>
            <a:xfrm>
              <a:off x="4366225" y="759300"/>
              <a:ext cx="3025" cy="4000"/>
            </a:xfrm>
            <a:custGeom>
              <a:avLst/>
              <a:gdLst/>
              <a:ahLst/>
              <a:cxnLst/>
              <a:rect l="l" t="t" r="r" b="b"/>
              <a:pathLst>
                <a:path w="121" h="160" extrusionOk="0">
                  <a:moveTo>
                    <a:pt x="1" y="1"/>
                  </a:moveTo>
                  <a:lnTo>
                    <a:pt x="1" y="160"/>
                  </a:lnTo>
                  <a:cubicBezTo>
                    <a:pt x="81" y="140"/>
                    <a:pt x="120" y="10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
            <p:cNvSpPr/>
            <p:nvPr/>
          </p:nvSpPr>
          <p:spPr>
            <a:xfrm>
              <a:off x="4374200" y="827925"/>
              <a:ext cx="4000" cy="5000"/>
            </a:xfrm>
            <a:custGeom>
              <a:avLst/>
              <a:gdLst/>
              <a:ahLst/>
              <a:cxnLst/>
              <a:rect l="l" t="t" r="r" b="b"/>
              <a:pathLst>
                <a:path w="160" h="200" extrusionOk="0">
                  <a:moveTo>
                    <a:pt x="159" y="1"/>
                  </a:moveTo>
                  <a:lnTo>
                    <a:pt x="159" y="1"/>
                  </a:lnTo>
                  <a:cubicBezTo>
                    <a:pt x="100" y="60"/>
                    <a:pt x="60" y="140"/>
                    <a:pt x="0" y="200"/>
                  </a:cubicBezTo>
                  <a:cubicBezTo>
                    <a:pt x="100" y="160"/>
                    <a:pt x="159" y="8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
            <p:cNvSpPr/>
            <p:nvPr/>
          </p:nvSpPr>
          <p:spPr>
            <a:xfrm>
              <a:off x="4496025" y="672200"/>
              <a:ext cx="12975" cy="4075"/>
            </a:xfrm>
            <a:custGeom>
              <a:avLst/>
              <a:gdLst/>
              <a:ahLst/>
              <a:cxnLst/>
              <a:rect l="l" t="t" r="r" b="b"/>
              <a:pathLst>
                <a:path w="519" h="163" extrusionOk="0">
                  <a:moveTo>
                    <a:pt x="362" y="0"/>
                  </a:moveTo>
                  <a:cubicBezTo>
                    <a:pt x="230" y="0"/>
                    <a:pt x="100" y="20"/>
                    <a:pt x="1" y="162"/>
                  </a:cubicBezTo>
                  <a:cubicBezTo>
                    <a:pt x="200" y="162"/>
                    <a:pt x="379" y="143"/>
                    <a:pt x="518" y="3"/>
                  </a:cubicBezTo>
                  <a:cubicBezTo>
                    <a:pt x="467" y="3"/>
                    <a:pt x="414" y="0"/>
                    <a:pt x="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
            <p:cNvSpPr/>
            <p:nvPr/>
          </p:nvSpPr>
          <p:spPr>
            <a:xfrm>
              <a:off x="4508975" y="668125"/>
              <a:ext cx="9475" cy="4275"/>
            </a:xfrm>
            <a:custGeom>
              <a:avLst/>
              <a:gdLst/>
              <a:ahLst/>
              <a:cxnLst/>
              <a:rect l="l" t="t" r="r" b="b"/>
              <a:pathLst>
                <a:path w="379" h="171" extrusionOk="0">
                  <a:moveTo>
                    <a:pt x="285" y="1"/>
                  </a:moveTo>
                  <a:cubicBezTo>
                    <a:pt x="166" y="1"/>
                    <a:pt x="64" y="39"/>
                    <a:pt x="0" y="166"/>
                  </a:cubicBezTo>
                  <a:cubicBezTo>
                    <a:pt x="20" y="169"/>
                    <a:pt x="40" y="170"/>
                    <a:pt x="59" y="170"/>
                  </a:cubicBezTo>
                  <a:cubicBezTo>
                    <a:pt x="189" y="170"/>
                    <a:pt x="291" y="111"/>
                    <a:pt x="378"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
            <p:cNvSpPr/>
            <p:nvPr/>
          </p:nvSpPr>
          <p:spPr>
            <a:xfrm>
              <a:off x="4521400" y="663650"/>
              <a:ext cx="10475" cy="4125"/>
            </a:xfrm>
            <a:custGeom>
              <a:avLst/>
              <a:gdLst/>
              <a:ahLst/>
              <a:cxnLst/>
              <a:rect l="l" t="t" r="r" b="b"/>
              <a:pathLst>
                <a:path w="419" h="165" extrusionOk="0">
                  <a:moveTo>
                    <a:pt x="322" y="1"/>
                  </a:moveTo>
                  <a:cubicBezTo>
                    <a:pt x="202" y="1"/>
                    <a:pt x="95" y="36"/>
                    <a:pt x="1" y="146"/>
                  </a:cubicBezTo>
                  <a:cubicBezTo>
                    <a:pt x="51" y="158"/>
                    <a:pt x="98" y="164"/>
                    <a:pt x="142" y="164"/>
                  </a:cubicBezTo>
                  <a:cubicBezTo>
                    <a:pt x="255" y="164"/>
                    <a:pt x="347" y="122"/>
                    <a:pt x="418" y="7"/>
                  </a:cubicBezTo>
                  <a:cubicBezTo>
                    <a:pt x="385" y="3"/>
                    <a:pt x="353"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
            <p:cNvSpPr/>
            <p:nvPr/>
          </p:nvSpPr>
          <p:spPr>
            <a:xfrm>
              <a:off x="4036025" y="1495850"/>
              <a:ext cx="24875" cy="110400"/>
            </a:xfrm>
            <a:custGeom>
              <a:avLst/>
              <a:gdLst/>
              <a:ahLst/>
              <a:cxnLst/>
              <a:rect l="l" t="t" r="r" b="b"/>
              <a:pathLst>
                <a:path w="995" h="4416" extrusionOk="0">
                  <a:moveTo>
                    <a:pt x="529" y="1"/>
                  </a:moveTo>
                  <a:cubicBezTo>
                    <a:pt x="425" y="1"/>
                    <a:pt x="342" y="36"/>
                    <a:pt x="259" y="119"/>
                  </a:cubicBezTo>
                  <a:cubicBezTo>
                    <a:pt x="179" y="199"/>
                    <a:pt x="159" y="298"/>
                    <a:pt x="139" y="398"/>
                  </a:cubicBezTo>
                  <a:cubicBezTo>
                    <a:pt x="80" y="1173"/>
                    <a:pt x="0" y="1929"/>
                    <a:pt x="299" y="2685"/>
                  </a:cubicBezTo>
                  <a:cubicBezTo>
                    <a:pt x="279" y="3202"/>
                    <a:pt x="478" y="3700"/>
                    <a:pt x="498" y="4217"/>
                  </a:cubicBezTo>
                  <a:cubicBezTo>
                    <a:pt x="597" y="4297"/>
                    <a:pt x="736" y="4356"/>
                    <a:pt x="856" y="4416"/>
                  </a:cubicBezTo>
                  <a:lnTo>
                    <a:pt x="995" y="4416"/>
                  </a:lnTo>
                  <a:cubicBezTo>
                    <a:pt x="696" y="3103"/>
                    <a:pt x="696" y="1770"/>
                    <a:pt x="696" y="417"/>
                  </a:cubicBezTo>
                  <a:cubicBezTo>
                    <a:pt x="796" y="298"/>
                    <a:pt x="796" y="139"/>
                    <a:pt x="677" y="20"/>
                  </a:cubicBezTo>
                  <a:cubicBezTo>
                    <a:pt x="622" y="8"/>
                    <a:pt x="574" y="1"/>
                    <a:pt x="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
            <p:cNvSpPr/>
            <p:nvPr/>
          </p:nvSpPr>
          <p:spPr>
            <a:xfrm>
              <a:off x="4201125" y="1673675"/>
              <a:ext cx="48825" cy="24100"/>
            </a:xfrm>
            <a:custGeom>
              <a:avLst/>
              <a:gdLst/>
              <a:ahLst/>
              <a:cxnLst/>
              <a:rect l="l" t="t" r="r" b="b"/>
              <a:pathLst>
                <a:path w="1953" h="964" extrusionOk="0">
                  <a:moveTo>
                    <a:pt x="168" y="0"/>
                  </a:moveTo>
                  <a:cubicBezTo>
                    <a:pt x="110" y="0"/>
                    <a:pt x="55" y="15"/>
                    <a:pt x="1" y="48"/>
                  </a:cubicBezTo>
                  <a:lnTo>
                    <a:pt x="1" y="247"/>
                  </a:lnTo>
                  <a:cubicBezTo>
                    <a:pt x="40" y="287"/>
                    <a:pt x="100" y="327"/>
                    <a:pt x="160" y="346"/>
                  </a:cubicBezTo>
                  <a:cubicBezTo>
                    <a:pt x="339" y="486"/>
                    <a:pt x="597" y="545"/>
                    <a:pt x="697" y="764"/>
                  </a:cubicBezTo>
                  <a:cubicBezTo>
                    <a:pt x="955" y="844"/>
                    <a:pt x="1254" y="923"/>
                    <a:pt x="1532" y="963"/>
                  </a:cubicBezTo>
                  <a:lnTo>
                    <a:pt x="1731" y="764"/>
                  </a:lnTo>
                  <a:cubicBezTo>
                    <a:pt x="1953" y="321"/>
                    <a:pt x="1770" y="254"/>
                    <a:pt x="1537" y="254"/>
                  </a:cubicBezTo>
                  <a:cubicBezTo>
                    <a:pt x="1436" y="254"/>
                    <a:pt x="1325" y="267"/>
                    <a:pt x="1234" y="267"/>
                  </a:cubicBezTo>
                  <a:cubicBezTo>
                    <a:pt x="1154" y="247"/>
                    <a:pt x="1115" y="187"/>
                    <a:pt x="1035" y="167"/>
                  </a:cubicBezTo>
                  <a:cubicBezTo>
                    <a:pt x="955" y="148"/>
                    <a:pt x="916" y="128"/>
                    <a:pt x="836" y="88"/>
                  </a:cubicBezTo>
                  <a:cubicBezTo>
                    <a:pt x="657" y="68"/>
                    <a:pt x="498" y="88"/>
                    <a:pt x="319" y="28"/>
                  </a:cubicBezTo>
                  <a:cubicBezTo>
                    <a:pt x="265" y="10"/>
                    <a:pt x="216"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
            <p:cNvSpPr/>
            <p:nvPr/>
          </p:nvSpPr>
          <p:spPr>
            <a:xfrm>
              <a:off x="4201125" y="1669400"/>
              <a:ext cx="14950" cy="7650"/>
            </a:xfrm>
            <a:custGeom>
              <a:avLst/>
              <a:gdLst/>
              <a:ahLst/>
              <a:cxnLst/>
              <a:rect l="l" t="t" r="r" b="b"/>
              <a:pathLst>
                <a:path w="598" h="306" extrusionOk="0">
                  <a:moveTo>
                    <a:pt x="498" y="0"/>
                  </a:moveTo>
                  <a:cubicBezTo>
                    <a:pt x="418" y="30"/>
                    <a:pt x="334" y="40"/>
                    <a:pt x="252" y="40"/>
                  </a:cubicBezTo>
                  <a:cubicBezTo>
                    <a:pt x="170" y="40"/>
                    <a:pt x="90" y="30"/>
                    <a:pt x="21" y="20"/>
                  </a:cubicBezTo>
                  <a:cubicBezTo>
                    <a:pt x="1" y="100"/>
                    <a:pt x="1" y="140"/>
                    <a:pt x="1" y="199"/>
                  </a:cubicBezTo>
                  <a:cubicBezTo>
                    <a:pt x="100" y="239"/>
                    <a:pt x="219" y="259"/>
                    <a:pt x="319" y="299"/>
                  </a:cubicBezTo>
                  <a:cubicBezTo>
                    <a:pt x="342" y="303"/>
                    <a:pt x="365" y="306"/>
                    <a:pt x="386" y="306"/>
                  </a:cubicBezTo>
                  <a:cubicBezTo>
                    <a:pt x="455" y="306"/>
                    <a:pt x="512" y="280"/>
                    <a:pt x="558" y="219"/>
                  </a:cubicBezTo>
                  <a:cubicBezTo>
                    <a:pt x="597" y="120"/>
                    <a:pt x="558" y="4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
            <p:cNvSpPr/>
            <p:nvPr/>
          </p:nvSpPr>
          <p:spPr>
            <a:xfrm>
              <a:off x="4201125" y="1679850"/>
              <a:ext cx="4000" cy="2625"/>
            </a:xfrm>
            <a:custGeom>
              <a:avLst/>
              <a:gdLst/>
              <a:ahLst/>
              <a:cxnLst/>
              <a:rect l="l" t="t" r="r" b="b"/>
              <a:pathLst>
                <a:path w="160" h="105" extrusionOk="0">
                  <a:moveTo>
                    <a:pt x="1" y="0"/>
                  </a:moveTo>
                  <a:lnTo>
                    <a:pt x="1" y="0"/>
                  </a:lnTo>
                  <a:cubicBezTo>
                    <a:pt x="17" y="66"/>
                    <a:pt x="47" y="105"/>
                    <a:pt x="114" y="105"/>
                  </a:cubicBezTo>
                  <a:cubicBezTo>
                    <a:pt x="127" y="105"/>
                    <a:pt x="143" y="103"/>
                    <a:pt x="160" y="99"/>
                  </a:cubicBezTo>
                  <a:cubicBezTo>
                    <a:pt x="10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
            <p:cNvSpPr/>
            <p:nvPr/>
          </p:nvSpPr>
          <p:spPr>
            <a:xfrm>
              <a:off x="3856975" y="1474450"/>
              <a:ext cx="5500" cy="9975"/>
            </a:xfrm>
            <a:custGeom>
              <a:avLst/>
              <a:gdLst/>
              <a:ahLst/>
              <a:cxnLst/>
              <a:rect l="l" t="t" r="r" b="b"/>
              <a:pathLst>
                <a:path w="220" h="399" extrusionOk="0">
                  <a:moveTo>
                    <a:pt x="80" y="0"/>
                  </a:moveTo>
                  <a:cubicBezTo>
                    <a:pt x="61" y="100"/>
                    <a:pt x="41" y="179"/>
                    <a:pt x="1" y="259"/>
                  </a:cubicBezTo>
                  <a:cubicBezTo>
                    <a:pt x="1" y="299"/>
                    <a:pt x="80" y="398"/>
                    <a:pt x="80" y="398"/>
                  </a:cubicBezTo>
                  <a:cubicBezTo>
                    <a:pt x="220" y="358"/>
                    <a:pt x="200" y="239"/>
                    <a:pt x="180" y="140"/>
                  </a:cubicBezTo>
                  <a:cubicBezTo>
                    <a:pt x="180" y="100"/>
                    <a:pt x="140" y="6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
            <p:cNvSpPr/>
            <p:nvPr/>
          </p:nvSpPr>
          <p:spPr>
            <a:xfrm>
              <a:off x="5668700" y="1434650"/>
              <a:ext cx="157200" cy="93525"/>
            </a:xfrm>
            <a:custGeom>
              <a:avLst/>
              <a:gdLst/>
              <a:ahLst/>
              <a:cxnLst/>
              <a:rect l="l" t="t" r="r" b="b"/>
              <a:pathLst>
                <a:path w="6288" h="3741" extrusionOk="0">
                  <a:moveTo>
                    <a:pt x="6048" y="1"/>
                  </a:moveTo>
                  <a:cubicBezTo>
                    <a:pt x="5989" y="41"/>
                    <a:pt x="5909" y="61"/>
                    <a:pt x="5869" y="61"/>
                  </a:cubicBezTo>
                  <a:cubicBezTo>
                    <a:pt x="5650" y="339"/>
                    <a:pt x="5292" y="399"/>
                    <a:pt x="4994" y="578"/>
                  </a:cubicBezTo>
                  <a:cubicBezTo>
                    <a:pt x="3303" y="1493"/>
                    <a:pt x="1612" y="2468"/>
                    <a:pt x="1" y="3542"/>
                  </a:cubicBezTo>
                  <a:cubicBezTo>
                    <a:pt x="120" y="3741"/>
                    <a:pt x="319" y="3721"/>
                    <a:pt x="518" y="3741"/>
                  </a:cubicBezTo>
                  <a:lnTo>
                    <a:pt x="697" y="3741"/>
                  </a:lnTo>
                  <a:cubicBezTo>
                    <a:pt x="737" y="3681"/>
                    <a:pt x="777" y="3661"/>
                    <a:pt x="737" y="3582"/>
                  </a:cubicBezTo>
                  <a:cubicBezTo>
                    <a:pt x="756" y="3558"/>
                    <a:pt x="771" y="3549"/>
                    <a:pt x="783" y="3549"/>
                  </a:cubicBezTo>
                  <a:cubicBezTo>
                    <a:pt x="817" y="3549"/>
                    <a:pt x="829" y="3623"/>
                    <a:pt x="866" y="3623"/>
                  </a:cubicBezTo>
                  <a:cubicBezTo>
                    <a:pt x="869" y="3623"/>
                    <a:pt x="873" y="3623"/>
                    <a:pt x="876" y="3621"/>
                  </a:cubicBezTo>
                  <a:cubicBezTo>
                    <a:pt x="886" y="3626"/>
                    <a:pt x="896" y="3629"/>
                    <a:pt x="907" y="3629"/>
                  </a:cubicBezTo>
                  <a:cubicBezTo>
                    <a:pt x="942" y="3629"/>
                    <a:pt x="980" y="3603"/>
                    <a:pt x="996" y="3542"/>
                  </a:cubicBezTo>
                  <a:cubicBezTo>
                    <a:pt x="1091" y="3466"/>
                    <a:pt x="1259" y="3481"/>
                    <a:pt x="1325" y="3360"/>
                  </a:cubicBezTo>
                  <a:lnTo>
                    <a:pt x="1325" y="3360"/>
                  </a:lnTo>
                  <a:cubicBezTo>
                    <a:pt x="1418" y="3337"/>
                    <a:pt x="1475" y="3262"/>
                    <a:pt x="1533" y="3224"/>
                  </a:cubicBezTo>
                  <a:cubicBezTo>
                    <a:pt x="1612" y="3084"/>
                    <a:pt x="1791" y="3144"/>
                    <a:pt x="1871" y="3025"/>
                  </a:cubicBezTo>
                  <a:cubicBezTo>
                    <a:pt x="1970" y="2945"/>
                    <a:pt x="2129" y="2965"/>
                    <a:pt x="2209" y="2826"/>
                  </a:cubicBezTo>
                  <a:cubicBezTo>
                    <a:pt x="2328" y="2746"/>
                    <a:pt x="2428" y="2647"/>
                    <a:pt x="2567" y="2567"/>
                  </a:cubicBezTo>
                  <a:cubicBezTo>
                    <a:pt x="3661" y="1891"/>
                    <a:pt x="4775" y="1254"/>
                    <a:pt x="5889" y="578"/>
                  </a:cubicBezTo>
                  <a:cubicBezTo>
                    <a:pt x="5969" y="538"/>
                    <a:pt x="6009" y="458"/>
                    <a:pt x="6108" y="458"/>
                  </a:cubicBezTo>
                  <a:cubicBezTo>
                    <a:pt x="6168" y="458"/>
                    <a:pt x="6207" y="458"/>
                    <a:pt x="6247" y="399"/>
                  </a:cubicBezTo>
                  <a:cubicBezTo>
                    <a:pt x="6267" y="399"/>
                    <a:pt x="6267" y="379"/>
                    <a:pt x="6287" y="359"/>
                  </a:cubicBezTo>
                  <a:cubicBezTo>
                    <a:pt x="6287" y="339"/>
                    <a:pt x="6287" y="279"/>
                    <a:pt x="6247" y="260"/>
                  </a:cubicBezTo>
                  <a:cubicBezTo>
                    <a:pt x="6188" y="180"/>
                    <a:pt x="6148" y="140"/>
                    <a:pt x="6088" y="80"/>
                  </a:cubicBezTo>
                  <a:cubicBezTo>
                    <a:pt x="6068" y="61"/>
                    <a:pt x="6068" y="41"/>
                    <a:pt x="6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
            <p:cNvSpPr/>
            <p:nvPr/>
          </p:nvSpPr>
          <p:spPr>
            <a:xfrm>
              <a:off x="5726900" y="1493850"/>
              <a:ext cx="44275" cy="25375"/>
            </a:xfrm>
            <a:custGeom>
              <a:avLst/>
              <a:gdLst/>
              <a:ahLst/>
              <a:cxnLst/>
              <a:rect l="l" t="t" r="r" b="b"/>
              <a:pathLst>
                <a:path w="1771" h="1015" extrusionOk="0">
                  <a:moveTo>
                    <a:pt x="1671" y="0"/>
                  </a:moveTo>
                  <a:lnTo>
                    <a:pt x="1671" y="0"/>
                  </a:lnTo>
                  <a:cubicBezTo>
                    <a:pt x="1154" y="219"/>
                    <a:pt x="697" y="597"/>
                    <a:pt x="100" y="696"/>
                  </a:cubicBezTo>
                  <a:cubicBezTo>
                    <a:pt x="80" y="756"/>
                    <a:pt x="80" y="796"/>
                    <a:pt x="80" y="856"/>
                  </a:cubicBezTo>
                  <a:cubicBezTo>
                    <a:pt x="60" y="895"/>
                    <a:pt x="40" y="915"/>
                    <a:pt x="0" y="955"/>
                  </a:cubicBezTo>
                  <a:lnTo>
                    <a:pt x="80" y="1015"/>
                  </a:lnTo>
                  <a:cubicBezTo>
                    <a:pt x="577" y="756"/>
                    <a:pt x="1214" y="776"/>
                    <a:pt x="1652" y="318"/>
                  </a:cubicBezTo>
                  <a:cubicBezTo>
                    <a:pt x="1771" y="199"/>
                    <a:pt x="1771" y="80"/>
                    <a:pt x="1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
            <p:cNvSpPr/>
            <p:nvPr/>
          </p:nvSpPr>
          <p:spPr>
            <a:xfrm>
              <a:off x="5788075" y="1466950"/>
              <a:ext cx="37825" cy="21450"/>
            </a:xfrm>
            <a:custGeom>
              <a:avLst/>
              <a:gdLst/>
              <a:ahLst/>
              <a:cxnLst/>
              <a:rect l="l" t="t" r="r" b="b"/>
              <a:pathLst>
                <a:path w="1513" h="858" extrusionOk="0">
                  <a:moveTo>
                    <a:pt x="1268" y="1"/>
                  </a:moveTo>
                  <a:cubicBezTo>
                    <a:pt x="816" y="1"/>
                    <a:pt x="508" y="290"/>
                    <a:pt x="219" y="579"/>
                  </a:cubicBezTo>
                  <a:cubicBezTo>
                    <a:pt x="0" y="798"/>
                    <a:pt x="279" y="837"/>
                    <a:pt x="418" y="857"/>
                  </a:cubicBezTo>
                  <a:cubicBezTo>
                    <a:pt x="796" y="658"/>
                    <a:pt x="1134" y="440"/>
                    <a:pt x="1512" y="241"/>
                  </a:cubicBezTo>
                  <a:cubicBezTo>
                    <a:pt x="1492" y="101"/>
                    <a:pt x="1373" y="82"/>
                    <a:pt x="1313" y="2"/>
                  </a:cubicBezTo>
                  <a:cubicBezTo>
                    <a:pt x="1298" y="1"/>
                    <a:pt x="1283"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
            <p:cNvSpPr/>
            <p:nvPr/>
          </p:nvSpPr>
          <p:spPr>
            <a:xfrm>
              <a:off x="5768175" y="1486575"/>
              <a:ext cx="17925" cy="15250"/>
            </a:xfrm>
            <a:custGeom>
              <a:avLst/>
              <a:gdLst/>
              <a:ahLst/>
              <a:cxnLst/>
              <a:rect l="l" t="t" r="r" b="b"/>
              <a:pathLst>
                <a:path w="717" h="610" extrusionOk="0">
                  <a:moveTo>
                    <a:pt x="506" y="1"/>
                  </a:moveTo>
                  <a:cubicBezTo>
                    <a:pt x="415" y="1"/>
                    <a:pt x="307" y="108"/>
                    <a:pt x="219" y="152"/>
                  </a:cubicBezTo>
                  <a:cubicBezTo>
                    <a:pt x="140" y="172"/>
                    <a:pt x="60" y="212"/>
                    <a:pt x="1" y="271"/>
                  </a:cubicBezTo>
                  <a:lnTo>
                    <a:pt x="1" y="609"/>
                  </a:lnTo>
                  <a:cubicBezTo>
                    <a:pt x="80" y="590"/>
                    <a:pt x="120" y="590"/>
                    <a:pt x="140" y="590"/>
                  </a:cubicBezTo>
                  <a:cubicBezTo>
                    <a:pt x="199" y="550"/>
                    <a:pt x="259" y="490"/>
                    <a:pt x="319" y="450"/>
                  </a:cubicBezTo>
                  <a:cubicBezTo>
                    <a:pt x="378" y="410"/>
                    <a:pt x="418" y="410"/>
                    <a:pt x="478" y="410"/>
                  </a:cubicBezTo>
                  <a:cubicBezTo>
                    <a:pt x="518" y="291"/>
                    <a:pt x="717" y="172"/>
                    <a:pt x="597" y="52"/>
                  </a:cubicBezTo>
                  <a:cubicBezTo>
                    <a:pt x="571" y="15"/>
                    <a:pt x="540" y="1"/>
                    <a:pt x="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
            <p:cNvSpPr/>
            <p:nvPr/>
          </p:nvSpPr>
          <p:spPr>
            <a:xfrm>
              <a:off x="5820900" y="1463000"/>
              <a:ext cx="22900" cy="9975"/>
            </a:xfrm>
            <a:custGeom>
              <a:avLst/>
              <a:gdLst/>
              <a:ahLst/>
              <a:cxnLst/>
              <a:rect l="l" t="t" r="r" b="b"/>
              <a:pathLst>
                <a:path w="916" h="399" extrusionOk="0">
                  <a:moveTo>
                    <a:pt x="517" y="1"/>
                  </a:moveTo>
                  <a:cubicBezTo>
                    <a:pt x="358" y="41"/>
                    <a:pt x="179" y="120"/>
                    <a:pt x="0" y="160"/>
                  </a:cubicBezTo>
                  <a:cubicBezTo>
                    <a:pt x="80" y="240"/>
                    <a:pt x="119" y="319"/>
                    <a:pt x="199" y="399"/>
                  </a:cubicBezTo>
                  <a:cubicBezTo>
                    <a:pt x="358" y="339"/>
                    <a:pt x="497" y="319"/>
                    <a:pt x="676" y="299"/>
                  </a:cubicBezTo>
                  <a:cubicBezTo>
                    <a:pt x="816" y="299"/>
                    <a:pt x="915" y="200"/>
                    <a:pt x="895" y="21"/>
                  </a:cubicBezTo>
                  <a:cubicBezTo>
                    <a:pt x="776" y="1"/>
                    <a:pt x="657" y="1"/>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
            <p:cNvSpPr/>
            <p:nvPr/>
          </p:nvSpPr>
          <p:spPr>
            <a:xfrm>
              <a:off x="5833325" y="1436150"/>
              <a:ext cx="7975" cy="4600"/>
            </a:xfrm>
            <a:custGeom>
              <a:avLst/>
              <a:gdLst/>
              <a:ahLst/>
              <a:cxnLst/>
              <a:rect l="l" t="t" r="r" b="b"/>
              <a:pathLst>
                <a:path w="319" h="184" extrusionOk="0">
                  <a:moveTo>
                    <a:pt x="319" y="1"/>
                  </a:moveTo>
                  <a:cubicBezTo>
                    <a:pt x="199" y="1"/>
                    <a:pt x="80" y="40"/>
                    <a:pt x="0" y="180"/>
                  </a:cubicBezTo>
                  <a:cubicBezTo>
                    <a:pt x="20" y="182"/>
                    <a:pt x="40" y="183"/>
                    <a:pt x="58" y="183"/>
                  </a:cubicBezTo>
                  <a:cubicBezTo>
                    <a:pt x="188" y="183"/>
                    <a:pt x="284" y="122"/>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5"/>
            <p:cNvSpPr/>
            <p:nvPr/>
          </p:nvSpPr>
          <p:spPr>
            <a:xfrm>
              <a:off x="5815925" y="1446100"/>
              <a:ext cx="5500" cy="3000"/>
            </a:xfrm>
            <a:custGeom>
              <a:avLst/>
              <a:gdLst/>
              <a:ahLst/>
              <a:cxnLst/>
              <a:rect l="l" t="t" r="r" b="b"/>
              <a:pathLst>
                <a:path w="220" h="120" extrusionOk="0">
                  <a:moveTo>
                    <a:pt x="219" y="0"/>
                  </a:moveTo>
                  <a:cubicBezTo>
                    <a:pt x="120" y="0"/>
                    <a:pt x="60" y="4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5"/>
            <p:cNvSpPr/>
            <p:nvPr/>
          </p:nvSpPr>
          <p:spPr>
            <a:xfrm>
              <a:off x="5824875" y="1441125"/>
              <a:ext cx="5000" cy="3500"/>
            </a:xfrm>
            <a:custGeom>
              <a:avLst/>
              <a:gdLst/>
              <a:ahLst/>
              <a:cxnLst/>
              <a:rect l="l" t="t" r="r" b="b"/>
              <a:pathLst>
                <a:path w="200" h="140" extrusionOk="0">
                  <a:moveTo>
                    <a:pt x="0" y="1"/>
                  </a:moveTo>
                  <a:lnTo>
                    <a:pt x="0" y="140"/>
                  </a:lnTo>
                  <a:cubicBezTo>
                    <a:pt x="100" y="140"/>
                    <a:pt x="159" y="100"/>
                    <a:pt x="199" y="20"/>
                  </a:cubicBezTo>
                  <a:cubicBezTo>
                    <a:pt x="140" y="20"/>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
            <p:cNvSpPr/>
            <p:nvPr/>
          </p:nvSpPr>
          <p:spPr>
            <a:xfrm>
              <a:off x="5842275" y="1432175"/>
              <a:ext cx="5000" cy="4000"/>
            </a:xfrm>
            <a:custGeom>
              <a:avLst/>
              <a:gdLst/>
              <a:ahLst/>
              <a:cxnLst/>
              <a:rect l="l" t="t" r="r" b="b"/>
              <a:pathLst>
                <a:path w="200" h="160" extrusionOk="0">
                  <a:moveTo>
                    <a:pt x="199" y="0"/>
                  </a:moveTo>
                  <a:cubicBezTo>
                    <a:pt x="100" y="0"/>
                    <a:pt x="40" y="60"/>
                    <a:pt x="1" y="160"/>
                  </a:cubicBezTo>
                  <a:cubicBezTo>
                    <a:pt x="100" y="160"/>
                    <a:pt x="140" y="10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
            <p:cNvSpPr/>
            <p:nvPr/>
          </p:nvSpPr>
          <p:spPr>
            <a:xfrm>
              <a:off x="5828850" y="1423225"/>
              <a:ext cx="8975" cy="4350"/>
            </a:xfrm>
            <a:custGeom>
              <a:avLst/>
              <a:gdLst/>
              <a:ahLst/>
              <a:cxnLst/>
              <a:rect l="l" t="t" r="r" b="b"/>
              <a:pathLst>
                <a:path w="359" h="174" extrusionOk="0">
                  <a:moveTo>
                    <a:pt x="358" y="0"/>
                  </a:moveTo>
                  <a:cubicBezTo>
                    <a:pt x="199" y="0"/>
                    <a:pt x="80" y="20"/>
                    <a:pt x="0" y="160"/>
                  </a:cubicBezTo>
                  <a:cubicBezTo>
                    <a:pt x="38" y="169"/>
                    <a:pt x="73" y="174"/>
                    <a:pt x="106" y="174"/>
                  </a:cubicBezTo>
                  <a:cubicBezTo>
                    <a:pt x="214" y="174"/>
                    <a:pt x="298" y="122"/>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
            <p:cNvSpPr/>
            <p:nvPr/>
          </p:nvSpPr>
          <p:spPr>
            <a:xfrm>
              <a:off x="5820900" y="1427200"/>
              <a:ext cx="7975" cy="6300"/>
            </a:xfrm>
            <a:custGeom>
              <a:avLst/>
              <a:gdLst/>
              <a:ahLst/>
              <a:cxnLst/>
              <a:rect l="l" t="t" r="r" b="b"/>
              <a:pathLst>
                <a:path w="319" h="252" extrusionOk="0">
                  <a:moveTo>
                    <a:pt x="318" y="1"/>
                  </a:moveTo>
                  <a:cubicBezTo>
                    <a:pt x="179" y="1"/>
                    <a:pt x="80" y="80"/>
                    <a:pt x="0" y="199"/>
                  </a:cubicBezTo>
                  <a:cubicBezTo>
                    <a:pt x="32" y="231"/>
                    <a:pt x="58" y="252"/>
                    <a:pt x="88" y="252"/>
                  </a:cubicBezTo>
                  <a:cubicBezTo>
                    <a:pt x="114" y="252"/>
                    <a:pt x="142" y="236"/>
                    <a:pt x="179" y="199"/>
                  </a:cubicBezTo>
                  <a:cubicBezTo>
                    <a:pt x="219" y="160"/>
                    <a:pt x="279" y="80"/>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
            <p:cNvSpPr/>
            <p:nvPr/>
          </p:nvSpPr>
          <p:spPr>
            <a:xfrm>
              <a:off x="5819400" y="1432175"/>
              <a:ext cx="6000" cy="4500"/>
            </a:xfrm>
            <a:custGeom>
              <a:avLst/>
              <a:gdLst/>
              <a:ahLst/>
              <a:cxnLst/>
              <a:rect l="l" t="t" r="r" b="b"/>
              <a:pathLst>
                <a:path w="240" h="180" extrusionOk="0">
                  <a:moveTo>
                    <a:pt x="60" y="0"/>
                  </a:moveTo>
                  <a:cubicBezTo>
                    <a:pt x="40" y="0"/>
                    <a:pt x="20" y="40"/>
                    <a:pt x="0" y="80"/>
                  </a:cubicBezTo>
                  <a:cubicBezTo>
                    <a:pt x="0" y="100"/>
                    <a:pt x="0" y="160"/>
                    <a:pt x="60" y="179"/>
                  </a:cubicBezTo>
                  <a:cubicBezTo>
                    <a:pt x="120" y="140"/>
                    <a:pt x="179" y="80"/>
                    <a:pt x="239" y="40"/>
                  </a:cubicBezTo>
                  <a:cubicBezTo>
                    <a:pt x="160" y="4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
            <p:cNvSpPr/>
            <p:nvPr/>
          </p:nvSpPr>
          <p:spPr>
            <a:xfrm>
              <a:off x="5797525" y="1579525"/>
              <a:ext cx="62675" cy="36825"/>
            </a:xfrm>
            <a:custGeom>
              <a:avLst/>
              <a:gdLst/>
              <a:ahLst/>
              <a:cxnLst/>
              <a:rect l="l" t="t" r="r" b="b"/>
              <a:pathLst>
                <a:path w="2507" h="1473" extrusionOk="0">
                  <a:moveTo>
                    <a:pt x="2259" y="1"/>
                  </a:moveTo>
                  <a:cubicBezTo>
                    <a:pt x="2027" y="1"/>
                    <a:pt x="1809" y="135"/>
                    <a:pt x="1570" y="135"/>
                  </a:cubicBezTo>
                  <a:cubicBezTo>
                    <a:pt x="1558" y="135"/>
                    <a:pt x="1545" y="135"/>
                    <a:pt x="1532" y="134"/>
                  </a:cubicBezTo>
                  <a:cubicBezTo>
                    <a:pt x="955" y="432"/>
                    <a:pt x="398" y="711"/>
                    <a:pt x="0" y="1228"/>
                  </a:cubicBezTo>
                  <a:cubicBezTo>
                    <a:pt x="40" y="1347"/>
                    <a:pt x="120" y="1427"/>
                    <a:pt x="239" y="1467"/>
                  </a:cubicBezTo>
                  <a:cubicBezTo>
                    <a:pt x="277" y="1471"/>
                    <a:pt x="315" y="1472"/>
                    <a:pt x="352" y="1472"/>
                  </a:cubicBezTo>
                  <a:cubicBezTo>
                    <a:pt x="699" y="1472"/>
                    <a:pt x="990" y="1316"/>
                    <a:pt x="1313" y="1208"/>
                  </a:cubicBezTo>
                  <a:cubicBezTo>
                    <a:pt x="1711" y="1009"/>
                    <a:pt x="2089" y="771"/>
                    <a:pt x="2328" y="373"/>
                  </a:cubicBezTo>
                  <a:cubicBezTo>
                    <a:pt x="2487" y="313"/>
                    <a:pt x="2507" y="174"/>
                    <a:pt x="2447" y="34"/>
                  </a:cubicBezTo>
                  <a:cubicBezTo>
                    <a:pt x="2383" y="10"/>
                    <a:pt x="2320" y="1"/>
                    <a:pt x="2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
            <p:cNvSpPr/>
            <p:nvPr/>
          </p:nvSpPr>
          <p:spPr>
            <a:xfrm>
              <a:off x="5825375" y="1615475"/>
              <a:ext cx="37325" cy="30075"/>
            </a:xfrm>
            <a:custGeom>
              <a:avLst/>
              <a:gdLst/>
              <a:ahLst/>
              <a:cxnLst/>
              <a:rect l="l" t="t" r="r" b="b"/>
              <a:pathLst>
                <a:path w="1493" h="1203" extrusionOk="0">
                  <a:moveTo>
                    <a:pt x="1086" y="0"/>
                  </a:moveTo>
                  <a:cubicBezTo>
                    <a:pt x="880" y="0"/>
                    <a:pt x="722" y="100"/>
                    <a:pt x="637" y="287"/>
                  </a:cubicBezTo>
                  <a:cubicBezTo>
                    <a:pt x="537" y="526"/>
                    <a:pt x="338" y="665"/>
                    <a:pt x="139" y="805"/>
                  </a:cubicBezTo>
                  <a:cubicBezTo>
                    <a:pt x="40" y="1003"/>
                    <a:pt x="0" y="1202"/>
                    <a:pt x="318" y="1202"/>
                  </a:cubicBezTo>
                  <a:cubicBezTo>
                    <a:pt x="716" y="1123"/>
                    <a:pt x="915" y="685"/>
                    <a:pt x="1333" y="685"/>
                  </a:cubicBezTo>
                  <a:cubicBezTo>
                    <a:pt x="1472" y="506"/>
                    <a:pt x="1492" y="307"/>
                    <a:pt x="1333" y="128"/>
                  </a:cubicBezTo>
                  <a:cubicBezTo>
                    <a:pt x="1313" y="69"/>
                    <a:pt x="1273" y="29"/>
                    <a:pt x="1194" y="9"/>
                  </a:cubicBezTo>
                  <a:cubicBezTo>
                    <a:pt x="1156" y="3"/>
                    <a:pt x="1120" y="0"/>
                    <a:pt x="10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
            <p:cNvSpPr/>
            <p:nvPr/>
          </p:nvSpPr>
          <p:spPr>
            <a:xfrm>
              <a:off x="5826125" y="1530075"/>
              <a:ext cx="33575" cy="28075"/>
            </a:xfrm>
            <a:custGeom>
              <a:avLst/>
              <a:gdLst/>
              <a:ahLst/>
              <a:cxnLst/>
              <a:rect l="l" t="t" r="r" b="b"/>
              <a:pathLst>
                <a:path w="1343" h="1123" extrusionOk="0">
                  <a:moveTo>
                    <a:pt x="1214" y="0"/>
                  </a:moveTo>
                  <a:cubicBezTo>
                    <a:pt x="670" y="0"/>
                    <a:pt x="333" y="346"/>
                    <a:pt x="50" y="799"/>
                  </a:cubicBezTo>
                  <a:cubicBezTo>
                    <a:pt x="50" y="944"/>
                    <a:pt x="0" y="1122"/>
                    <a:pt x="218" y="1122"/>
                  </a:cubicBezTo>
                  <a:cubicBezTo>
                    <a:pt x="239" y="1122"/>
                    <a:pt x="262" y="1121"/>
                    <a:pt x="288" y="1117"/>
                  </a:cubicBezTo>
                  <a:cubicBezTo>
                    <a:pt x="624" y="1024"/>
                    <a:pt x="908" y="756"/>
                    <a:pt x="1270" y="756"/>
                  </a:cubicBezTo>
                  <a:cubicBezTo>
                    <a:pt x="1294" y="756"/>
                    <a:pt x="1318" y="757"/>
                    <a:pt x="1343" y="759"/>
                  </a:cubicBezTo>
                  <a:lnTo>
                    <a:pt x="1343" y="103"/>
                  </a:lnTo>
                  <a:cubicBezTo>
                    <a:pt x="1343" y="63"/>
                    <a:pt x="1343" y="23"/>
                    <a:pt x="1303" y="3"/>
                  </a:cubicBezTo>
                  <a:cubicBezTo>
                    <a:pt x="1273" y="1"/>
                    <a:pt x="1243" y="0"/>
                    <a:pt x="1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
            <p:cNvSpPr/>
            <p:nvPr/>
          </p:nvSpPr>
          <p:spPr>
            <a:xfrm>
              <a:off x="5826350" y="1588825"/>
              <a:ext cx="33350" cy="25900"/>
            </a:xfrm>
            <a:custGeom>
              <a:avLst/>
              <a:gdLst/>
              <a:ahLst/>
              <a:cxnLst/>
              <a:rect l="l" t="t" r="r" b="b"/>
              <a:pathLst>
                <a:path w="1334" h="1036" extrusionOk="0">
                  <a:moveTo>
                    <a:pt x="1175" y="1"/>
                  </a:moveTo>
                  <a:lnTo>
                    <a:pt x="1175" y="1"/>
                  </a:lnTo>
                  <a:cubicBezTo>
                    <a:pt x="797" y="239"/>
                    <a:pt x="458" y="458"/>
                    <a:pt x="100" y="677"/>
                  </a:cubicBezTo>
                  <a:cubicBezTo>
                    <a:pt x="1" y="796"/>
                    <a:pt x="41" y="936"/>
                    <a:pt x="100" y="1035"/>
                  </a:cubicBezTo>
                  <a:cubicBezTo>
                    <a:pt x="399" y="936"/>
                    <a:pt x="677" y="796"/>
                    <a:pt x="976" y="677"/>
                  </a:cubicBezTo>
                  <a:cubicBezTo>
                    <a:pt x="1075" y="558"/>
                    <a:pt x="1234" y="597"/>
                    <a:pt x="1334" y="498"/>
                  </a:cubicBezTo>
                  <a:cubicBezTo>
                    <a:pt x="1294" y="339"/>
                    <a:pt x="1135" y="200"/>
                    <a:pt x="1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
            <p:cNvSpPr/>
            <p:nvPr/>
          </p:nvSpPr>
          <p:spPr>
            <a:xfrm>
              <a:off x="5835325" y="1567450"/>
              <a:ext cx="25375" cy="18975"/>
            </a:xfrm>
            <a:custGeom>
              <a:avLst/>
              <a:gdLst/>
              <a:ahLst/>
              <a:cxnLst/>
              <a:rect l="l" t="t" r="r" b="b"/>
              <a:pathLst>
                <a:path w="1015" h="759" extrusionOk="0">
                  <a:moveTo>
                    <a:pt x="637" y="0"/>
                  </a:moveTo>
                  <a:cubicBezTo>
                    <a:pt x="418" y="40"/>
                    <a:pt x="378" y="338"/>
                    <a:pt x="119" y="338"/>
                  </a:cubicBezTo>
                  <a:cubicBezTo>
                    <a:pt x="40" y="358"/>
                    <a:pt x="20" y="418"/>
                    <a:pt x="0" y="498"/>
                  </a:cubicBezTo>
                  <a:cubicBezTo>
                    <a:pt x="0" y="557"/>
                    <a:pt x="40" y="617"/>
                    <a:pt x="99" y="657"/>
                  </a:cubicBezTo>
                  <a:cubicBezTo>
                    <a:pt x="189" y="731"/>
                    <a:pt x="272" y="758"/>
                    <a:pt x="350" y="758"/>
                  </a:cubicBezTo>
                  <a:cubicBezTo>
                    <a:pt x="566" y="758"/>
                    <a:pt x="745" y="547"/>
                    <a:pt x="935" y="517"/>
                  </a:cubicBezTo>
                  <a:cubicBezTo>
                    <a:pt x="1015" y="239"/>
                    <a:pt x="736" y="159"/>
                    <a:pt x="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
            <p:cNvSpPr/>
            <p:nvPr/>
          </p:nvSpPr>
          <p:spPr>
            <a:xfrm>
              <a:off x="5855200" y="1610700"/>
              <a:ext cx="3500" cy="8000"/>
            </a:xfrm>
            <a:custGeom>
              <a:avLst/>
              <a:gdLst/>
              <a:ahLst/>
              <a:cxnLst/>
              <a:rect l="l" t="t" r="r" b="b"/>
              <a:pathLst>
                <a:path w="140" h="320" extrusionOk="0">
                  <a:moveTo>
                    <a:pt x="140" y="1"/>
                  </a:moveTo>
                  <a:cubicBezTo>
                    <a:pt x="100" y="81"/>
                    <a:pt x="41" y="120"/>
                    <a:pt x="1" y="200"/>
                  </a:cubicBezTo>
                  <a:cubicBezTo>
                    <a:pt x="41" y="260"/>
                    <a:pt x="100" y="279"/>
                    <a:pt x="140" y="319"/>
                  </a:cubicBezTo>
                  <a:lnTo>
                    <a:pt x="1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
            <p:cNvSpPr/>
            <p:nvPr/>
          </p:nvSpPr>
          <p:spPr>
            <a:xfrm>
              <a:off x="5850725" y="1601250"/>
              <a:ext cx="8975" cy="4525"/>
            </a:xfrm>
            <a:custGeom>
              <a:avLst/>
              <a:gdLst/>
              <a:ahLst/>
              <a:cxnLst/>
              <a:rect l="l" t="t" r="r" b="b"/>
              <a:pathLst>
                <a:path w="359" h="181" extrusionOk="0">
                  <a:moveTo>
                    <a:pt x="359" y="1"/>
                  </a:moveTo>
                  <a:cubicBezTo>
                    <a:pt x="200" y="41"/>
                    <a:pt x="80" y="61"/>
                    <a:pt x="1" y="180"/>
                  </a:cubicBezTo>
                  <a:lnTo>
                    <a:pt x="359" y="180"/>
                  </a:ln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
            <p:cNvSpPr/>
            <p:nvPr/>
          </p:nvSpPr>
          <p:spPr>
            <a:xfrm>
              <a:off x="5750275" y="1488875"/>
              <a:ext cx="88050" cy="52225"/>
            </a:xfrm>
            <a:custGeom>
              <a:avLst/>
              <a:gdLst/>
              <a:ahLst/>
              <a:cxnLst/>
              <a:rect l="l" t="t" r="r" b="b"/>
              <a:pathLst>
                <a:path w="3522" h="2089" extrusionOk="0">
                  <a:moveTo>
                    <a:pt x="3143" y="0"/>
                  </a:moveTo>
                  <a:cubicBezTo>
                    <a:pt x="2268" y="418"/>
                    <a:pt x="1373" y="875"/>
                    <a:pt x="557" y="1393"/>
                  </a:cubicBezTo>
                  <a:cubicBezTo>
                    <a:pt x="438" y="1651"/>
                    <a:pt x="0" y="1651"/>
                    <a:pt x="0" y="2089"/>
                  </a:cubicBezTo>
                  <a:cubicBezTo>
                    <a:pt x="1293" y="1592"/>
                    <a:pt x="2447" y="995"/>
                    <a:pt x="3521" y="199"/>
                  </a:cubicBezTo>
                  <a:cubicBezTo>
                    <a:pt x="3382" y="159"/>
                    <a:pt x="3223" y="159"/>
                    <a:pt x="3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
            <p:cNvSpPr/>
            <p:nvPr/>
          </p:nvSpPr>
          <p:spPr>
            <a:xfrm>
              <a:off x="5837800" y="1459525"/>
              <a:ext cx="25875" cy="20925"/>
            </a:xfrm>
            <a:custGeom>
              <a:avLst/>
              <a:gdLst/>
              <a:ahLst/>
              <a:cxnLst/>
              <a:rect l="l" t="t" r="r" b="b"/>
              <a:pathLst>
                <a:path w="1035" h="837" extrusionOk="0">
                  <a:moveTo>
                    <a:pt x="876" y="1"/>
                  </a:moveTo>
                  <a:cubicBezTo>
                    <a:pt x="694" y="73"/>
                    <a:pt x="480" y="162"/>
                    <a:pt x="277" y="162"/>
                  </a:cubicBezTo>
                  <a:cubicBezTo>
                    <a:pt x="258" y="162"/>
                    <a:pt x="239" y="161"/>
                    <a:pt x="219" y="160"/>
                  </a:cubicBezTo>
                  <a:cubicBezTo>
                    <a:pt x="140" y="219"/>
                    <a:pt x="80" y="339"/>
                    <a:pt x="0" y="438"/>
                  </a:cubicBezTo>
                  <a:cubicBezTo>
                    <a:pt x="40" y="558"/>
                    <a:pt x="120" y="697"/>
                    <a:pt x="140" y="836"/>
                  </a:cubicBezTo>
                  <a:cubicBezTo>
                    <a:pt x="339" y="756"/>
                    <a:pt x="538" y="657"/>
                    <a:pt x="677" y="478"/>
                  </a:cubicBezTo>
                  <a:cubicBezTo>
                    <a:pt x="816" y="478"/>
                    <a:pt x="935" y="458"/>
                    <a:pt x="1035" y="339"/>
                  </a:cubicBezTo>
                  <a:cubicBezTo>
                    <a:pt x="916" y="259"/>
                    <a:pt x="876" y="160"/>
                    <a:pt x="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
            <p:cNvSpPr/>
            <p:nvPr/>
          </p:nvSpPr>
          <p:spPr>
            <a:xfrm>
              <a:off x="5745300" y="1517850"/>
              <a:ext cx="114900" cy="70000"/>
            </a:xfrm>
            <a:custGeom>
              <a:avLst/>
              <a:gdLst/>
              <a:ahLst/>
              <a:cxnLst/>
              <a:rect l="l" t="t" r="r" b="b"/>
              <a:pathLst>
                <a:path w="4596" h="2800" extrusionOk="0">
                  <a:moveTo>
                    <a:pt x="4117" y="1"/>
                  </a:moveTo>
                  <a:cubicBezTo>
                    <a:pt x="3783" y="1"/>
                    <a:pt x="3502" y="170"/>
                    <a:pt x="3183" y="313"/>
                  </a:cubicBezTo>
                  <a:cubicBezTo>
                    <a:pt x="2189" y="711"/>
                    <a:pt x="1313" y="1387"/>
                    <a:pt x="319" y="1785"/>
                  </a:cubicBezTo>
                  <a:cubicBezTo>
                    <a:pt x="199" y="1825"/>
                    <a:pt x="100" y="1885"/>
                    <a:pt x="20" y="1984"/>
                  </a:cubicBezTo>
                  <a:cubicBezTo>
                    <a:pt x="0" y="2044"/>
                    <a:pt x="20" y="2124"/>
                    <a:pt x="40" y="2203"/>
                  </a:cubicBezTo>
                  <a:cubicBezTo>
                    <a:pt x="140" y="2303"/>
                    <a:pt x="199" y="2422"/>
                    <a:pt x="160" y="2581"/>
                  </a:cubicBezTo>
                  <a:cubicBezTo>
                    <a:pt x="199" y="2641"/>
                    <a:pt x="239" y="2700"/>
                    <a:pt x="299" y="2740"/>
                  </a:cubicBezTo>
                  <a:cubicBezTo>
                    <a:pt x="359" y="2780"/>
                    <a:pt x="438" y="2800"/>
                    <a:pt x="518" y="2800"/>
                  </a:cubicBezTo>
                  <a:cubicBezTo>
                    <a:pt x="1055" y="2581"/>
                    <a:pt x="1532" y="2203"/>
                    <a:pt x="2089" y="2024"/>
                  </a:cubicBezTo>
                  <a:lnTo>
                    <a:pt x="2308" y="1944"/>
                  </a:lnTo>
                  <a:cubicBezTo>
                    <a:pt x="2348" y="1925"/>
                    <a:pt x="2427" y="1865"/>
                    <a:pt x="2507" y="1845"/>
                  </a:cubicBezTo>
                  <a:cubicBezTo>
                    <a:pt x="2606" y="1805"/>
                    <a:pt x="2706" y="1746"/>
                    <a:pt x="2805" y="1686"/>
                  </a:cubicBezTo>
                  <a:cubicBezTo>
                    <a:pt x="2984" y="1527"/>
                    <a:pt x="3203" y="1447"/>
                    <a:pt x="3342" y="1248"/>
                  </a:cubicBezTo>
                  <a:cubicBezTo>
                    <a:pt x="3740" y="1010"/>
                    <a:pt x="4138" y="731"/>
                    <a:pt x="4536" y="492"/>
                  </a:cubicBezTo>
                  <a:cubicBezTo>
                    <a:pt x="4576" y="313"/>
                    <a:pt x="4596" y="134"/>
                    <a:pt x="4377" y="35"/>
                  </a:cubicBezTo>
                  <a:cubicBezTo>
                    <a:pt x="4286" y="11"/>
                    <a:pt x="4200" y="1"/>
                    <a:pt x="4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
            <p:cNvSpPr/>
            <p:nvPr/>
          </p:nvSpPr>
          <p:spPr>
            <a:xfrm>
              <a:off x="5744800" y="1506775"/>
              <a:ext cx="115900" cy="60825"/>
            </a:xfrm>
            <a:custGeom>
              <a:avLst/>
              <a:gdLst/>
              <a:ahLst/>
              <a:cxnLst/>
              <a:rect l="l" t="t" r="r" b="b"/>
              <a:pathLst>
                <a:path w="4636" h="2433" extrusionOk="0">
                  <a:moveTo>
                    <a:pt x="4297" y="0"/>
                  </a:moveTo>
                  <a:cubicBezTo>
                    <a:pt x="3323" y="557"/>
                    <a:pt x="2209" y="856"/>
                    <a:pt x="1313" y="1552"/>
                  </a:cubicBezTo>
                  <a:cubicBezTo>
                    <a:pt x="1134" y="1671"/>
                    <a:pt x="876" y="1671"/>
                    <a:pt x="776" y="1870"/>
                  </a:cubicBezTo>
                  <a:cubicBezTo>
                    <a:pt x="737" y="1890"/>
                    <a:pt x="657" y="1890"/>
                    <a:pt x="597" y="1930"/>
                  </a:cubicBezTo>
                  <a:cubicBezTo>
                    <a:pt x="478" y="1950"/>
                    <a:pt x="359" y="1990"/>
                    <a:pt x="259" y="2069"/>
                  </a:cubicBezTo>
                  <a:cubicBezTo>
                    <a:pt x="199" y="2089"/>
                    <a:pt x="160" y="2089"/>
                    <a:pt x="100" y="2089"/>
                  </a:cubicBezTo>
                  <a:cubicBezTo>
                    <a:pt x="60" y="2129"/>
                    <a:pt x="1" y="2169"/>
                    <a:pt x="40" y="2248"/>
                  </a:cubicBezTo>
                  <a:cubicBezTo>
                    <a:pt x="60" y="2348"/>
                    <a:pt x="180" y="2368"/>
                    <a:pt x="259" y="2427"/>
                  </a:cubicBezTo>
                  <a:cubicBezTo>
                    <a:pt x="290" y="2431"/>
                    <a:pt x="320" y="2433"/>
                    <a:pt x="350" y="2433"/>
                  </a:cubicBezTo>
                  <a:cubicBezTo>
                    <a:pt x="634" y="2433"/>
                    <a:pt x="901" y="2273"/>
                    <a:pt x="1134" y="2129"/>
                  </a:cubicBezTo>
                  <a:cubicBezTo>
                    <a:pt x="2149" y="1433"/>
                    <a:pt x="3303" y="955"/>
                    <a:pt x="4417" y="478"/>
                  </a:cubicBezTo>
                  <a:cubicBezTo>
                    <a:pt x="4457" y="378"/>
                    <a:pt x="4536" y="279"/>
                    <a:pt x="4636" y="179"/>
                  </a:cubicBezTo>
                  <a:cubicBezTo>
                    <a:pt x="4476" y="159"/>
                    <a:pt x="4357" y="140"/>
                    <a:pt x="42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
            <p:cNvSpPr/>
            <p:nvPr/>
          </p:nvSpPr>
          <p:spPr>
            <a:xfrm>
              <a:off x="5567250" y="1838975"/>
              <a:ext cx="170625" cy="102475"/>
            </a:xfrm>
            <a:custGeom>
              <a:avLst/>
              <a:gdLst/>
              <a:ahLst/>
              <a:cxnLst/>
              <a:rect l="l" t="t" r="r" b="b"/>
              <a:pathLst>
                <a:path w="6825" h="4099" extrusionOk="0">
                  <a:moveTo>
                    <a:pt x="6386" y="1"/>
                  </a:moveTo>
                  <a:cubicBezTo>
                    <a:pt x="6287" y="21"/>
                    <a:pt x="6227" y="40"/>
                    <a:pt x="6128" y="100"/>
                  </a:cubicBezTo>
                  <a:cubicBezTo>
                    <a:pt x="6068" y="120"/>
                    <a:pt x="5989" y="140"/>
                    <a:pt x="5949" y="180"/>
                  </a:cubicBezTo>
                  <a:cubicBezTo>
                    <a:pt x="5849" y="200"/>
                    <a:pt x="5770" y="239"/>
                    <a:pt x="5690" y="299"/>
                  </a:cubicBezTo>
                  <a:lnTo>
                    <a:pt x="5471" y="438"/>
                  </a:lnTo>
                  <a:cubicBezTo>
                    <a:pt x="5451" y="478"/>
                    <a:pt x="5432" y="478"/>
                    <a:pt x="5392" y="498"/>
                  </a:cubicBezTo>
                  <a:cubicBezTo>
                    <a:pt x="5352" y="518"/>
                    <a:pt x="5292" y="578"/>
                    <a:pt x="5253" y="597"/>
                  </a:cubicBezTo>
                  <a:lnTo>
                    <a:pt x="5093" y="677"/>
                  </a:lnTo>
                  <a:cubicBezTo>
                    <a:pt x="5034" y="717"/>
                    <a:pt x="4954" y="737"/>
                    <a:pt x="4875" y="796"/>
                  </a:cubicBezTo>
                  <a:lnTo>
                    <a:pt x="4735" y="876"/>
                  </a:lnTo>
                  <a:cubicBezTo>
                    <a:pt x="4656" y="916"/>
                    <a:pt x="4596" y="975"/>
                    <a:pt x="4536" y="1015"/>
                  </a:cubicBezTo>
                  <a:cubicBezTo>
                    <a:pt x="4457" y="1075"/>
                    <a:pt x="4377" y="1095"/>
                    <a:pt x="4298" y="1135"/>
                  </a:cubicBezTo>
                  <a:cubicBezTo>
                    <a:pt x="4258" y="1174"/>
                    <a:pt x="4198" y="1214"/>
                    <a:pt x="4158" y="1234"/>
                  </a:cubicBezTo>
                  <a:cubicBezTo>
                    <a:pt x="4099" y="1274"/>
                    <a:pt x="4059" y="1294"/>
                    <a:pt x="3999" y="1334"/>
                  </a:cubicBezTo>
                  <a:cubicBezTo>
                    <a:pt x="3979" y="1373"/>
                    <a:pt x="3960" y="1373"/>
                    <a:pt x="3940" y="1393"/>
                  </a:cubicBezTo>
                  <a:cubicBezTo>
                    <a:pt x="3880" y="1433"/>
                    <a:pt x="3840" y="1453"/>
                    <a:pt x="3780" y="1493"/>
                  </a:cubicBezTo>
                  <a:cubicBezTo>
                    <a:pt x="3701" y="1513"/>
                    <a:pt x="3661" y="1552"/>
                    <a:pt x="3601" y="1592"/>
                  </a:cubicBezTo>
                  <a:cubicBezTo>
                    <a:pt x="3542" y="1612"/>
                    <a:pt x="3482" y="1652"/>
                    <a:pt x="3442" y="1692"/>
                  </a:cubicBezTo>
                  <a:cubicBezTo>
                    <a:pt x="3383" y="1711"/>
                    <a:pt x="3363" y="1711"/>
                    <a:pt x="3343" y="1731"/>
                  </a:cubicBezTo>
                  <a:cubicBezTo>
                    <a:pt x="3263" y="1751"/>
                    <a:pt x="3204" y="1791"/>
                    <a:pt x="3144" y="1811"/>
                  </a:cubicBezTo>
                  <a:cubicBezTo>
                    <a:pt x="2547" y="2089"/>
                    <a:pt x="2010" y="2507"/>
                    <a:pt x="1413" y="2825"/>
                  </a:cubicBezTo>
                  <a:cubicBezTo>
                    <a:pt x="1155" y="3024"/>
                    <a:pt x="856" y="3184"/>
                    <a:pt x="578" y="3363"/>
                  </a:cubicBezTo>
                  <a:cubicBezTo>
                    <a:pt x="458" y="3422"/>
                    <a:pt x="319" y="3502"/>
                    <a:pt x="200" y="3561"/>
                  </a:cubicBezTo>
                  <a:cubicBezTo>
                    <a:pt x="120" y="3581"/>
                    <a:pt x="80" y="3621"/>
                    <a:pt x="21" y="3681"/>
                  </a:cubicBezTo>
                  <a:cubicBezTo>
                    <a:pt x="1" y="3681"/>
                    <a:pt x="1" y="3701"/>
                    <a:pt x="1" y="3760"/>
                  </a:cubicBezTo>
                  <a:cubicBezTo>
                    <a:pt x="1" y="3800"/>
                    <a:pt x="1" y="3820"/>
                    <a:pt x="61" y="3880"/>
                  </a:cubicBezTo>
                  <a:cubicBezTo>
                    <a:pt x="200" y="3880"/>
                    <a:pt x="359" y="3920"/>
                    <a:pt x="419" y="4099"/>
                  </a:cubicBezTo>
                  <a:cubicBezTo>
                    <a:pt x="956" y="4099"/>
                    <a:pt x="1194" y="3601"/>
                    <a:pt x="1632" y="3522"/>
                  </a:cubicBezTo>
                  <a:cubicBezTo>
                    <a:pt x="1712" y="3522"/>
                    <a:pt x="1791" y="3502"/>
                    <a:pt x="1871" y="3482"/>
                  </a:cubicBezTo>
                  <a:lnTo>
                    <a:pt x="2229" y="3263"/>
                  </a:lnTo>
                  <a:cubicBezTo>
                    <a:pt x="2289" y="3223"/>
                    <a:pt x="2368" y="3203"/>
                    <a:pt x="2408" y="3164"/>
                  </a:cubicBezTo>
                  <a:lnTo>
                    <a:pt x="2487" y="3084"/>
                  </a:lnTo>
                  <a:cubicBezTo>
                    <a:pt x="2786" y="2885"/>
                    <a:pt x="3124" y="2766"/>
                    <a:pt x="3363" y="2428"/>
                  </a:cubicBezTo>
                  <a:lnTo>
                    <a:pt x="3323" y="2368"/>
                  </a:lnTo>
                  <a:cubicBezTo>
                    <a:pt x="3403" y="2308"/>
                    <a:pt x="3482" y="2229"/>
                    <a:pt x="3582" y="2229"/>
                  </a:cubicBezTo>
                  <a:lnTo>
                    <a:pt x="3621" y="2229"/>
                  </a:lnTo>
                  <a:lnTo>
                    <a:pt x="3681" y="2209"/>
                  </a:lnTo>
                  <a:cubicBezTo>
                    <a:pt x="3780" y="2109"/>
                    <a:pt x="3900" y="2070"/>
                    <a:pt x="4019" y="1990"/>
                  </a:cubicBezTo>
                  <a:cubicBezTo>
                    <a:pt x="4099" y="1970"/>
                    <a:pt x="4178" y="1930"/>
                    <a:pt x="4218" y="1910"/>
                  </a:cubicBezTo>
                  <a:cubicBezTo>
                    <a:pt x="4278" y="1871"/>
                    <a:pt x="4318" y="1831"/>
                    <a:pt x="4377" y="1791"/>
                  </a:cubicBezTo>
                  <a:lnTo>
                    <a:pt x="4457" y="1711"/>
                  </a:lnTo>
                  <a:cubicBezTo>
                    <a:pt x="4497" y="1672"/>
                    <a:pt x="4556" y="1632"/>
                    <a:pt x="4596" y="1612"/>
                  </a:cubicBezTo>
                  <a:cubicBezTo>
                    <a:pt x="4656" y="1612"/>
                    <a:pt x="4715" y="1592"/>
                    <a:pt x="4775" y="1572"/>
                  </a:cubicBezTo>
                  <a:cubicBezTo>
                    <a:pt x="4815" y="1532"/>
                    <a:pt x="4875" y="1493"/>
                    <a:pt x="4914" y="1473"/>
                  </a:cubicBezTo>
                  <a:cubicBezTo>
                    <a:pt x="4974" y="1433"/>
                    <a:pt x="5054" y="1413"/>
                    <a:pt x="5093" y="1393"/>
                  </a:cubicBezTo>
                  <a:cubicBezTo>
                    <a:pt x="5153" y="1334"/>
                    <a:pt x="5193" y="1294"/>
                    <a:pt x="5253" y="1274"/>
                  </a:cubicBezTo>
                  <a:cubicBezTo>
                    <a:pt x="5292" y="1214"/>
                    <a:pt x="5372" y="1194"/>
                    <a:pt x="5412" y="1174"/>
                  </a:cubicBezTo>
                  <a:lnTo>
                    <a:pt x="5412" y="1095"/>
                  </a:lnTo>
                  <a:cubicBezTo>
                    <a:pt x="5471" y="1075"/>
                    <a:pt x="5551" y="1035"/>
                    <a:pt x="5591" y="1015"/>
                  </a:cubicBezTo>
                  <a:lnTo>
                    <a:pt x="5670" y="936"/>
                  </a:lnTo>
                  <a:cubicBezTo>
                    <a:pt x="5710" y="896"/>
                    <a:pt x="5750" y="836"/>
                    <a:pt x="5790" y="796"/>
                  </a:cubicBezTo>
                  <a:cubicBezTo>
                    <a:pt x="5869" y="717"/>
                    <a:pt x="5909" y="637"/>
                    <a:pt x="6048" y="637"/>
                  </a:cubicBezTo>
                  <a:lnTo>
                    <a:pt x="6088" y="637"/>
                  </a:lnTo>
                  <a:lnTo>
                    <a:pt x="6148" y="617"/>
                  </a:lnTo>
                  <a:cubicBezTo>
                    <a:pt x="6187" y="578"/>
                    <a:pt x="6247" y="518"/>
                    <a:pt x="6327" y="518"/>
                  </a:cubicBezTo>
                  <a:cubicBezTo>
                    <a:pt x="6386" y="518"/>
                    <a:pt x="6446" y="498"/>
                    <a:pt x="6486" y="438"/>
                  </a:cubicBezTo>
                  <a:cubicBezTo>
                    <a:pt x="6625" y="319"/>
                    <a:pt x="6824" y="220"/>
                    <a:pt x="6585" y="21"/>
                  </a:cubicBezTo>
                  <a:cubicBezTo>
                    <a:pt x="6546" y="1"/>
                    <a:pt x="6466" y="1"/>
                    <a:pt x="63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
            <p:cNvSpPr/>
            <p:nvPr/>
          </p:nvSpPr>
          <p:spPr>
            <a:xfrm>
              <a:off x="5624950" y="1898150"/>
              <a:ext cx="26375" cy="18075"/>
            </a:xfrm>
            <a:custGeom>
              <a:avLst/>
              <a:gdLst/>
              <a:ahLst/>
              <a:cxnLst/>
              <a:rect l="l" t="t" r="r" b="b"/>
              <a:pathLst>
                <a:path w="1055" h="723" extrusionOk="0">
                  <a:moveTo>
                    <a:pt x="1055" y="1"/>
                  </a:moveTo>
                  <a:lnTo>
                    <a:pt x="1055" y="1"/>
                  </a:lnTo>
                  <a:cubicBezTo>
                    <a:pt x="697" y="200"/>
                    <a:pt x="299" y="339"/>
                    <a:pt x="0" y="637"/>
                  </a:cubicBezTo>
                  <a:cubicBezTo>
                    <a:pt x="70" y="697"/>
                    <a:pt x="135" y="722"/>
                    <a:pt x="194" y="722"/>
                  </a:cubicBezTo>
                  <a:cubicBezTo>
                    <a:pt x="254" y="722"/>
                    <a:pt x="309" y="697"/>
                    <a:pt x="358" y="657"/>
                  </a:cubicBezTo>
                  <a:cubicBezTo>
                    <a:pt x="438" y="657"/>
                    <a:pt x="478" y="637"/>
                    <a:pt x="538" y="637"/>
                  </a:cubicBezTo>
                  <a:cubicBezTo>
                    <a:pt x="697" y="419"/>
                    <a:pt x="1055" y="359"/>
                    <a:pt x="1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5"/>
            <p:cNvSpPr/>
            <p:nvPr/>
          </p:nvSpPr>
          <p:spPr>
            <a:xfrm>
              <a:off x="5659750" y="1884225"/>
              <a:ext cx="14450" cy="8975"/>
            </a:xfrm>
            <a:custGeom>
              <a:avLst/>
              <a:gdLst/>
              <a:ahLst/>
              <a:cxnLst/>
              <a:rect l="l" t="t" r="r" b="b"/>
              <a:pathLst>
                <a:path w="578" h="359" extrusionOk="0">
                  <a:moveTo>
                    <a:pt x="538" y="1"/>
                  </a:moveTo>
                  <a:cubicBezTo>
                    <a:pt x="279" y="1"/>
                    <a:pt x="100" y="120"/>
                    <a:pt x="1" y="359"/>
                  </a:cubicBezTo>
                  <a:cubicBezTo>
                    <a:pt x="160" y="279"/>
                    <a:pt x="339" y="200"/>
                    <a:pt x="538" y="180"/>
                  </a:cubicBezTo>
                  <a:lnTo>
                    <a:pt x="578" y="120"/>
                  </a:lnTo>
                  <a:cubicBezTo>
                    <a:pt x="578" y="81"/>
                    <a:pt x="578" y="61"/>
                    <a:pt x="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5"/>
            <p:cNvSpPr/>
            <p:nvPr/>
          </p:nvSpPr>
          <p:spPr>
            <a:xfrm>
              <a:off x="5651300" y="1893200"/>
              <a:ext cx="6000" cy="3000"/>
            </a:xfrm>
            <a:custGeom>
              <a:avLst/>
              <a:gdLst/>
              <a:ahLst/>
              <a:cxnLst/>
              <a:rect l="l" t="t" r="r" b="b"/>
              <a:pathLst>
                <a:path w="240" h="120" extrusionOk="0">
                  <a:moveTo>
                    <a:pt x="239" y="0"/>
                  </a:moveTo>
                  <a:cubicBezTo>
                    <a:pt x="140" y="0"/>
                    <a:pt x="80" y="40"/>
                    <a:pt x="1" y="119"/>
                  </a:cubicBezTo>
                  <a:cubicBezTo>
                    <a:pt x="80" y="99"/>
                    <a:pt x="180" y="4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
            <p:cNvSpPr/>
            <p:nvPr/>
          </p:nvSpPr>
          <p:spPr>
            <a:xfrm>
              <a:off x="5688600" y="1868825"/>
              <a:ext cx="10475" cy="6475"/>
            </a:xfrm>
            <a:custGeom>
              <a:avLst/>
              <a:gdLst/>
              <a:ahLst/>
              <a:cxnLst/>
              <a:rect l="l" t="t" r="r" b="b"/>
              <a:pathLst>
                <a:path w="419" h="259" extrusionOk="0">
                  <a:moveTo>
                    <a:pt x="339" y="0"/>
                  </a:moveTo>
                  <a:cubicBezTo>
                    <a:pt x="319" y="20"/>
                    <a:pt x="279" y="20"/>
                    <a:pt x="239" y="40"/>
                  </a:cubicBezTo>
                  <a:cubicBezTo>
                    <a:pt x="200" y="60"/>
                    <a:pt x="140" y="100"/>
                    <a:pt x="100" y="100"/>
                  </a:cubicBezTo>
                  <a:cubicBezTo>
                    <a:pt x="80" y="120"/>
                    <a:pt x="40" y="140"/>
                    <a:pt x="1" y="179"/>
                  </a:cubicBezTo>
                  <a:cubicBezTo>
                    <a:pt x="21" y="199"/>
                    <a:pt x="40" y="239"/>
                    <a:pt x="80" y="259"/>
                  </a:cubicBezTo>
                  <a:cubicBezTo>
                    <a:pt x="219" y="259"/>
                    <a:pt x="339" y="219"/>
                    <a:pt x="418" y="100"/>
                  </a:cubicBezTo>
                  <a:cubicBezTo>
                    <a:pt x="399" y="40"/>
                    <a:pt x="379" y="2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
            <p:cNvSpPr/>
            <p:nvPr/>
          </p:nvSpPr>
          <p:spPr>
            <a:xfrm>
              <a:off x="5679150" y="1873725"/>
              <a:ext cx="11475" cy="6050"/>
            </a:xfrm>
            <a:custGeom>
              <a:avLst/>
              <a:gdLst/>
              <a:ahLst/>
              <a:cxnLst/>
              <a:rect l="l" t="t" r="r" b="b"/>
              <a:pathLst>
                <a:path w="459" h="242" extrusionOk="0">
                  <a:moveTo>
                    <a:pt x="337" y="0"/>
                  </a:moveTo>
                  <a:cubicBezTo>
                    <a:pt x="316" y="0"/>
                    <a:pt x="296" y="6"/>
                    <a:pt x="279" y="23"/>
                  </a:cubicBezTo>
                  <a:cubicBezTo>
                    <a:pt x="220" y="43"/>
                    <a:pt x="200" y="63"/>
                    <a:pt x="160" y="63"/>
                  </a:cubicBezTo>
                  <a:cubicBezTo>
                    <a:pt x="100" y="103"/>
                    <a:pt x="60" y="142"/>
                    <a:pt x="1" y="202"/>
                  </a:cubicBezTo>
                  <a:cubicBezTo>
                    <a:pt x="60" y="222"/>
                    <a:pt x="80" y="222"/>
                    <a:pt x="100" y="242"/>
                  </a:cubicBezTo>
                  <a:cubicBezTo>
                    <a:pt x="259" y="222"/>
                    <a:pt x="379" y="202"/>
                    <a:pt x="458" y="63"/>
                  </a:cubicBezTo>
                  <a:lnTo>
                    <a:pt x="418" y="23"/>
                  </a:lnTo>
                  <a:cubicBezTo>
                    <a:pt x="395" y="12"/>
                    <a:pt x="366" y="0"/>
                    <a:pt x="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
            <p:cNvSpPr/>
            <p:nvPr/>
          </p:nvSpPr>
          <p:spPr>
            <a:xfrm>
              <a:off x="5672200" y="1882250"/>
              <a:ext cx="5975" cy="5500"/>
            </a:xfrm>
            <a:custGeom>
              <a:avLst/>
              <a:gdLst/>
              <a:ahLst/>
              <a:cxnLst/>
              <a:rect l="l" t="t" r="r" b="b"/>
              <a:pathLst>
                <a:path w="239" h="220" extrusionOk="0">
                  <a:moveTo>
                    <a:pt x="139" y="0"/>
                  </a:moveTo>
                  <a:cubicBezTo>
                    <a:pt x="100" y="20"/>
                    <a:pt x="60" y="60"/>
                    <a:pt x="40" y="80"/>
                  </a:cubicBezTo>
                  <a:cubicBezTo>
                    <a:pt x="0" y="140"/>
                    <a:pt x="0" y="179"/>
                    <a:pt x="0" y="219"/>
                  </a:cubicBezTo>
                  <a:cubicBezTo>
                    <a:pt x="80" y="179"/>
                    <a:pt x="159" y="140"/>
                    <a:pt x="239" y="100"/>
                  </a:cubicBezTo>
                  <a:cubicBezTo>
                    <a:pt x="179" y="80"/>
                    <a:pt x="159" y="2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5"/>
            <p:cNvSpPr/>
            <p:nvPr/>
          </p:nvSpPr>
          <p:spPr>
            <a:xfrm>
              <a:off x="5723925" y="1849425"/>
              <a:ext cx="5475" cy="3000"/>
            </a:xfrm>
            <a:custGeom>
              <a:avLst/>
              <a:gdLst/>
              <a:ahLst/>
              <a:cxnLst/>
              <a:rect l="l" t="t" r="r" b="b"/>
              <a:pathLst>
                <a:path w="219" h="120" extrusionOk="0">
                  <a:moveTo>
                    <a:pt x="60" y="0"/>
                  </a:moveTo>
                  <a:lnTo>
                    <a:pt x="0" y="20"/>
                  </a:lnTo>
                  <a:lnTo>
                    <a:pt x="60" y="100"/>
                  </a:lnTo>
                  <a:cubicBezTo>
                    <a:pt x="80" y="120"/>
                    <a:pt x="119" y="120"/>
                    <a:pt x="179" y="120"/>
                  </a:cubicBezTo>
                  <a:cubicBezTo>
                    <a:pt x="199" y="100"/>
                    <a:pt x="219" y="4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
            <p:cNvSpPr/>
            <p:nvPr/>
          </p:nvSpPr>
          <p:spPr>
            <a:xfrm>
              <a:off x="5720925" y="1849425"/>
              <a:ext cx="4500" cy="4500"/>
            </a:xfrm>
            <a:custGeom>
              <a:avLst/>
              <a:gdLst/>
              <a:ahLst/>
              <a:cxnLst/>
              <a:rect l="l" t="t" r="r" b="b"/>
              <a:pathLst>
                <a:path w="180" h="180" extrusionOk="0">
                  <a:moveTo>
                    <a:pt x="180" y="0"/>
                  </a:moveTo>
                  <a:cubicBezTo>
                    <a:pt x="100" y="40"/>
                    <a:pt x="40" y="100"/>
                    <a:pt x="1" y="179"/>
                  </a:cubicBezTo>
                  <a:cubicBezTo>
                    <a:pt x="80" y="160"/>
                    <a:pt x="120" y="160"/>
                    <a:pt x="180" y="1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
            <p:cNvSpPr/>
            <p:nvPr/>
          </p:nvSpPr>
          <p:spPr>
            <a:xfrm>
              <a:off x="5697050" y="1866825"/>
              <a:ext cx="6500" cy="4500"/>
            </a:xfrm>
            <a:custGeom>
              <a:avLst/>
              <a:gdLst/>
              <a:ahLst/>
              <a:cxnLst/>
              <a:rect l="l" t="t" r="r" b="b"/>
              <a:pathLst>
                <a:path w="260" h="180" extrusionOk="0">
                  <a:moveTo>
                    <a:pt x="100" y="1"/>
                  </a:moveTo>
                  <a:cubicBezTo>
                    <a:pt x="41" y="21"/>
                    <a:pt x="1" y="80"/>
                    <a:pt x="61" y="120"/>
                  </a:cubicBezTo>
                  <a:lnTo>
                    <a:pt x="100" y="180"/>
                  </a:lnTo>
                  <a:cubicBezTo>
                    <a:pt x="160" y="120"/>
                    <a:pt x="200" y="6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
            <p:cNvSpPr/>
            <p:nvPr/>
          </p:nvSpPr>
          <p:spPr>
            <a:xfrm>
              <a:off x="5676175" y="1879075"/>
              <a:ext cx="6000" cy="5675"/>
            </a:xfrm>
            <a:custGeom>
              <a:avLst/>
              <a:gdLst/>
              <a:ahLst/>
              <a:cxnLst/>
              <a:rect l="l" t="t" r="r" b="b"/>
              <a:pathLst>
                <a:path w="240" h="227" extrusionOk="0">
                  <a:moveTo>
                    <a:pt x="160" y="0"/>
                  </a:moveTo>
                  <a:cubicBezTo>
                    <a:pt x="130" y="0"/>
                    <a:pt x="102" y="15"/>
                    <a:pt x="80" y="48"/>
                  </a:cubicBezTo>
                  <a:cubicBezTo>
                    <a:pt x="20" y="107"/>
                    <a:pt x="0" y="147"/>
                    <a:pt x="40" y="207"/>
                  </a:cubicBezTo>
                  <a:lnTo>
                    <a:pt x="80" y="227"/>
                  </a:lnTo>
                  <a:cubicBezTo>
                    <a:pt x="120" y="147"/>
                    <a:pt x="199" y="107"/>
                    <a:pt x="239" y="68"/>
                  </a:cubicBezTo>
                  <a:lnTo>
                    <a:pt x="239" y="28"/>
                  </a:lnTo>
                  <a:cubicBezTo>
                    <a:pt x="212" y="10"/>
                    <a:pt x="185" y="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5"/>
            <p:cNvSpPr/>
            <p:nvPr/>
          </p:nvSpPr>
          <p:spPr>
            <a:xfrm>
              <a:off x="5711975" y="1854400"/>
              <a:ext cx="6500" cy="4000"/>
            </a:xfrm>
            <a:custGeom>
              <a:avLst/>
              <a:gdLst/>
              <a:ahLst/>
              <a:cxnLst/>
              <a:rect l="l" t="t" r="r" b="b"/>
              <a:pathLst>
                <a:path w="260" h="160" extrusionOk="0">
                  <a:moveTo>
                    <a:pt x="259" y="0"/>
                  </a:moveTo>
                  <a:cubicBezTo>
                    <a:pt x="140" y="0"/>
                    <a:pt x="60" y="60"/>
                    <a:pt x="1" y="160"/>
                  </a:cubicBezTo>
                  <a:cubicBezTo>
                    <a:pt x="100" y="160"/>
                    <a:pt x="180" y="8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5"/>
            <p:cNvSpPr/>
            <p:nvPr/>
          </p:nvSpPr>
          <p:spPr>
            <a:xfrm>
              <a:off x="5706000" y="1861100"/>
              <a:ext cx="5500" cy="4750"/>
            </a:xfrm>
            <a:custGeom>
              <a:avLst/>
              <a:gdLst/>
              <a:ahLst/>
              <a:cxnLst/>
              <a:rect l="l" t="t" r="r" b="b"/>
              <a:pathLst>
                <a:path w="220" h="190" extrusionOk="0">
                  <a:moveTo>
                    <a:pt x="150" y="1"/>
                  </a:moveTo>
                  <a:cubicBezTo>
                    <a:pt x="125" y="1"/>
                    <a:pt x="100" y="11"/>
                    <a:pt x="80" y="31"/>
                  </a:cubicBezTo>
                  <a:lnTo>
                    <a:pt x="41" y="51"/>
                  </a:lnTo>
                  <a:cubicBezTo>
                    <a:pt x="21" y="90"/>
                    <a:pt x="1" y="130"/>
                    <a:pt x="1" y="190"/>
                  </a:cubicBezTo>
                  <a:cubicBezTo>
                    <a:pt x="100" y="190"/>
                    <a:pt x="180" y="130"/>
                    <a:pt x="220" y="31"/>
                  </a:cubicBezTo>
                  <a:cubicBezTo>
                    <a:pt x="200" y="11"/>
                    <a:pt x="175"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5"/>
            <p:cNvSpPr/>
            <p:nvPr/>
          </p:nvSpPr>
          <p:spPr>
            <a:xfrm>
              <a:off x="5703525" y="1861850"/>
              <a:ext cx="3500" cy="3025"/>
            </a:xfrm>
            <a:custGeom>
              <a:avLst/>
              <a:gdLst/>
              <a:ahLst/>
              <a:cxnLst/>
              <a:rect l="l" t="t" r="r" b="b"/>
              <a:pathLst>
                <a:path w="140" h="121" extrusionOk="0">
                  <a:moveTo>
                    <a:pt x="140" y="1"/>
                  </a:moveTo>
                  <a:lnTo>
                    <a:pt x="140" y="1"/>
                  </a:lnTo>
                  <a:cubicBezTo>
                    <a:pt x="100" y="41"/>
                    <a:pt x="40" y="100"/>
                    <a:pt x="0" y="120"/>
                  </a:cubicBezTo>
                  <a:lnTo>
                    <a:pt x="100" y="120"/>
                  </a:lnTo>
                  <a:cubicBezTo>
                    <a:pt x="120" y="100"/>
                    <a:pt x="140" y="4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5"/>
            <p:cNvSpPr/>
            <p:nvPr/>
          </p:nvSpPr>
          <p:spPr>
            <a:xfrm>
              <a:off x="5708000" y="1857875"/>
              <a:ext cx="5000" cy="4000"/>
            </a:xfrm>
            <a:custGeom>
              <a:avLst/>
              <a:gdLst/>
              <a:ahLst/>
              <a:cxnLst/>
              <a:rect l="l" t="t" r="r" b="b"/>
              <a:pathLst>
                <a:path w="200" h="160" extrusionOk="0">
                  <a:moveTo>
                    <a:pt x="199" y="1"/>
                  </a:moveTo>
                  <a:lnTo>
                    <a:pt x="199" y="1"/>
                  </a:lnTo>
                  <a:cubicBezTo>
                    <a:pt x="120" y="60"/>
                    <a:pt x="60" y="120"/>
                    <a:pt x="0" y="160"/>
                  </a:cubicBezTo>
                  <a:lnTo>
                    <a:pt x="140" y="160"/>
                  </a:lnTo>
                  <a:cubicBezTo>
                    <a:pt x="160" y="120"/>
                    <a:pt x="160"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5"/>
            <p:cNvSpPr/>
            <p:nvPr/>
          </p:nvSpPr>
          <p:spPr>
            <a:xfrm>
              <a:off x="5727900" y="1822075"/>
              <a:ext cx="32850" cy="27375"/>
            </a:xfrm>
            <a:custGeom>
              <a:avLst/>
              <a:gdLst/>
              <a:ahLst/>
              <a:cxnLst/>
              <a:rect l="l" t="t" r="r" b="b"/>
              <a:pathLst>
                <a:path w="1314" h="1095" extrusionOk="0">
                  <a:moveTo>
                    <a:pt x="796" y="0"/>
                  </a:moveTo>
                  <a:cubicBezTo>
                    <a:pt x="756" y="0"/>
                    <a:pt x="716" y="20"/>
                    <a:pt x="696" y="20"/>
                  </a:cubicBezTo>
                  <a:cubicBezTo>
                    <a:pt x="637" y="60"/>
                    <a:pt x="557" y="80"/>
                    <a:pt x="517" y="120"/>
                  </a:cubicBezTo>
                  <a:cubicBezTo>
                    <a:pt x="498" y="120"/>
                    <a:pt x="458" y="159"/>
                    <a:pt x="438" y="179"/>
                  </a:cubicBezTo>
                  <a:cubicBezTo>
                    <a:pt x="398" y="219"/>
                    <a:pt x="318" y="259"/>
                    <a:pt x="259" y="299"/>
                  </a:cubicBezTo>
                  <a:cubicBezTo>
                    <a:pt x="139" y="398"/>
                    <a:pt x="0" y="498"/>
                    <a:pt x="40" y="716"/>
                  </a:cubicBezTo>
                  <a:cubicBezTo>
                    <a:pt x="239" y="816"/>
                    <a:pt x="60" y="975"/>
                    <a:pt x="60" y="1094"/>
                  </a:cubicBezTo>
                  <a:cubicBezTo>
                    <a:pt x="358" y="1094"/>
                    <a:pt x="517" y="816"/>
                    <a:pt x="756" y="776"/>
                  </a:cubicBezTo>
                  <a:cubicBezTo>
                    <a:pt x="915" y="597"/>
                    <a:pt x="1134" y="577"/>
                    <a:pt x="1253" y="398"/>
                  </a:cubicBezTo>
                  <a:cubicBezTo>
                    <a:pt x="1293" y="319"/>
                    <a:pt x="1313" y="279"/>
                    <a:pt x="1253" y="199"/>
                  </a:cubicBezTo>
                  <a:cubicBezTo>
                    <a:pt x="1174" y="120"/>
                    <a:pt x="1094" y="80"/>
                    <a:pt x="995" y="20"/>
                  </a:cubicBezTo>
                  <a:cubicBezTo>
                    <a:pt x="935" y="0"/>
                    <a:pt x="856" y="0"/>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5"/>
            <p:cNvSpPr/>
            <p:nvPr/>
          </p:nvSpPr>
          <p:spPr>
            <a:xfrm>
              <a:off x="5746800" y="1831525"/>
              <a:ext cx="12450" cy="9475"/>
            </a:xfrm>
            <a:custGeom>
              <a:avLst/>
              <a:gdLst/>
              <a:ahLst/>
              <a:cxnLst/>
              <a:rect l="l" t="t" r="r" b="b"/>
              <a:pathLst>
                <a:path w="498" h="379" extrusionOk="0">
                  <a:moveTo>
                    <a:pt x="497" y="0"/>
                  </a:moveTo>
                  <a:cubicBezTo>
                    <a:pt x="279" y="40"/>
                    <a:pt x="100" y="179"/>
                    <a:pt x="0" y="378"/>
                  </a:cubicBezTo>
                  <a:cubicBezTo>
                    <a:pt x="199" y="378"/>
                    <a:pt x="358" y="239"/>
                    <a:pt x="497" y="179"/>
                  </a:cubicBezTo>
                  <a:lnTo>
                    <a:pt x="4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5"/>
            <p:cNvSpPr/>
            <p:nvPr/>
          </p:nvSpPr>
          <p:spPr>
            <a:xfrm>
              <a:off x="4555225" y="951450"/>
              <a:ext cx="276525" cy="144325"/>
            </a:xfrm>
            <a:custGeom>
              <a:avLst/>
              <a:gdLst/>
              <a:ahLst/>
              <a:cxnLst/>
              <a:rect l="l" t="t" r="r" b="b"/>
              <a:pathLst>
                <a:path w="11061" h="5773" extrusionOk="0">
                  <a:moveTo>
                    <a:pt x="561" y="0"/>
                  </a:moveTo>
                  <a:cubicBezTo>
                    <a:pt x="504" y="0"/>
                    <a:pt x="448" y="5"/>
                    <a:pt x="398" y="13"/>
                  </a:cubicBezTo>
                  <a:cubicBezTo>
                    <a:pt x="219" y="93"/>
                    <a:pt x="80" y="172"/>
                    <a:pt x="0" y="331"/>
                  </a:cubicBezTo>
                  <a:cubicBezTo>
                    <a:pt x="139" y="490"/>
                    <a:pt x="358" y="610"/>
                    <a:pt x="577" y="670"/>
                  </a:cubicBezTo>
                  <a:cubicBezTo>
                    <a:pt x="875" y="1008"/>
                    <a:pt x="1293" y="1207"/>
                    <a:pt x="1691" y="1425"/>
                  </a:cubicBezTo>
                  <a:cubicBezTo>
                    <a:pt x="3660" y="2281"/>
                    <a:pt x="5451" y="3455"/>
                    <a:pt x="7420" y="4230"/>
                  </a:cubicBezTo>
                  <a:cubicBezTo>
                    <a:pt x="8554" y="4688"/>
                    <a:pt x="9549" y="5464"/>
                    <a:pt x="10762" y="5762"/>
                  </a:cubicBezTo>
                  <a:cubicBezTo>
                    <a:pt x="10793" y="5769"/>
                    <a:pt x="10822" y="5772"/>
                    <a:pt x="10847" y="5772"/>
                  </a:cubicBezTo>
                  <a:cubicBezTo>
                    <a:pt x="10968" y="5772"/>
                    <a:pt x="11028" y="5698"/>
                    <a:pt x="11061" y="5583"/>
                  </a:cubicBezTo>
                  <a:cubicBezTo>
                    <a:pt x="11061" y="5225"/>
                    <a:pt x="10802" y="5165"/>
                    <a:pt x="10563" y="5066"/>
                  </a:cubicBezTo>
                  <a:cubicBezTo>
                    <a:pt x="7241" y="3514"/>
                    <a:pt x="4058" y="1704"/>
                    <a:pt x="796" y="33"/>
                  </a:cubicBezTo>
                  <a:cubicBezTo>
                    <a:pt x="726" y="10"/>
                    <a:pt x="642" y="0"/>
                    <a:pt x="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5"/>
            <p:cNvSpPr/>
            <p:nvPr/>
          </p:nvSpPr>
          <p:spPr>
            <a:xfrm>
              <a:off x="4529350" y="1034925"/>
              <a:ext cx="163150" cy="85775"/>
            </a:xfrm>
            <a:custGeom>
              <a:avLst/>
              <a:gdLst/>
              <a:ahLst/>
              <a:cxnLst/>
              <a:rect l="l" t="t" r="r" b="b"/>
              <a:pathLst>
                <a:path w="6526" h="3431" extrusionOk="0">
                  <a:moveTo>
                    <a:pt x="230" y="0"/>
                  </a:moveTo>
                  <a:cubicBezTo>
                    <a:pt x="138" y="0"/>
                    <a:pt x="59" y="47"/>
                    <a:pt x="1" y="175"/>
                  </a:cubicBezTo>
                  <a:cubicBezTo>
                    <a:pt x="60" y="533"/>
                    <a:pt x="399" y="573"/>
                    <a:pt x="637" y="673"/>
                  </a:cubicBezTo>
                  <a:cubicBezTo>
                    <a:pt x="1393" y="991"/>
                    <a:pt x="2129" y="1249"/>
                    <a:pt x="2885" y="1568"/>
                  </a:cubicBezTo>
                  <a:cubicBezTo>
                    <a:pt x="3621" y="1806"/>
                    <a:pt x="4099" y="2224"/>
                    <a:pt x="3979" y="3060"/>
                  </a:cubicBezTo>
                  <a:cubicBezTo>
                    <a:pt x="3979" y="3139"/>
                    <a:pt x="4039" y="3219"/>
                    <a:pt x="4099" y="3298"/>
                  </a:cubicBezTo>
                  <a:cubicBezTo>
                    <a:pt x="4177" y="3377"/>
                    <a:pt x="4255" y="3430"/>
                    <a:pt x="4343" y="3430"/>
                  </a:cubicBezTo>
                  <a:cubicBezTo>
                    <a:pt x="4367" y="3430"/>
                    <a:pt x="4391" y="3426"/>
                    <a:pt x="4417" y="3418"/>
                  </a:cubicBezTo>
                  <a:cubicBezTo>
                    <a:pt x="4477" y="3358"/>
                    <a:pt x="4516" y="3298"/>
                    <a:pt x="4536" y="3219"/>
                  </a:cubicBezTo>
                  <a:cubicBezTo>
                    <a:pt x="4636" y="2960"/>
                    <a:pt x="4497" y="2662"/>
                    <a:pt x="4735" y="2483"/>
                  </a:cubicBezTo>
                  <a:cubicBezTo>
                    <a:pt x="4745" y="2482"/>
                    <a:pt x="4756" y="2482"/>
                    <a:pt x="4766" y="2482"/>
                  </a:cubicBezTo>
                  <a:cubicBezTo>
                    <a:pt x="5178" y="2482"/>
                    <a:pt x="5525" y="2814"/>
                    <a:pt x="5945" y="2814"/>
                  </a:cubicBezTo>
                  <a:cubicBezTo>
                    <a:pt x="6016" y="2814"/>
                    <a:pt x="6091" y="2804"/>
                    <a:pt x="6168" y="2781"/>
                  </a:cubicBezTo>
                  <a:cubicBezTo>
                    <a:pt x="6307" y="2741"/>
                    <a:pt x="6466" y="2662"/>
                    <a:pt x="6526" y="2483"/>
                  </a:cubicBezTo>
                  <a:cubicBezTo>
                    <a:pt x="5869" y="2045"/>
                    <a:pt x="5014" y="1985"/>
                    <a:pt x="4377" y="1488"/>
                  </a:cubicBezTo>
                  <a:cubicBezTo>
                    <a:pt x="4079" y="1468"/>
                    <a:pt x="3820" y="1329"/>
                    <a:pt x="3542" y="1210"/>
                  </a:cubicBezTo>
                  <a:cubicBezTo>
                    <a:pt x="2547" y="712"/>
                    <a:pt x="1513" y="334"/>
                    <a:pt x="438" y="56"/>
                  </a:cubicBezTo>
                  <a:cubicBezTo>
                    <a:pt x="365" y="23"/>
                    <a:pt x="294" y="0"/>
                    <a:pt x="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5"/>
            <p:cNvSpPr/>
            <p:nvPr/>
          </p:nvSpPr>
          <p:spPr>
            <a:xfrm>
              <a:off x="4850625" y="1098975"/>
              <a:ext cx="138275" cy="61725"/>
            </a:xfrm>
            <a:custGeom>
              <a:avLst/>
              <a:gdLst/>
              <a:ahLst/>
              <a:cxnLst/>
              <a:rect l="l" t="t" r="r" b="b"/>
              <a:pathLst>
                <a:path w="5531" h="2469" extrusionOk="0">
                  <a:moveTo>
                    <a:pt x="299" y="0"/>
                  </a:moveTo>
                  <a:cubicBezTo>
                    <a:pt x="140" y="60"/>
                    <a:pt x="0" y="80"/>
                    <a:pt x="80" y="279"/>
                  </a:cubicBezTo>
                  <a:cubicBezTo>
                    <a:pt x="219" y="378"/>
                    <a:pt x="339" y="498"/>
                    <a:pt x="498" y="577"/>
                  </a:cubicBezTo>
                  <a:cubicBezTo>
                    <a:pt x="1970" y="1234"/>
                    <a:pt x="3382" y="1970"/>
                    <a:pt x="4914" y="2387"/>
                  </a:cubicBezTo>
                  <a:cubicBezTo>
                    <a:pt x="5021" y="2432"/>
                    <a:pt x="5120" y="2469"/>
                    <a:pt x="5213" y="2469"/>
                  </a:cubicBezTo>
                  <a:cubicBezTo>
                    <a:pt x="5327" y="2469"/>
                    <a:pt x="5432" y="2413"/>
                    <a:pt x="5531" y="2248"/>
                  </a:cubicBezTo>
                  <a:cubicBezTo>
                    <a:pt x="5372" y="1751"/>
                    <a:pt x="4894" y="1651"/>
                    <a:pt x="4476" y="1492"/>
                  </a:cubicBezTo>
                  <a:cubicBezTo>
                    <a:pt x="3661" y="1234"/>
                    <a:pt x="2905" y="856"/>
                    <a:pt x="2109" y="537"/>
                  </a:cubicBezTo>
                  <a:cubicBezTo>
                    <a:pt x="1731" y="358"/>
                    <a:pt x="1373" y="239"/>
                    <a:pt x="955" y="140"/>
                  </a:cubicBezTo>
                  <a:cubicBezTo>
                    <a:pt x="816" y="100"/>
                    <a:pt x="677" y="80"/>
                    <a:pt x="518" y="40"/>
                  </a:cubicBezTo>
                  <a:cubicBezTo>
                    <a:pt x="438" y="40"/>
                    <a:pt x="378"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5"/>
            <p:cNvSpPr/>
            <p:nvPr/>
          </p:nvSpPr>
          <p:spPr>
            <a:xfrm>
              <a:off x="4408000" y="877675"/>
              <a:ext cx="127350" cy="69150"/>
            </a:xfrm>
            <a:custGeom>
              <a:avLst/>
              <a:gdLst/>
              <a:ahLst/>
              <a:cxnLst/>
              <a:rect l="l" t="t" r="r" b="b"/>
              <a:pathLst>
                <a:path w="5094" h="2766" extrusionOk="0">
                  <a:moveTo>
                    <a:pt x="220" y="0"/>
                  </a:moveTo>
                  <a:cubicBezTo>
                    <a:pt x="100" y="60"/>
                    <a:pt x="1" y="139"/>
                    <a:pt x="41" y="298"/>
                  </a:cubicBezTo>
                  <a:cubicBezTo>
                    <a:pt x="180" y="378"/>
                    <a:pt x="279" y="477"/>
                    <a:pt x="399" y="557"/>
                  </a:cubicBezTo>
                  <a:cubicBezTo>
                    <a:pt x="1712" y="1253"/>
                    <a:pt x="3124" y="1771"/>
                    <a:pt x="4397" y="2586"/>
                  </a:cubicBezTo>
                  <a:cubicBezTo>
                    <a:pt x="4517" y="2686"/>
                    <a:pt x="4696" y="2725"/>
                    <a:pt x="4875" y="2765"/>
                  </a:cubicBezTo>
                  <a:cubicBezTo>
                    <a:pt x="5094" y="2467"/>
                    <a:pt x="4755" y="2327"/>
                    <a:pt x="4676" y="2089"/>
                  </a:cubicBezTo>
                  <a:cubicBezTo>
                    <a:pt x="4298" y="1631"/>
                    <a:pt x="3621" y="1591"/>
                    <a:pt x="3184" y="1194"/>
                  </a:cubicBezTo>
                  <a:cubicBezTo>
                    <a:pt x="2189" y="855"/>
                    <a:pt x="1274" y="279"/>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5"/>
            <p:cNvSpPr/>
            <p:nvPr/>
          </p:nvSpPr>
          <p:spPr>
            <a:xfrm>
              <a:off x="4373700" y="958725"/>
              <a:ext cx="85075" cy="46775"/>
            </a:xfrm>
            <a:custGeom>
              <a:avLst/>
              <a:gdLst/>
              <a:ahLst/>
              <a:cxnLst/>
              <a:rect l="l" t="t" r="r" b="b"/>
              <a:pathLst>
                <a:path w="3403" h="1871" extrusionOk="0">
                  <a:moveTo>
                    <a:pt x="621" y="627"/>
                  </a:moveTo>
                  <a:cubicBezTo>
                    <a:pt x="670" y="644"/>
                    <a:pt x="716" y="666"/>
                    <a:pt x="756" y="697"/>
                  </a:cubicBezTo>
                  <a:cubicBezTo>
                    <a:pt x="876" y="776"/>
                    <a:pt x="1055" y="796"/>
                    <a:pt x="1154" y="896"/>
                  </a:cubicBezTo>
                  <a:cubicBezTo>
                    <a:pt x="1293" y="975"/>
                    <a:pt x="1492" y="995"/>
                    <a:pt x="1651" y="1095"/>
                  </a:cubicBezTo>
                  <a:cubicBezTo>
                    <a:pt x="1472" y="995"/>
                    <a:pt x="1274" y="975"/>
                    <a:pt x="1094" y="876"/>
                  </a:cubicBezTo>
                  <a:cubicBezTo>
                    <a:pt x="975" y="776"/>
                    <a:pt x="796" y="776"/>
                    <a:pt x="697" y="677"/>
                  </a:cubicBezTo>
                  <a:cubicBezTo>
                    <a:pt x="674" y="655"/>
                    <a:pt x="649" y="638"/>
                    <a:pt x="621" y="627"/>
                  </a:cubicBezTo>
                  <a:close/>
                  <a:moveTo>
                    <a:pt x="219" y="1"/>
                  </a:moveTo>
                  <a:cubicBezTo>
                    <a:pt x="100" y="40"/>
                    <a:pt x="0" y="100"/>
                    <a:pt x="0" y="239"/>
                  </a:cubicBezTo>
                  <a:cubicBezTo>
                    <a:pt x="79" y="555"/>
                    <a:pt x="358" y="545"/>
                    <a:pt x="589" y="617"/>
                  </a:cubicBezTo>
                  <a:lnTo>
                    <a:pt x="589" y="617"/>
                  </a:lnTo>
                  <a:cubicBezTo>
                    <a:pt x="561" y="609"/>
                    <a:pt x="532" y="606"/>
                    <a:pt x="502" y="606"/>
                  </a:cubicBezTo>
                  <a:cubicBezTo>
                    <a:pt x="467" y="606"/>
                    <a:pt x="431" y="611"/>
                    <a:pt x="398" y="617"/>
                  </a:cubicBezTo>
                  <a:cubicBezTo>
                    <a:pt x="358" y="677"/>
                    <a:pt x="319" y="737"/>
                    <a:pt x="319" y="816"/>
                  </a:cubicBezTo>
                  <a:cubicBezTo>
                    <a:pt x="358" y="936"/>
                    <a:pt x="478" y="975"/>
                    <a:pt x="537" y="1035"/>
                  </a:cubicBezTo>
                  <a:cubicBezTo>
                    <a:pt x="697" y="1134"/>
                    <a:pt x="816" y="1274"/>
                    <a:pt x="935" y="1373"/>
                  </a:cubicBezTo>
                  <a:cubicBezTo>
                    <a:pt x="1214" y="1811"/>
                    <a:pt x="1651" y="1870"/>
                    <a:pt x="2109" y="1870"/>
                  </a:cubicBezTo>
                  <a:cubicBezTo>
                    <a:pt x="2196" y="1829"/>
                    <a:pt x="2291" y="1816"/>
                    <a:pt x="2388" y="1816"/>
                  </a:cubicBezTo>
                  <a:cubicBezTo>
                    <a:pt x="2546" y="1816"/>
                    <a:pt x="2712" y="1850"/>
                    <a:pt x="2869" y="1850"/>
                  </a:cubicBezTo>
                  <a:cubicBezTo>
                    <a:pt x="3077" y="1850"/>
                    <a:pt x="3268" y="1790"/>
                    <a:pt x="3402" y="1512"/>
                  </a:cubicBezTo>
                  <a:cubicBezTo>
                    <a:pt x="2427" y="836"/>
                    <a:pt x="1293" y="478"/>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5"/>
            <p:cNvSpPr/>
            <p:nvPr/>
          </p:nvSpPr>
          <p:spPr>
            <a:xfrm>
              <a:off x="4209575" y="887725"/>
              <a:ext cx="88050" cy="47150"/>
            </a:xfrm>
            <a:custGeom>
              <a:avLst/>
              <a:gdLst/>
              <a:ahLst/>
              <a:cxnLst/>
              <a:rect l="l" t="t" r="r" b="b"/>
              <a:pathLst>
                <a:path w="3522" h="1886" extrusionOk="0">
                  <a:moveTo>
                    <a:pt x="139" y="1"/>
                  </a:moveTo>
                  <a:cubicBezTo>
                    <a:pt x="53" y="1"/>
                    <a:pt x="1" y="72"/>
                    <a:pt x="1" y="255"/>
                  </a:cubicBezTo>
                  <a:cubicBezTo>
                    <a:pt x="359" y="473"/>
                    <a:pt x="697" y="732"/>
                    <a:pt x="1035" y="951"/>
                  </a:cubicBezTo>
                  <a:cubicBezTo>
                    <a:pt x="1353" y="1448"/>
                    <a:pt x="1871" y="1627"/>
                    <a:pt x="2368" y="1826"/>
                  </a:cubicBezTo>
                  <a:cubicBezTo>
                    <a:pt x="2467" y="1846"/>
                    <a:pt x="2587" y="1866"/>
                    <a:pt x="2686" y="1886"/>
                  </a:cubicBezTo>
                  <a:lnTo>
                    <a:pt x="2905" y="1886"/>
                  </a:lnTo>
                  <a:cubicBezTo>
                    <a:pt x="3124" y="1866"/>
                    <a:pt x="3363" y="1846"/>
                    <a:pt x="3502" y="1647"/>
                  </a:cubicBezTo>
                  <a:cubicBezTo>
                    <a:pt x="3522" y="1647"/>
                    <a:pt x="3522" y="1627"/>
                    <a:pt x="3522" y="1567"/>
                  </a:cubicBezTo>
                  <a:cubicBezTo>
                    <a:pt x="3522" y="1528"/>
                    <a:pt x="3522" y="1468"/>
                    <a:pt x="3482" y="1448"/>
                  </a:cubicBezTo>
                  <a:cubicBezTo>
                    <a:pt x="2428" y="991"/>
                    <a:pt x="1393" y="533"/>
                    <a:pt x="339" y="75"/>
                  </a:cubicBezTo>
                  <a:cubicBezTo>
                    <a:pt x="262" y="29"/>
                    <a:pt x="194"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5"/>
            <p:cNvSpPr/>
            <p:nvPr/>
          </p:nvSpPr>
          <p:spPr>
            <a:xfrm>
              <a:off x="4426425" y="997025"/>
              <a:ext cx="86550" cy="36825"/>
            </a:xfrm>
            <a:custGeom>
              <a:avLst/>
              <a:gdLst/>
              <a:ahLst/>
              <a:cxnLst/>
              <a:rect l="l" t="t" r="r" b="b"/>
              <a:pathLst>
                <a:path w="3462" h="1473" extrusionOk="0">
                  <a:moveTo>
                    <a:pt x="1273" y="0"/>
                  </a:moveTo>
                  <a:cubicBezTo>
                    <a:pt x="1134" y="70"/>
                    <a:pt x="996" y="158"/>
                    <a:pt x="843" y="158"/>
                  </a:cubicBezTo>
                  <a:cubicBezTo>
                    <a:pt x="777" y="158"/>
                    <a:pt x="709" y="142"/>
                    <a:pt x="637" y="100"/>
                  </a:cubicBezTo>
                  <a:cubicBezTo>
                    <a:pt x="547" y="55"/>
                    <a:pt x="450" y="27"/>
                    <a:pt x="352" y="27"/>
                  </a:cubicBezTo>
                  <a:cubicBezTo>
                    <a:pt x="231" y="27"/>
                    <a:pt x="110" y="70"/>
                    <a:pt x="0" y="179"/>
                  </a:cubicBezTo>
                  <a:cubicBezTo>
                    <a:pt x="40" y="259"/>
                    <a:pt x="80" y="299"/>
                    <a:pt x="139" y="358"/>
                  </a:cubicBezTo>
                  <a:cubicBezTo>
                    <a:pt x="279" y="418"/>
                    <a:pt x="398" y="498"/>
                    <a:pt x="537" y="577"/>
                  </a:cubicBezTo>
                  <a:cubicBezTo>
                    <a:pt x="1134" y="895"/>
                    <a:pt x="1731" y="1254"/>
                    <a:pt x="2427" y="1254"/>
                  </a:cubicBezTo>
                  <a:cubicBezTo>
                    <a:pt x="2725" y="1254"/>
                    <a:pt x="2984" y="1333"/>
                    <a:pt x="3262" y="1472"/>
                  </a:cubicBezTo>
                  <a:cubicBezTo>
                    <a:pt x="3382" y="1373"/>
                    <a:pt x="3402" y="1214"/>
                    <a:pt x="3461" y="1075"/>
                  </a:cubicBezTo>
                  <a:cubicBezTo>
                    <a:pt x="2745" y="736"/>
                    <a:pt x="1989" y="358"/>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5"/>
            <p:cNvSpPr/>
            <p:nvPr/>
          </p:nvSpPr>
          <p:spPr>
            <a:xfrm>
              <a:off x="5014750" y="1172700"/>
              <a:ext cx="82075" cy="38200"/>
            </a:xfrm>
            <a:custGeom>
              <a:avLst/>
              <a:gdLst/>
              <a:ahLst/>
              <a:cxnLst/>
              <a:rect l="l" t="t" r="r" b="b"/>
              <a:pathLst>
                <a:path w="3283" h="1528" extrusionOk="0">
                  <a:moveTo>
                    <a:pt x="460" y="0"/>
                  </a:moveTo>
                  <a:cubicBezTo>
                    <a:pt x="403" y="0"/>
                    <a:pt x="348" y="5"/>
                    <a:pt x="298" y="15"/>
                  </a:cubicBezTo>
                  <a:cubicBezTo>
                    <a:pt x="179" y="75"/>
                    <a:pt x="0" y="115"/>
                    <a:pt x="100" y="334"/>
                  </a:cubicBezTo>
                  <a:cubicBezTo>
                    <a:pt x="318" y="533"/>
                    <a:pt x="617" y="572"/>
                    <a:pt x="875" y="692"/>
                  </a:cubicBezTo>
                  <a:cubicBezTo>
                    <a:pt x="1432" y="970"/>
                    <a:pt x="2069" y="1090"/>
                    <a:pt x="2566" y="1487"/>
                  </a:cubicBezTo>
                  <a:lnTo>
                    <a:pt x="2705" y="1487"/>
                  </a:lnTo>
                  <a:cubicBezTo>
                    <a:pt x="2904" y="1428"/>
                    <a:pt x="3123" y="1527"/>
                    <a:pt x="3262" y="1328"/>
                  </a:cubicBezTo>
                  <a:cubicBezTo>
                    <a:pt x="3282" y="1249"/>
                    <a:pt x="3282" y="1189"/>
                    <a:pt x="3223" y="1109"/>
                  </a:cubicBezTo>
                  <a:cubicBezTo>
                    <a:pt x="2825" y="592"/>
                    <a:pt x="2188" y="572"/>
                    <a:pt x="1671" y="314"/>
                  </a:cubicBezTo>
                  <a:cubicBezTo>
                    <a:pt x="1512" y="274"/>
                    <a:pt x="1393" y="234"/>
                    <a:pt x="1233" y="194"/>
                  </a:cubicBezTo>
                  <a:cubicBezTo>
                    <a:pt x="1114" y="174"/>
                    <a:pt x="975" y="115"/>
                    <a:pt x="836" y="75"/>
                  </a:cubicBezTo>
                  <a:cubicBezTo>
                    <a:pt x="796" y="35"/>
                    <a:pt x="716" y="35"/>
                    <a:pt x="637" y="15"/>
                  </a:cubicBezTo>
                  <a:cubicBezTo>
                    <a:pt x="577" y="5"/>
                    <a:pt x="517" y="0"/>
                    <a:pt x="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
            <p:cNvSpPr/>
            <p:nvPr/>
          </p:nvSpPr>
          <p:spPr>
            <a:xfrm>
              <a:off x="4095700" y="833625"/>
              <a:ext cx="65175" cy="28650"/>
            </a:xfrm>
            <a:custGeom>
              <a:avLst/>
              <a:gdLst/>
              <a:ahLst/>
              <a:cxnLst/>
              <a:rect l="l" t="t" r="r" b="b"/>
              <a:pathLst>
                <a:path w="2607" h="1146" extrusionOk="0">
                  <a:moveTo>
                    <a:pt x="856" y="0"/>
                  </a:moveTo>
                  <a:cubicBezTo>
                    <a:pt x="603" y="0"/>
                    <a:pt x="342" y="310"/>
                    <a:pt x="0" y="310"/>
                  </a:cubicBezTo>
                  <a:cubicBezTo>
                    <a:pt x="617" y="827"/>
                    <a:pt x="1433" y="847"/>
                    <a:pt x="2109" y="1145"/>
                  </a:cubicBezTo>
                  <a:cubicBezTo>
                    <a:pt x="2148" y="1137"/>
                    <a:pt x="2187" y="1135"/>
                    <a:pt x="2227" y="1135"/>
                  </a:cubicBezTo>
                  <a:cubicBezTo>
                    <a:pt x="2264" y="1135"/>
                    <a:pt x="2301" y="1137"/>
                    <a:pt x="2338" y="1137"/>
                  </a:cubicBezTo>
                  <a:cubicBezTo>
                    <a:pt x="2441" y="1137"/>
                    <a:pt x="2537" y="1122"/>
                    <a:pt x="2606" y="1006"/>
                  </a:cubicBezTo>
                  <a:cubicBezTo>
                    <a:pt x="2089" y="628"/>
                    <a:pt x="1572" y="171"/>
                    <a:pt x="935" y="11"/>
                  </a:cubicBezTo>
                  <a:cubicBezTo>
                    <a:pt x="909" y="4"/>
                    <a:pt x="882"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
            <p:cNvSpPr/>
            <p:nvPr/>
          </p:nvSpPr>
          <p:spPr>
            <a:xfrm>
              <a:off x="4230200" y="871000"/>
              <a:ext cx="79250" cy="37225"/>
            </a:xfrm>
            <a:custGeom>
              <a:avLst/>
              <a:gdLst/>
              <a:ahLst/>
              <a:cxnLst/>
              <a:rect l="l" t="t" r="r" b="b"/>
              <a:pathLst>
                <a:path w="3170" h="1489" extrusionOk="0">
                  <a:moveTo>
                    <a:pt x="114" y="1"/>
                  </a:moveTo>
                  <a:cubicBezTo>
                    <a:pt x="28" y="1"/>
                    <a:pt x="1" y="91"/>
                    <a:pt x="31" y="227"/>
                  </a:cubicBezTo>
                  <a:cubicBezTo>
                    <a:pt x="986" y="645"/>
                    <a:pt x="1941" y="1142"/>
                    <a:pt x="2936" y="1461"/>
                  </a:cubicBezTo>
                  <a:cubicBezTo>
                    <a:pt x="2983" y="1480"/>
                    <a:pt x="3021" y="1488"/>
                    <a:pt x="3052" y="1488"/>
                  </a:cubicBezTo>
                  <a:cubicBezTo>
                    <a:pt x="3150" y="1488"/>
                    <a:pt x="3169" y="1398"/>
                    <a:pt x="3154" y="1262"/>
                  </a:cubicBezTo>
                  <a:cubicBezTo>
                    <a:pt x="2239" y="725"/>
                    <a:pt x="1205" y="406"/>
                    <a:pt x="210" y="28"/>
                  </a:cubicBezTo>
                  <a:cubicBezTo>
                    <a:pt x="172" y="9"/>
                    <a:pt x="140"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
            <p:cNvSpPr/>
            <p:nvPr/>
          </p:nvSpPr>
          <p:spPr>
            <a:xfrm>
              <a:off x="4296125" y="923425"/>
              <a:ext cx="82075" cy="42125"/>
            </a:xfrm>
            <a:custGeom>
              <a:avLst/>
              <a:gdLst/>
              <a:ahLst/>
              <a:cxnLst/>
              <a:rect l="l" t="t" r="r" b="b"/>
              <a:pathLst>
                <a:path w="3283" h="1685" extrusionOk="0">
                  <a:moveTo>
                    <a:pt x="20" y="0"/>
                  </a:moveTo>
                  <a:cubicBezTo>
                    <a:pt x="20" y="60"/>
                    <a:pt x="0" y="120"/>
                    <a:pt x="0" y="199"/>
                  </a:cubicBezTo>
                  <a:cubicBezTo>
                    <a:pt x="40" y="299"/>
                    <a:pt x="119" y="358"/>
                    <a:pt x="179" y="398"/>
                  </a:cubicBezTo>
                  <a:cubicBezTo>
                    <a:pt x="279" y="458"/>
                    <a:pt x="338" y="517"/>
                    <a:pt x="418" y="597"/>
                  </a:cubicBezTo>
                  <a:cubicBezTo>
                    <a:pt x="497" y="657"/>
                    <a:pt x="577" y="736"/>
                    <a:pt x="676" y="796"/>
                  </a:cubicBezTo>
                  <a:cubicBezTo>
                    <a:pt x="736" y="836"/>
                    <a:pt x="796" y="856"/>
                    <a:pt x="875" y="895"/>
                  </a:cubicBezTo>
                  <a:cubicBezTo>
                    <a:pt x="1114" y="955"/>
                    <a:pt x="1373" y="1094"/>
                    <a:pt x="1592" y="1214"/>
                  </a:cubicBezTo>
                  <a:cubicBezTo>
                    <a:pt x="1989" y="1341"/>
                    <a:pt x="2311" y="1685"/>
                    <a:pt x="2729" y="1685"/>
                  </a:cubicBezTo>
                  <a:cubicBezTo>
                    <a:pt x="2834" y="1685"/>
                    <a:pt x="2944" y="1663"/>
                    <a:pt x="3064" y="1611"/>
                  </a:cubicBezTo>
                  <a:cubicBezTo>
                    <a:pt x="3123" y="1532"/>
                    <a:pt x="3203" y="1472"/>
                    <a:pt x="3282" y="1413"/>
                  </a:cubicBezTo>
                  <a:cubicBezTo>
                    <a:pt x="2507" y="955"/>
                    <a:pt x="1691" y="657"/>
                    <a:pt x="875" y="338"/>
                  </a:cubicBezTo>
                  <a:cubicBezTo>
                    <a:pt x="836" y="318"/>
                    <a:pt x="776" y="299"/>
                    <a:pt x="716" y="259"/>
                  </a:cubicBezTo>
                  <a:cubicBezTo>
                    <a:pt x="517" y="120"/>
                    <a:pt x="299" y="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
            <p:cNvSpPr/>
            <p:nvPr/>
          </p:nvSpPr>
          <p:spPr>
            <a:xfrm>
              <a:off x="4441325" y="968175"/>
              <a:ext cx="82575" cy="30875"/>
            </a:xfrm>
            <a:custGeom>
              <a:avLst/>
              <a:gdLst/>
              <a:ahLst/>
              <a:cxnLst/>
              <a:rect l="l" t="t" r="r" b="b"/>
              <a:pathLst>
                <a:path w="3303" h="1235" extrusionOk="0">
                  <a:moveTo>
                    <a:pt x="100" y="1"/>
                  </a:moveTo>
                  <a:cubicBezTo>
                    <a:pt x="1" y="100"/>
                    <a:pt x="1" y="219"/>
                    <a:pt x="100" y="319"/>
                  </a:cubicBezTo>
                  <a:cubicBezTo>
                    <a:pt x="766" y="632"/>
                    <a:pt x="2703" y="1234"/>
                    <a:pt x="3276" y="1234"/>
                  </a:cubicBezTo>
                  <a:cubicBezTo>
                    <a:pt x="3286" y="1234"/>
                    <a:pt x="3294" y="1234"/>
                    <a:pt x="3303" y="1234"/>
                  </a:cubicBezTo>
                  <a:cubicBezTo>
                    <a:pt x="2169" y="657"/>
                    <a:pt x="1135" y="359"/>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
            <p:cNvSpPr/>
            <p:nvPr/>
          </p:nvSpPr>
          <p:spPr>
            <a:xfrm>
              <a:off x="4148400" y="857775"/>
              <a:ext cx="70150" cy="35825"/>
            </a:xfrm>
            <a:custGeom>
              <a:avLst/>
              <a:gdLst/>
              <a:ahLst/>
              <a:cxnLst/>
              <a:rect l="l" t="t" r="r" b="b"/>
              <a:pathLst>
                <a:path w="2806" h="1433" extrusionOk="0">
                  <a:moveTo>
                    <a:pt x="538" y="40"/>
                  </a:moveTo>
                  <a:cubicBezTo>
                    <a:pt x="339" y="60"/>
                    <a:pt x="140" y="0"/>
                    <a:pt x="1" y="179"/>
                  </a:cubicBezTo>
                  <a:cubicBezTo>
                    <a:pt x="319" y="358"/>
                    <a:pt x="618" y="537"/>
                    <a:pt x="916" y="677"/>
                  </a:cubicBezTo>
                  <a:cubicBezTo>
                    <a:pt x="1433" y="935"/>
                    <a:pt x="1931" y="1174"/>
                    <a:pt x="2448" y="1433"/>
                  </a:cubicBezTo>
                  <a:cubicBezTo>
                    <a:pt x="2488" y="1273"/>
                    <a:pt x="2647" y="1273"/>
                    <a:pt x="2806" y="1254"/>
                  </a:cubicBezTo>
                  <a:cubicBezTo>
                    <a:pt x="2130" y="697"/>
                    <a:pt x="1274" y="478"/>
                    <a:pt x="538"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
            <p:cNvSpPr/>
            <p:nvPr/>
          </p:nvSpPr>
          <p:spPr>
            <a:xfrm>
              <a:off x="4082775" y="864850"/>
              <a:ext cx="39300" cy="68550"/>
            </a:xfrm>
            <a:custGeom>
              <a:avLst/>
              <a:gdLst/>
              <a:ahLst/>
              <a:cxnLst/>
              <a:rect l="l" t="t" r="r" b="b"/>
              <a:pathLst>
                <a:path w="1572" h="2742" extrusionOk="0">
                  <a:moveTo>
                    <a:pt x="745" y="0"/>
                  </a:moveTo>
                  <a:cubicBezTo>
                    <a:pt x="527" y="0"/>
                    <a:pt x="412" y="256"/>
                    <a:pt x="179" y="831"/>
                  </a:cubicBezTo>
                  <a:cubicBezTo>
                    <a:pt x="120" y="990"/>
                    <a:pt x="80" y="1170"/>
                    <a:pt x="20" y="1309"/>
                  </a:cubicBezTo>
                  <a:cubicBezTo>
                    <a:pt x="20" y="1508"/>
                    <a:pt x="60" y="1687"/>
                    <a:pt x="60" y="1866"/>
                  </a:cubicBezTo>
                  <a:cubicBezTo>
                    <a:pt x="199" y="2065"/>
                    <a:pt x="0" y="2323"/>
                    <a:pt x="199" y="2502"/>
                  </a:cubicBezTo>
                  <a:cubicBezTo>
                    <a:pt x="259" y="2582"/>
                    <a:pt x="318" y="2661"/>
                    <a:pt x="378" y="2741"/>
                  </a:cubicBezTo>
                  <a:cubicBezTo>
                    <a:pt x="398" y="2184"/>
                    <a:pt x="378" y="1647"/>
                    <a:pt x="418" y="1090"/>
                  </a:cubicBezTo>
                  <a:cubicBezTo>
                    <a:pt x="463" y="716"/>
                    <a:pt x="587" y="567"/>
                    <a:pt x="891" y="567"/>
                  </a:cubicBezTo>
                  <a:cubicBezTo>
                    <a:pt x="991" y="567"/>
                    <a:pt x="1111" y="583"/>
                    <a:pt x="1253" y="613"/>
                  </a:cubicBezTo>
                  <a:cubicBezTo>
                    <a:pt x="1353" y="553"/>
                    <a:pt x="1512" y="593"/>
                    <a:pt x="1572" y="453"/>
                  </a:cubicBezTo>
                  <a:cubicBezTo>
                    <a:pt x="1157" y="162"/>
                    <a:pt x="919" y="0"/>
                    <a:pt x="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5"/>
            <p:cNvSpPr/>
            <p:nvPr/>
          </p:nvSpPr>
          <p:spPr>
            <a:xfrm>
              <a:off x="4087750" y="807550"/>
              <a:ext cx="84050" cy="37825"/>
            </a:xfrm>
            <a:custGeom>
              <a:avLst/>
              <a:gdLst/>
              <a:ahLst/>
              <a:cxnLst/>
              <a:rect l="l" t="t" r="r" b="b"/>
              <a:pathLst>
                <a:path w="3362" h="1513" extrusionOk="0">
                  <a:moveTo>
                    <a:pt x="1094" y="0"/>
                  </a:moveTo>
                  <a:cubicBezTo>
                    <a:pt x="776" y="259"/>
                    <a:pt x="298" y="0"/>
                    <a:pt x="0" y="318"/>
                  </a:cubicBezTo>
                  <a:cubicBezTo>
                    <a:pt x="78" y="312"/>
                    <a:pt x="154" y="309"/>
                    <a:pt x="229" y="309"/>
                  </a:cubicBezTo>
                  <a:cubicBezTo>
                    <a:pt x="890" y="309"/>
                    <a:pt x="1474" y="538"/>
                    <a:pt x="2009" y="895"/>
                  </a:cubicBezTo>
                  <a:cubicBezTo>
                    <a:pt x="2387" y="1154"/>
                    <a:pt x="2745" y="1353"/>
                    <a:pt x="3143" y="1512"/>
                  </a:cubicBezTo>
                  <a:cubicBezTo>
                    <a:pt x="3243" y="1472"/>
                    <a:pt x="3342" y="1452"/>
                    <a:pt x="3362" y="1313"/>
                  </a:cubicBezTo>
                  <a:cubicBezTo>
                    <a:pt x="2646" y="816"/>
                    <a:pt x="1790" y="557"/>
                    <a:pt x="1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
            <p:cNvSpPr/>
            <p:nvPr/>
          </p:nvSpPr>
          <p:spPr>
            <a:xfrm>
              <a:off x="4114100" y="876675"/>
              <a:ext cx="56075" cy="35825"/>
            </a:xfrm>
            <a:custGeom>
              <a:avLst/>
              <a:gdLst/>
              <a:ahLst/>
              <a:cxnLst/>
              <a:rect l="l" t="t" r="r" b="b"/>
              <a:pathLst>
                <a:path w="2243" h="1433" extrusionOk="0">
                  <a:moveTo>
                    <a:pt x="319" y="0"/>
                  </a:moveTo>
                  <a:cubicBezTo>
                    <a:pt x="199" y="0"/>
                    <a:pt x="60" y="20"/>
                    <a:pt x="0" y="140"/>
                  </a:cubicBezTo>
                  <a:lnTo>
                    <a:pt x="1333" y="1035"/>
                  </a:lnTo>
                  <a:cubicBezTo>
                    <a:pt x="1413" y="1055"/>
                    <a:pt x="1453" y="1114"/>
                    <a:pt x="1532" y="1174"/>
                  </a:cubicBezTo>
                  <a:cubicBezTo>
                    <a:pt x="1592" y="1214"/>
                    <a:pt x="1632" y="1214"/>
                    <a:pt x="1691" y="1214"/>
                  </a:cubicBezTo>
                  <a:cubicBezTo>
                    <a:pt x="1751" y="1234"/>
                    <a:pt x="1811" y="1293"/>
                    <a:pt x="1890" y="1333"/>
                  </a:cubicBezTo>
                  <a:cubicBezTo>
                    <a:pt x="1930" y="1373"/>
                    <a:pt x="1990" y="1393"/>
                    <a:pt x="2029" y="1393"/>
                  </a:cubicBezTo>
                  <a:cubicBezTo>
                    <a:pt x="2084" y="1420"/>
                    <a:pt x="2124" y="1432"/>
                    <a:pt x="2155" y="1432"/>
                  </a:cubicBezTo>
                  <a:cubicBezTo>
                    <a:pt x="2236" y="1432"/>
                    <a:pt x="2243" y="1344"/>
                    <a:pt x="2228" y="1214"/>
                  </a:cubicBezTo>
                  <a:cubicBezTo>
                    <a:pt x="2129" y="1174"/>
                    <a:pt x="2029" y="1094"/>
                    <a:pt x="1930" y="1015"/>
                  </a:cubicBezTo>
                  <a:cubicBezTo>
                    <a:pt x="1831" y="995"/>
                    <a:pt x="1751" y="935"/>
                    <a:pt x="1711" y="876"/>
                  </a:cubicBezTo>
                  <a:cubicBezTo>
                    <a:pt x="1651" y="796"/>
                    <a:pt x="1612" y="776"/>
                    <a:pt x="1532" y="736"/>
                  </a:cubicBezTo>
                  <a:cubicBezTo>
                    <a:pt x="1154" y="438"/>
                    <a:pt x="736" y="219"/>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
            <p:cNvSpPr/>
            <p:nvPr/>
          </p:nvSpPr>
          <p:spPr>
            <a:xfrm>
              <a:off x="4972975" y="1152400"/>
              <a:ext cx="54725" cy="28650"/>
            </a:xfrm>
            <a:custGeom>
              <a:avLst/>
              <a:gdLst/>
              <a:ahLst/>
              <a:cxnLst/>
              <a:rect l="l" t="t" r="r" b="b"/>
              <a:pathLst>
                <a:path w="2189" h="1146" extrusionOk="0">
                  <a:moveTo>
                    <a:pt x="803" y="0"/>
                  </a:moveTo>
                  <a:cubicBezTo>
                    <a:pt x="716" y="0"/>
                    <a:pt x="623" y="31"/>
                    <a:pt x="517" y="111"/>
                  </a:cubicBezTo>
                  <a:cubicBezTo>
                    <a:pt x="398" y="310"/>
                    <a:pt x="179" y="250"/>
                    <a:pt x="0" y="290"/>
                  </a:cubicBezTo>
                  <a:cubicBezTo>
                    <a:pt x="597" y="549"/>
                    <a:pt x="1174" y="847"/>
                    <a:pt x="1751" y="1146"/>
                  </a:cubicBezTo>
                  <a:cubicBezTo>
                    <a:pt x="1810" y="986"/>
                    <a:pt x="1989" y="947"/>
                    <a:pt x="2148" y="927"/>
                  </a:cubicBezTo>
                  <a:cubicBezTo>
                    <a:pt x="2188" y="887"/>
                    <a:pt x="2188" y="807"/>
                    <a:pt x="2148" y="788"/>
                  </a:cubicBezTo>
                  <a:lnTo>
                    <a:pt x="2069" y="708"/>
                  </a:lnTo>
                  <a:cubicBezTo>
                    <a:pt x="1989" y="648"/>
                    <a:pt x="1890" y="609"/>
                    <a:pt x="1810" y="549"/>
                  </a:cubicBezTo>
                  <a:cubicBezTo>
                    <a:pt x="1751" y="529"/>
                    <a:pt x="1691" y="489"/>
                    <a:pt x="1651" y="449"/>
                  </a:cubicBezTo>
                  <a:cubicBezTo>
                    <a:pt x="1552" y="390"/>
                    <a:pt x="1412" y="310"/>
                    <a:pt x="1313" y="231"/>
                  </a:cubicBezTo>
                  <a:cubicBezTo>
                    <a:pt x="1149" y="148"/>
                    <a:pt x="994" y="0"/>
                    <a:pt x="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
            <p:cNvSpPr/>
            <p:nvPr/>
          </p:nvSpPr>
          <p:spPr>
            <a:xfrm>
              <a:off x="4520400" y="931175"/>
              <a:ext cx="46775" cy="28575"/>
            </a:xfrm>
            <a:custGeom>
              <a:avLst/>
              <a:gdLst/>
              <a:ahLst/>
              <a:cxnLst/>
              <a:rect l="l" t="t" r="r" b="b"/>
              <a:pathLst>
                <a:path w="1871" h="1143" extrusionOk="0">
                  <a:moveTo>
                    <a:pt x="195" y="0"/>
                  </a:moveTo>
                  <a:cubicBezTo>
                    <a:pt x="147" y="0"/>
                    <a:pt x="108" y="14"/>
                    <a:pt x="80" y="28"/>
                  </a:cubicBezTo>
                  <a:cubicBezTo>
                    <a:pt x="1" y="327"/>
                    <a:pt x="359" y="406"/>
                    <a:pt x="379" y="625"/>
                  </a:cubicBezTo>
                  <a:cubicBezTo>
                    <a:pt x="478" y="625"/>
                    <a:pt x="518" y="705"/>
                    <a:pt x="598" y="784"/>
                  </a:cubicBezTo>
                  <a:cubicBezTo>
                    <a:pt x="816" y="983"/>
                    <a:pt x="1095" y="1103"/>
                    <a:pt x="1393" y="1142"/>
                  </a:cubicBezTo>
                  <a:cubicBezTo>
                    <a:pt x="1572" y="1122"/>
                    <a:pt x="1711" y="1103"/>
                    <a:pt x="1811" y="924"/>
                  </a:cubicBezTo>
                  <a:cubicBezTo>
                    <a:pt x="1871" y="625"/>
                    <a:pt x="1612" y="605"/>
                    <a:pt x="1453" y="506"/>
                  </a:cubicBezTo>
                  <a:cubicBezTo>
                    <a:pt x="1314" y="446"/>
                    <a:pt x="1194" y="426"/>
                    <a:pt x="1075" y="386"/>
                  </a:cubicBezTo>
                  <a:cubicBezTo>
                    <a:pt x="1015" y="347"/>
                    <a:pt x="956" y="327"/>
                    <a:pt x="896" y="307"/>
                  </a:cubicBezTo>
                  <a:cubicBezTo>
                    <a:pt x="796" y="247"/>
                    <a:pt x="717" y="227"/>
                    <a:pt x="657" y="187"/>
                  </a:cubicBezTo>
                  <a:lnTo>
                    <a:pt x="498" y="108"/>
                  </a:lnTo>
                  <a:cubicBezTo>
                    <a:pt x="418" y="88"/>
                    <a:pt x="319" y="28"/>
                    <a:pt x="259" y="8"/>
                  </a:cubicBezTo>
                  <a:cubicBezTo>
                    <a:pt x="236" y="3"/>
                    <a:pt x="214" y="0"/>
                    <a:pt x="1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
            <p:cNvSpPr/>
            <p:nvPr/>
          </p:nvSpPr>
          <p:spPr>
            <a:xfrm>
              <a:off x="4303575" y="902025"/>
              <a:ext cx="49475" cy="27175"/>
            </a:xfrm>
            <a:custGeom>
              <a:avLst/>
              <a:gdLst/>
              <a:ahLst/>
              <a:cxnLst/>
              <a:rect l="l" t="t" r="r" b="b"/>
              <a:pathLst>
                <a:path w="1979" h="1087" extrusionOk="0">
                  <a:moveTo>
                    <a:pt x="219" y="1"/>
                  </a:moveTo>
                  <a:lnTo>
                    <a:pt x="1" y="220"/>
                  </a:lnTo>
                  <a:cubicBezTo>
                    <a:pt x="597" y="498"/>
                    <a:pt x="1115" y="916"/>
                    <a:pt x="1751" y="1075"/>
                  </a:cubicBezTo>
                  <a:cubicBezTo>
                    <a:pt x="1786" y="1083"/>
                    <a:pt x="1817" y="1087"/>
                    <a:pt x="1843" y="1087"/>
                  </a:cubicBezTo>
                  <a:cubicBezTo>
                    <a:pt x="1949" y="1087"/>
                    <a:pt x="1978" y="1020"/>
                    <a:pt x="1930" y="876"/>
                  </a:cubicBezTo>
                  <a:cubicBezTo>
                    <a:pt x="1373" y="578"/>
                    <a:pt x="796" y="299"/>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
            <p:cNvSpPr/>
            <p:nvPr/>
          </p:nvSpPr>
          <p:spPr>
            <a:xfrm>
              <a:off x="4190675" y="852800"/>
              <a:ext cx="44800" cy="23900"/>
            </a:xfrm>
            <a:custGeom>
              <a:avLst/>
              <a:gdLst/>
              <a:ahLst/>
              <a:cxnLst/>
              <a:rect l="l" t="t" r="r" b="b"/>
              <a:pathLst>
                <a:path w="1792" h="956" extrusionOk="0">
                  <a:moveTo>
                    <a:pt x="80" y="0"/>
                  </a:moveTo>
                  <a:cubicBezTo>
                    <a:pt x="1" y="80"/>
                    <a:pt x="1" y="160"/>
                    <a:pt x="61" y="239"/>
                  </a:cubicBezTo>
                  <a:cubicBezTo>
                    <a:pt x="558" y="498"/>
                    <a:pt x="1055" y="756"/>
                    <a:pt x="1612" y="955"/>
                  </a:cubicBezTo>
                  <a:lnTo>
                    <a:pt x="1791" y="756"/>
                  </a:lnTo>
                  <a:cubicBezTo>
                    <a:pt x="1254" y="458"/>
                    <a:pt x="677" y="179"/>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
            <p:cNvSpPr/>
            <p:nvPr/>
          </p:nvSpPr>
          <p:spPr>
            <a:xfrm>
              <a:off x="4825250" y="1087275"/>
              <a:ext cx="35850" cy="18675"/>
            </a:xfrm>
            <a:custGeom>
              <a:avLst/>
              <a:gdLst/>
              <a:ahLst/>
              <a:cxnLst/>
              <a:rect l="l" t="t" r="r" b="b"/>
              <a:pathLst>
                <a:path w="1434" h="747" extrusionOk="0">
                  <a:moveTo>
                    <a:pt x="523" y="1"/>
                  </a:moveTo>
                  <a:cubicBezTo>
                    <a:pt x="427" y="1"/>
                    <a:pt x="326" y="11"/>
                    <a:pt x="220" y="31"/>
                  </a:cubicBezTo>
                  <a:cubicBezTo>
                    <a:pt x="140" y="130"/>
                    <a:pt x="61" y="190"/>
                    <a:pt x="1" y="269"/>
                  </a:cubicBezTo>
                  <a:cubicBezTo>
                    <a:pt x="319" y="528"/>
                    <a:pt x="697" y="667"/>
                    <a:pt x="1095" y="747"/>
                  </a:cubicBezTo>
                  <a:cubicBezTo>
                    <a:pt x="1155" y="627"/>
                    <a:pt x="1314" y="608"/>
                    <a:pt x="1433" y="568"/>
                  </a:cubicBezTo>
                  <a:cubicBezTo>
                    <a:pt x="1210" y="169"/>
                    <a:pt x="910" y="1"/>
                    <a:pt x="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
            <p:cNvSpPr/>
            <p:nvPr/>
          </p:nvSpPr>
          <p:spPr>
            <a:xfrm>
              <a:off x="4505000" y="1023875"/>
              <a:ext cx="36825" cy="18850"/>
            </a:xfrm>
            <a:custGeom>
              <a:avLst/>
              <a:gdLst/>
              <a:ahLst/>
              <a:cxnLst/>
              <a:rect l="l" t="t" r="r" b="b"/>
              <a:pathLst>
                <a:path w="1473" h="754" extrusionOk="0">
                  <a:moveTo>
                    <a:pt x="338" y="1"/>
                  </a:moveTo>
                  <a:cubicBezTo>
                    <a:pt x="0" y="1"/>
                    <a:pt x="119" y="219"/>
                    <a:pt x="139" y="398"/>
                  </a:cubicBezTo>
                  <a:cubicBezTo>
                    <a:pt x="119" y="438"/>
                    <a:pt x="119" y="478"/>
                    <a:pt x="139" y="538"/>
                  </a:cubicBezTo>
                  <a:lnTo>
                    <a:pt x="219" y="617"/>
                  </a:lnTo>
                  <a:cubicBezTo>
                    <a:pt x="279" y="657"/>
                    <a:pt x="338" y="677"/>
                    <a:pt x="418" y="697"/>
                  </a:cubicBezTo>
                  <a:cubicBezTo>
                    <a:pt x="544" y="697"/>
                    <a:pt x="679" y="753"/>
                    <a:pt x="811" y="753"/>
                  </a:cubicBezTo>
                  <a:cubicBezTo>
                    <a:pt x="887" y="753"/>
                    <a:pt x="962" y="735"/>
                    <a:pt x="1034" y="677"/>
                  </a:cubicBezTo>
                  <a:cubicBezTo>
                    <a:pt x="1174" y="518"/>
                    <a:pt x="1313" y="518"/>
                    <a:pt x="1472" y="498"/>
                  </a:cubicBezTo>
                  <a:cubicBezTo>
                    <a:pt x="1233" y="378"/>
                    <a:pt x="1015" y="279"/>
                    <a:pt x="796" y="160"/>
                  </a:cubicBezTo>
                  <a:cubicBezTo>
                    <a:pt x="637" y="100"/>
                    <a:pt x="497" y="100"/>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
            <p:cNvSpPr/>
            <p:nvPr/>
          </p:nvSpPr>
          <p:spPr>
            <a:xfrm>
              <a:off x="4383650" y="866725"/>
              <a:ext cx="31350" cy="18425"/>
            </a:xfrm>
            <a:custGeom>
              <a:avLst/>
              <a:gdLst/>
              <a:ahLst/>
              <a:cxnLst/>
              <a:rect l="l" t="t" r="r" b="b"/>
              <a:pathLst>
                <a:path w="1254" h="737" extrusionOk="0">
                  <a:moveTo>
                    <a:pt x="358" y="0"/>
                  </a:moveTo>
                  <a:cubicBezTo>
                    <a:pt x="299" y="179"/>
                    <a:pt x="159" y="219"/>
                    <a:pt x="0" y="219"/>
                  </a:cubicBezTo>
                  <a:cubicBezTo>
                    <a:pt x="279" y="498"/>
                    <a:pt x="696" y="538"/>
                    <a:pt x="1015" y="736"/>
                  </a:cubicBezTo>
                  <a:lnTo>
                    <a:pt x="1253" y="518"/>
                  </a:lnTo>
                  <a:cubicBezTo>
                    <a:pt x="1253" y="339"/>
                    <a:pt x="1114" y="279"/>
                    <a:pt x="955" y="239"/>
                  </a:cubicBezTo>
                  <a:cubicBezTo>
                    <a:pt x="756" y="17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
            <p:cNvSpPr/>
            <p:nvPr/>
          </p:nvSpPr>
          <p:spPr>
            <a:xfrm>
              <a:off x="4165325" y="840375"/>
              <a:ext cx="26875" cy="18425"/>
            </a:xfrm>
            <a:custGeom>
              <a:avLst/>
              <a:gdLst/>
              <a:ahLst/>
              <a:cxnLst/>
              <a:rect l="l" t="t" r="r" b="b"/>
              <a:pathLst>
                <a:path w="1075" h="737" extrusionOk="0">
                  <a:moveTo>
                    <a:pt x="219" y="0"/>
                  </a:moveTo>
                  <a:cubicBezTo>
                    <a:pt x="159" y="80"/>
                    <a:pt x="80" y="139"/>
                    <a:pt x="0" y="199"/>
                  </a:cubicBezTo>
                  <a:cubicBezTo>
                    <a:pt x="319" y="458"/>
                    <a:pt x="617" y="696"/>
                    <a:pt x="1055" y="736"/>
                  </a:cubicBezTo>
                  <a:cubicBezTo>
                    <a:pt x="1075" y="657"/>
                    <a:pt x="1075" y="577"/>
                    <a:pt x="1075" y="497"/>
                  </a:cubicBezTo>
                  <a:cubicBezTo>
                    <a:pt x="856" y="259"/>
                    <a:pt x="557" y="13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
            <p:cNvSpPr/>
            <p:nvPr/>
          </p:nvSpPr>
          <p:spPr>
            <a:xfrm>
              <a:off x="4347350" y="924400"/>
              <a:ext cx="36125" cy="18225"/>
            </a:xfrm>
            <a:custGeom>
              <a:avLst/>
              <a:gdLst/>
              <a:ahLst/>
              <a:cxnLst/>
              <a:rect l="l" t="t" r="r" b="b"/>
              <a:pathLst>
                <a:path w="1445" h="729" extrusionOk="0">
                  <a:moveTo>
                    <a:pt x="179" y="1"/>
                  </a:moveTo>
                  <a:cubicBezTo>
                    <a:pt x="139" y="81"/>
                    <a:pt x="60" y="120"/>
                    <a:pt x="0" y="200"/>
                  </a:cubicBezTo>
                  <a:cubicBezTo>
                    <a:pt x="438" y="359"/>
                    <a:pt x="756" y="717"/>
                    <a:pt x="1233" y="717"/>
                  </a:cubicBezTo>
                  <a:cubicBezTo>
                    <a:pt x="1269" y="725"/>
                    <a:pt x="1298" y="729"/>
                    <a:pt x="1323" y="729"/>
                  </a:cubicBezTo>
                  <a:cubicBezTo>
                    <a:pt x="1425" y="729"/>
                    <a:pt x="1444" y="662"/>
                    <a:pt x="1412" y="518"/>
                  </a:cubicBezTo>
                  <a:cubicBezTo>
                    <a:pt x="995" y="359"/>
                    <a:pt x="577" y="18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
            <p:cNvSpPr/>
            <p:nvPr/>
          </p:nvSpPr>
          <p:spPr>
            <a:xfrm>
              <a:off x="4417950" y="964025"/>
              <a:ext cx="25900" cy="12125"/>
            </a:xfrm>
            <a:custGeom>
              <a:avLst/>
              <a:gdLst/>
              <a:ahLst/>
              <a:cxnLst/>
              <a:rect l="l" t="t" r="r" b="b"/>
              <a:pathLst>
                <a:path w="1036" h="485" extrusionOk="0">
                  <a:moveTo>
                    <a:pt x="398" y="1"/>
                  </a:moveTo>
                  <a:cubicBezTo>
                    <a:pt x="273" y="1"/>
                    <a:pt x="142" y="51"/>
                    <a:pt x="1" y="206"/>
                  </a:cubicBezTo>
                  <a:cubicBezTo>
                    <a:pt x="399" y="306"/>
                    <a:pt x="717" y="405"/>
                    <a:pt x="1035" y="485"/>
                  </a:cubicBezTo>
                  <a:lnTo>
                    <a:pt x="1035" y="167"/>
                  </a:lnTo>
                  <a:cubicBezTo>
                    <a:pt x="830" y="167"/>
                    <a:pt x="625"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
            <p:cNvSpPr/>
            <p:nvPr/>
          </p:nvSpPr>
          <p:spPr>
            <a:xfrm>
              <a:off x="4378675" y="937350"/>
              <a:ext cx="28875" cy="16450"/>
            </a:xfrm>
            <a:custGeom>
              <a:avLst/>
              <a:gdLst/>
              <a:ahLst/>
              <a:cxnLst/>
              <a:rect l="l" t="t" r="r" b="b"/>
              <a:pathLst>
                <a:path w="1155" h="658" extrusionOk="0">
                  <a:moveTo>
                    <a:pt x="179" y="0"/>
                  </a:moveTo>
                  <a:cubicBezTo>
                    <a:pt x="120" y="80"/>
                    <a:pt x="60" y="139"/>
                    <a:pt x="0" y="199"/>
                  </a:cubicBezTo>
                  <a:cubicBezTo>
                    <a:pt x="308" y="391"/>
                    <a:pt x="597" y="658"/>
                    <a:pt x="1100" y="658"/>
                  </a:cubicBezTo>
                  <a:cubicBezTo>
                    <a:pt x="1118" y="658"/>
                    <a:pt x="1136" y="657"/>
                    <a:pt x="1154" y="657"/>
                  </a:cubicBezTo>
                  <a:cubicBezTo>
                    <a:pt x="816" y="338"/>
                    <a:pt x="518" y="139"/>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
            <p:cNvSpPr/>
            <p:nvPr/>
          </p:nvSpPr>
          <p:spPr>
            <a:xfrm>
              <a:off x="4513450" y="1023875"/>
              <a:ext cx="10950" cy="4225"/>
            </a:xfrm>
            <a:custGeom>
              <a:avLst/>
              <a:gdLst/>
              <a:ahLst/>
              <a:cxnLst/>
              <a:rect l="l" t="t" r="r" b="b"/>
              <a:pathLst>
                <a:path w="438" h="169" extrusionOk="0">
                  <a:moveTo>
                    <a:pt x="0" y="1"/>
                  </a:moveTo>
                  <a:lnTo>
                    <a:pt x="0" y="1"/>
                  </a:lnTo>
                  <a:cubicBezTo>
                    <a:pt x="75" y="135"/>
                    <a:pt x="183" y="168"/>
                    <a:pt x="308" y="168"/>
                  </a:cubicBezTo>
                  <a:cubicBezTo>
                    <a:pt x="350" y="168"/>
                    <a:pt x="393" y="165"/>
                    <a:pt x="438" y="160"/>
                  </a:cubicBezTo>
                  <a:cubicBezTo>
                    <a:pt x="279" y="100"/>
                    <a:pt x="159" y="6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
            <p:cNvSpPr/>
            <p:nvPr/>
          </p:nvSpPr>
          <p:spPr>
            <a:xfrm>
              <a:off x="4196650" y="772225"/>
              <a:ext cx="8475" cy="4500"/>
            </a:xfrm>
            <a:custGeom>
              <a:avLst/>
              <a:gdLst/>
              <a:ahLst/>
              <a:cxnLst/>
              <a:rect l="l" t="t" r="r" b="b"/>
              <a:pathLst>
                <a:path w="339" h="180" extrusionOk="0">
                  <a:moveTo>
                    <a:pt x="339" y="1"/>
                  </a:moveTo>
                  <a:cubicBezTo>
                    <a:pt x="200" y="1"/>
                    <a:pt x="60" y="21"/>
                    <a:pt x="1" y="180"/>
                  </a:cubicBezTo>
                  <a:cubicBezTo>
                    <a:pt x="120" y="180"/>
                    <a:pt x="239" y="10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
            <p:cNvSpPr/>
            <p:nvPr/>
          </p:nvSpPr>
          <p:spPr>
            <a:xfrm>
              <a:off x="4314525" y="930875"/>
              <a:ext cx="4000" cy="1525"/>
            </a:xfrm>
            <a:custGeom>
              <a:avLst/>
              <a:gdLst/>
              <a:ahLst/>
              <a:cxnLst/>
              <a:rect l="l" t="t" r="r" b="b"/>
              <a:pathLst>
                <a:path w="160" h="61" extrusionOk="0">
                  <a:moveTo>
                    <a:pt x="0" y="1"/>
                  </a:moveTo>
                  <a:lnTo>
                    <a:pt x="0" y="1"/>
                  </a:lnTo>
                  <a:cubicBezTo>
                    <a:pt x="40" y="20"/>
                    <a:pt x="100" y="40"/>
                    <a:pt x="159" y="6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5"/>
            <p:cNvSpPr/>
            <p:nvPr/>
          </p:nvSpPr>
          <p:spPr>
            <a:xfrm>
              <a:off x="4529850" y="946800"/>
              <a:ext cx="5000" cy="4000"/>
            </a:xfrm>
            <a:custGeom>
              <a:avLst/>
              <a:gdLst/>
              <a:ahLst/>
              <a:cxnLst/>
              <a:rect l="l" t="t" r="r" b="b"/>
              <a:pathLst>
                <a:path w="200" h="160" extrusionOk="0">
                  <a:moveTo>
                    <a:pt x="1" y="0"/>
                  </a:moveTo>
                  <a:cubicBezTo>
                    <a:pt x="21" y="100"/>
                    <a:pt x="100" y="159"/>
                    <a:pt x="200" y="159"/>
                  </a:cubicBezTo>
                  <a:cubicBezTo>
                    <a:pt x="18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5"/>
            <p:cNvSpPr/>
            <p:nvPr/>
          </p:nvSpPr>
          <p:spPr>
            <a:xfrm>
              <a:off x="4152900" y="894075"/>
              <a:ext cx="4500" cy="3500"/>
            </a:xfrm>
            <a:custGeom>
              <a:avLst/>
              <a:gdLst/>
              <a:ahLst/>
              <a:cxnLst/>
              <a:rect l="l" t="t" r="r" b="b"/>
              <a:pathLst>
                <a:path w="180" h="140" extrusionOk="0">
                  <a:moveTo>
                    <a:pt x="139" y="1"/>
                  </a:moveTo>
                  <a:cubicBezTo>
                    <a:pt x="80" y="1"/>
                    <a:pt x="60" y="1"/>
                    <a:pt x="0" y="20"/>
                  </a:cubicBezTo>
                  <a:cubicBezTo>
                    <a:pt x="60" y="80"/>
                    <a:pt x="139" y="100"/>
                    <a:pt x="179" y="140"/>
                  </a:cubicBezTo>
                  <a:cubicBezTo>
                    <a:pt x="159" y="100"/>
                    <a:pt x="159" y="8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5"/>
            <p:cNvSpPr/>
            <p:nvPr/>
          </p:nvSpPr>
          <p:spPr>
            <a:xfrm>
              <a:off x="4441825" y="1359075"/>
              <a:ext cx="227800" cy="65550"/>
            </a:xfrm>
            <a:custGeom>
              <a:avLst/>
              <a:gdLst/>
              <a:ahLst/>
              <a:cxnLst/>
              <a:rect l="l" t="t" r="r" b="b"/>
              <a:pathLst>
                <a:path w="9112" h="2622" extrusionOk="0">
                  <a:moveTo>
                    <a:pt x="180" y="0"/>
                  </a:moveTo>
                  <a:cubicBezTo>
                    <a:pt x="100" y="20"/>
                    <a:pt x="40" y="80"/>
                    <a:pt x="1" y="179"/>
                  </a:cubicBezTo>
                  <a:cubicBezTo>
                    <a:pt x="40" y="478"/>
                    <a:pt x="239" y="617"/>
                    <a:pt x="478" y="696"/>
                  </a:cubicBezTo>
                  <a:cubicBezTo>
                    <a:pt x="597" y="696"/>
                    <a:pt x="717" y="652"/>
                    <a:pt x="830" y="652"/>
                  </a:cubicBezTo>
                  <a:cubicBezTo>
                    <a:pt x="887" y="652"/>
                    <a:pt x="942" y="663"/>
                    <a:pt x="995" y="696"/>
                  </a:cubicBezTo>
                  <a:cubicBezTo>
                    <a:pt x="1055" y="716"/>
                    <a:pt x="1115" y="716"/>
                    <a:pt x="1174" y="736"/>
                  </a:cubicBezTo>
                  <a:cubicBezTo>
                    <a:pt x="1254" y="736"/>
                    <a:pt x="1294" y="776"/>
                    <a:pt x="1353" y="776"/>
                  </a:cubicBezTo>
                  <a:cubicBezTo>
                    <a:pt x="1373" y="796"/>
                    <a:pt x="1433" y="796"/>
                    <a:pt x="1473" y="796"/>
                  </a:cubicBezTo>
                  <a:cubicBezTo>
                    <a:pt x="1513" y="796"/>
                    <a:pt x="1453" y="836"/>
                    <a:pt x="1453" y="836"/>
                  </a:cubicBezTo>
                  <a:cubicBezTo>
                    <a:pt x="1209" y="836"/>
                    <a:pt x="945" y="694"/>
                    <a:pt x="704" y="694"/>
                  </a:cubicBezTo>
                  <a:cubicBezTo>
                    <a:pt x="532" y="694"/>
                    <a:pt x="372" y="766"/>
                    <a:pt x="239" y="1015"/>
                  </a:cubicBezTo>
                  <a:cubicBezTo>
                    <a:pt x="359" y="1055"/>
                    <a:pt x="478" y="1114"/>
                    <a:pt x="637" y="1134"/>
                  </a:cubicBezTo>
                  <a:cubicBezTo>
                    <a:pt x="2428" y="1512"/>
                    <a:pt x="4218" y="1870"/>
                    <a:pt x="6008" y="2208"/>
                  </a:cubicBezTo>
                  <a:cubicBezTo>
                    <a:pt x="6028" y="2210"/>
                    <a:pt x="6049" y="2210"/>
                    <a:pt x="6069" y="2210"/>
                  </a:cubicBezTo>
                  <a:cubicBezTo>
                    <a:pt x="6201" y="2210"/>
                    <a:pt x="6344" y="2188"/>
                    <a:pt x="6485" y="2188"/>
                  </a:cubicBezTo>
                  <a:cubicBezTo>
                    <a:pt x="6672" y="2188"/>
                    <a:pt x="6854" y="2227"/>
                    <a:pt x="7003" y="2407"/>
                  </a:cubicBezTo>
                  <a:cubicBezTo>
                    <a:pt x="7043" y="2427"/>
                    <a:pt x="7082" y="2487"/>
                    <a:pt x="7082" y="2527"/>
                  </a:cubicBezTo>
                  <a:cubicBezTo>
                    <a:pt x="7222" y="2566"/>
                    <a:pt x="7401" y="2566"/>
                    <a:pt x="7540" y="2566"/>
                  </a:cubicBezTo>
                  <a:cubicBezTo>
                    <a:pt x="7624" y="2535"/>
                    <a:pt x="7711" y="2524"/>
                    <a:pt x="7798" y="2524"/>
                  </a:cubicBezTo>
                  <a:cubicBezTo>
                    <a:pt x="8051" y="2524"/>
                    <a:pt x="8311" y="2621"/>
                    <a:pt x="8552" y="2621"/>
                  </a:cubicBezTo>
                  <a:cubicBezTo>
                    <a:pt x="8758" y="2621"/>
                    <a:pt x="8950" y="2550"/>
                    <a:pt x="9112" y="2288"/>
                  </a:cubicBezTo>
                  <a:cubicBezTo>
                    <a:pt x="8952" y="1970"/>
                    <a:pt x="8654" y="1989"/>
                    <a:pt x="8395" y="1910"/>
                  </a:cubicBezTo>
                  <a:cubicBezTo>
                    <a:pt x="7719" y="1711"/>
                    <a:pt x="7003" y="1612"/>
                    <a:pt x="6307" y="1492"/>
                  </a:cubicBezTo>
                  <a:cubicBezTo>
                    <a:pt x="6048" y="1472"/>
                    <a:pt x="5809" y="1472"/>
                    <a:pt x="5551" y="1393"/>
                  </a:cubicBezTo>
                  <a:cubicBezTo>
                    <a:pt x="5451" y="1393"/>
                    <a:pt x="5372" y="1373"/>
                    <a:pt x="5312" y="1333"/>
                  </a:cubicBezTo>
                  <a:cubicBezTo>
                    <a:pt x="4715" y="1273"/>
                    <a:pt x="4238" y="915"/>
                    <a:pt x="3741" y="637"/>
                  </a:cubicBezTo>
                  <a:cubicBezTo>
                    <a:pt x="2547" y="418"/>
                    <a:pt x="1393" y="4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5"/>
            <p:cNvSpPr/>
            <p:nvPr/>
          </p:nvSpPr>
          <p:spPr>
            <a:xfrm>
              <a:off x="4277225" y="1326750"/>
              <a:ext cx="214675" cy="60225"/>
            </a:xfrm>
            <a:custGeom>
              <a:avLst/>
              <a:gdLst/>
              <a:ahLst/>
              <a:cxnLst/>
              <a:rect l="l" t="t" r="r" b="b"/>
              <a:pathLst>
                <a:path w="8587" h="2409" extrusionOk="0">
                  <a:moveTo>
                    <a:pt x="875" y="20"/>
                  </a:moveTo>
                  <a:cubicBezTo>
                    <a:pt x="577" y="60"/>
                    <a:pt x="239" y="0"/>
                    <a:pt x="0" y="299"/>
                  </a:cubicBezTo>
                  <a:cubicBezTo>
                    <a:pt x="0" y="398"/>
                    <a:pt x="40" y="458"/>
                    <a:pt x="100" y="517"/>
                  </a:cubicBezTo>
                  <a:cubicBezTo>
                    <a:pt x="279" y="617"/>
                    <a:pt x="478" y="637"/>
                    <a:pt x="677" y="716"/>
                  </a:cubicBezTo>
                  <a:cubicBezTo>
                    <a:pt x="836" y="776"/>
                    <a:pt x="975" y="796"/>
                    <a:pt x="1134" y="816"/>
                  </a:cubicBezTo>
                  <a:cubicBezTo>
                    <a:pt x="1393" y="875"/>
                    <a:pt x="1691" y="935"/>
                    <a:pt x="1970" y="1015"/>
                  </a:cubicBezTo>
                  <a:lnTo>
                    <a:pt x="2268" y="1094"/>
                  </a:lnTo>
                  <a:cubicBezTo>
                    <a:pt x="2367" y="1114"/>
                    <a:pt x="2467" y="1174"/>
                    <a:pt x="2566" y="1194"/>
                  </a:cubicBezTo>
                  <a:cubicBezTo>
                    <a:pt x="2725" y="1234"/>
                    <a:pt x="2845" y="1293"/>
                    <a:pt x="2964" y="1333"/>
                  </a:cubicBezTo>
                  <a:cubicBezTo>
                    <a:pt x="3044" y="1373"/>
                    <a:pt x="3123" y="1373"/>
                    <a:pt x="3183" y="1373"/>
                  </a:cubicBezTo>
                  <a:cubicBezTo>
                    <a:pt x="3212" y="1369"/>
                    <a:pt x="3241" y="1367"/>
                    <a:pt x="3269" y="1367"/>
                  </a:cubicBezTo>
                  <a:cubicBezTo>
                    <a:pt x="3642" y="1367"/>
                    <a:pt x="3919" y="1694"/>
                    <a:pt x="4280" y="1694"/>
                  </a:cubicBezTo>
                  <a:cubicBezTo>
                    <a:pt x="4299" y="1694"/>
                    <a:pt x="4318" y="1693"/>
                    <a:pt x="4337" y="1691"/>
                  </a:cubicBezTo>
                  <a:cubicBezTo>
                    <a:pt x="4353" y="1689"/>
                    <a:pt x="4370" y="1689"/>
                    <a:pt x="4386" y="1689"/>
                  </a:cubicBezTo>
                  <a:cubicBezTo>
                    <a:pt x="4481" y="1689"/>
                    <a:pt x="4580" y="1712"/>
                    <a:pt x="4676" y="1712"/>
                  </a:cubicBezTo>
                  <a:cubicBezTo>
                    <a:pt x="4766" y="1712"/>
                    <a:pt x="4854" y="1691"/>
                    <a:pt x="4934" y="1611"/>
                  </a:cubicBezTo>
                  <a:cubicBezTo>
                    <a:pt x="4967" y="1603"/>
                    <a:pt x="4991" y="1599"/>
                    <a:pt x="5007" y="1599"/>
                  </a:cubicBezTo>
                  <a:cubicBezTo>
                    <a:pt x="5107" y="1599"/>
                    <a:pt x="4928" y="1736"/>
                    <a:pt x="5013" y="1771"/>
                  </a:cubicBezTo>
                  <a:cubicBezTo>
                    <a:pt x="5053" y="1810"/>
                    <a:pt x="5113" y="1830"/>
                    <a:pt x="5172" y="1870"/>
                  </a:cubicBezTo>
                  <a:cubicBezTo>
                    <a:pt x="5411" y="1970"/>
                    <a:pt x="5650" y="1910"/>
                    <a:pt x="5908" y="1970"/>
                  </a:cubicBezTo>
                  <a:cubicBezTo>
                    <a:pt x="5968" y="1989"/>
                    <a:pt x="6028" y="1989"/>
                    <a:pt x="6107" y="2009"/>
                  </a:cubicBezTo>
                  <a:lnTo>
                    <a:pt x="6207" y="2009"/>
                  </a:lnTo>
                  <a:cubicBezTo>
                    <a:pt x="6250" y="1983"/>
                    <a:pt x="6282" y="1969"/>
                    <a:pt x="6309" y="1969"/>
                  </a:cubicBezTo>
                  <a:cubicBezTo>
                    <a:pt x="6345" y="1969"/>
                    <a:pt x="6372" y="1993"/>
                    <a:pt x="6406" y="2049"/>
                  </a:cubicBezTo>
                  <a:cubicBezTo>
                    <a:pt x="6426" y="2129"/>
                    <a:pt x="6426" y="2228"/>
                    <a:pt x="6505" y="2288"/>
                  </a:cubicBezTo>
                  <a:cubicBezTo>
                    <a:pt x="6624" y="2288"/>
                    <a:pt x="6724" y="2308"/>
                    <a:pt x="6823" y="2308"/>
                  </a:cubicBezTo>
                  <a:cubicBezTo>
                    <a:pt x="6972" y="2226"/>
                    <a:pt x="7121" y="2154"/>
                    <a:pt x="7289" y="2154"/>
                  </a:cubicBezTo>
                  <a:cubicBezTo>
                    <a:pt x="7368" y="2154"/>
                    <a:pt x="7451" y="2170"/>
                    <a:pt x="7540" y="2208"/>
                  </a:cubicBezTo>
                  <a:cubicBezTo>
                    <a:pt x="7798" y="2308"/>
                    <a:pt x="8097" y="2407"/>
                    <a:pt x="8355" y="2407"/>
                  </a:cubicBezTo>
                  <a:cubicBezTo>
                    <a:pt x="8369" y="2408"/>
                    <a:pt x="8382" y="2409"/>
                    <a:pt x="8393" y="2409"/>
                  </a:cubicBezTo>
                  <a:cubicBezTo>
                    <a:pt x="8587" y="2409"/>
                    <a:pt x="8527" y="2260"/>
                    <a:pt x="8415" y="2129"/>
                  </a:cubicBezTo>
                  <a:cubicBezTo>
                    <a:pt x="8355" y="2089"/>
                    <a:pt x="8315" y="2029"/>
                    <a:pt x="8236" y="1989"/>
                  </a:cubicBezTo>
                  <a:lnTo>
                    <a:pt x="8057" y="1989"/>
                  </a:lnTo>
                  <a:cubicBezTo>
                    <a:pt x="8037" y="2009"/>
                    <a:pt x="8007" y="2019"/>
                    <a:pt x="7977" y="2019"/>
                  </a:cubicBezTo>
                  <a:cubicBezTo>
                    <a:pt x="7947" y="2019"/>
                    <a:pt x="7917" y="2009"/>
                    <a:pt x="7898" y="1989"/>
                  </a:cubicBezTo>
                  <a:cubicBezTo>
                    <a:pt x="7838" y="1970"/>
                    <a:pt x="7758" y="1970"/>
                    <a:pt x="7719" y="1970"/>
                  </a:cubicBezTo>
                  <a:cubicBezTo>
                    <a:pt x="7629" y="1900"/>
                    <a:pt x="7540" y="1865"/>
                    <a:pt x="7452" y="1865"/>
                  </a:cubicBezTo>
                  <a:cubicBezTo>
                    <a:pt x="7365" y="1865"/>
                    <a:pt x="7281" y="1900"/>
                    <a:pt x="7201" y="1970"/>
                  </a:cubicBezTo>
                  <a:cubicBezTo>
                    <a:pt x="7022" y="1830"/>
                    <a:pt x="6843" y="1731"/>
                    <a:pt x="6664" y="1611"/>
                  </a:cubicBezTo>
                  <a:cubicBezTo>
                    <a:pt x="6610" y="1539"/>
                    <a:pt x="6605" y="1450"/>
                    <a:pt x="6484" y="1450"/>
                  </a:cubicBezTo>
                  <a:cubicBezTo>
                    <a:pt x="6472" y="1450"/>
                    <a:pt x="6459" y="1451"/>
                    <a:pt x="6445" y="1452"/>
                  </a:cubicBezTo>
                  <a:cubicBezTo>
                    <a:pt x="6417" y="1438"/>
                    <a:pt x="6369" y="1424"/>
                    <a:pt x="6322" y="1424"/>
                  </a:cubicBezTo>
                  <a:cubicBezTo>
                    <a:pt x="6303" y="1424"/>
                    <a:pt x="6284" y="1427"/>
                    <a:pt x="6266" y="1432"/>
                  </a:cubicBezTo>
                  <a:cubicBezTo>
                    <a:pt x="6264" y="1431"/>
                    <a:pt x="6262" y="1431"/>
                    <a:pt x="6260" y="1431"/>
                  </a:cubicBezTo>
                  <a:cubicBezTo>
                    <a:pt x="6234" y="1431"/>
                    <a:pt x="6226" y="1522"/>
                    <a:pt x="6189" y="1522"/>
                  </a:cubicBezTo>
                  <a:cubicBezTo>
                    <a:pt x="6178" y="1522"/>
                    <a:pt x="6165" y="1514"/>
                    <a:pt x="6147" y="1492"/>
                  </a:cubicBezTo>
                  <a:cubicBezTo>
                    <a:pt x="6107" y="1432"/>
                    <a:pt x="6048" y="1413"/>
                    <a:pt x="6008" y="1393"/>
                  </a:cubicBezTo>
                  <a:cubicBezTo>
                    <a:pt x="5928" y="1353"/>
                    <a:pt x="5869" y="1333"/>
                    <a:pt x="5829" y="1333"/>
                  </a:cubicBezTo>
                  <a:cubicBezTo>
                    <a:pt x="5749" y="1313"/>
                    <a:pt x="5670" y="1253"/>
                    <a:pt x="5610" y="1214"/>
                  </a:cubicBezTo>
                  <a:cubicBezTo>
                    <a:pt x="5570" y="1194"/>
                    <a:pt x="5550" y="1194"/>
                    <a:pt x="5530" y="1174"/>
                  </a:cubicBezTo>
                  <a:cubicBezTo>
                    <a:pt x="5471" y="1114"/>
                    <a:pt x="5431" y="1094"/>
                    <a:pt x="5371" y="1054"/>
                  </a:cubicBezTo>
                  <a:cubicBezTo>
                    <a:pt x="5351" y="1035"/>
                    <a:pt x="5312" y="1035"/>
                    <a:pt x="5272" y="1035"/>
                  </a:cubicBezTo>
                  <a:lnTo>
                    <a:pt x="5073" y="1035"/>
                  </a:lnTo>
                  <a:cubicBezTo>
                    <a:pt x="5052" y="1037"/>
                    <a:pt x="5030" y="1039"/>
                    <a:pt x="5008" y="1039"/>
                  </a:cubicBezTo>
                  <a:cubicBezTo>
                    <a:pt x="4866" y="1039"/>
                    <a:pt x="4713" y="987"/>
                    <a:pt x="4576" y="935"/>
                  </a:cubicBezTo>
                  <a:cubicBezTo>
                    <a:pt x="4416" y="895"/>
                    <a:pt x="4217" y="816"/>
                    <a:pt x="4038" y="736"/>
                  </a:cubicBezTo>
                  <a:cubicBezTo>
                    <a:pt x="2984" y="498"/>
                    <a:pt x="1970" y="60"/>
                    <a:pt x="875"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5"/>
            <p:cNvSpPr/>
            <p:nvPr/>
          </p:nvSpPr>
          <p:spPr>
            <a:xfrm>
              <a:off x="4222025" y="1540775"/>
              <a:ext cx="31850" cy="156000"/>
            </a:xfrm>
            <a:custGeom>
              <a:avLst/>
              <a:gdLst/>
              <a:ahLst/>
              <a:cxnLst/>
              <a:rect l="l" t="t" r="r" b="b"/>
              <a:pathLst>
                <a:path w="1274" h="6240" extrusionOk="0">
                  <a:moveTo>
                    <a:pt x="737" y="0"/>
                  </a:moveTo>
                  <a:cubicBezTo>
                    <a:pt x="692" y="0"/>
                    <a:pt x="639" y="4"/>
                    <a:pt x="577" y="13"/>
                  </a:cubicBezTo>
                  <a:cubicBezTo>
                    <a:pt x="398" y="232"/>
                    <a:pt x="617" y="510"/>
                    <a:pt x="438" y="729"/>
                  </a:cubicBezTo>
                  <a:cubicBezTo>
                    <a:pt x="298" y="1525"/>
                    <a:pt x="398" y="2360"/>
                    <a:pt x="378" y="3156"/>
                  </a:cubicBezTo>
                  <a:cubicBezTo>
                    <a:pt x="318" y="3196"/>
                    <a:pt x="318" y="3255"/>
                    <a:pt x="338" y="3315"/>
                  </a:cubicBezTo>
                  <a:cubicBezTo>
                    <a:pt x="497" y="3514"/>
                    <a:pt x="298" y="3653"/>
                    <a:pt x="239" y="3793"/>
                  </a:cubicBezTo>
                  <a:cubicBezTo>
                    <a:pt x="0" y="4449"/>
                    <a:pt x="537" y="5066"/>
                    <a:pt x="239" y="5702"/>
                  </a:cubicBezTo>
                  <a:cubicBezTo>
                    <a:pt x="279" y="5837"/>
                    <a:pt x="375" y="5926"/>
                    <a:pt x="475" y="5926"/>
                  </a:cubicBezTo>
                  <a:cubicBezTo>
                    <a:pt x="523" y="5926"/>
                    <a:pt x="572" y="5906"/>
                    <a:pt x="617" y="5861"/>
                  </a:cubicBezTo>
                  <a:cubicBezTo>
                    <a:pt x="765" y="5729"/>
                    <a:pt x="847" y="5680"/>
                    <a:pt x="890" y="5680"/>
                  </a:cubicBezTo>
                  <a:cubicBezTo>
                    <a:pt x="1006" y="5680"/>
                    <a:pt x="822" y="6051"/>
                    <a:pt x="895" y="6080"/>
                  </a:cubicBezTo>
                  <a:lnTo>
                    <a:pt x="1273" y="6239"/>
                  </a:lnTo>
                  <a:lnTo>
                    <a:pt x="1194" y="5563"/>
                  </a:lnTo>
                  <a:cubicBezTo>
                    <a:pt x="1015" y="5444"/>
                    <a:pt x="1074" y="5265"/>
                    <a:pt x="1035" y="5086"/>
                  </a:cubicBezTo>
                  <a:cubicBezTo>
                    <a:pt x="875" y="3653"/>
                    <a:pt x="895" y="2201"/>
                    <a:pt x="915" y="729"/>
                  </a:cubicBezTo>
                  <a:cubicBezTo>
                    <a:pt x="897" y="439"/>
                    <a:pt x="1210" y="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
            <p:cNvSpPr/>
            <p:nvPr/>
          </p:nvSpPr>
          <p:spPr>
            <a:xfrm>
              <a:off x="4586050" y="1631975"/>
              <a:ext cx="32950" cy="122000"/>
            </a:xfrm>
            <a:custGeom>
              <a:avLst/>
              <a:gdLst/>
              <a:ahLst/>
              <a:cxnLst/>
              <a:rect l="l" t="t" r="r" b="b"/>
              <a:pathLst>
                <a:path w="1318" h="4880" extrusionOk="0">
                  <a:moveTo>
                    <a:pt x="952" y="0"/>
                  </a:moveTo>
                  <a:cubicBezTo>
                    <a:pt x="929" y="0"/>
                    <a:pt x="904" y="2"/>
                    <a:pt x="876" y="5"/>
                  </a:cubicBezTo>
                  <a:cubicBezTo>
                    <a:pt x="478" y="861"/>
                    <a:pt x="398" y="1816"/>
                    <a:pt x="180" y="2731"/>
                  </a:cubicBezTo>
                  <a:cubicBezTo>
                    <a:pt x="60" y="3288"/>
                    <a:pt x="1" y="3805"/>
                    <a:pt x="60" y="4342"/>
                  </a:cubicBezTo>
                  <a:cubicBezTo>
                    <a:pt x="135" y="4317"/>
                    <a:pt x="204" y="4292"/>
                    <a:pt x="257" y="4292"/>
                  </a:cubicBezTo>
                  <a:cubicBezTo>
                    <a:pt x="332" y="4292"/>
                    <a:pt x="379" y="4340"/>
                    <a:pt x="379" y="4501"/>
                  </a:cubicBezTo>
                  <a:cubicBezTo>
                    <a:pt x="379" y="4640"/>
                    <a:pt x="438" y="4799"/>
                    <a:pt x="558" y="4879"/>
                  </a:cubicBezTo>
                  <a:cubicBezTo>
                    <a:pt x="617" y="4620"/>
                    <a:pt x="538" y="4382"/>
                    <a:pt x="677" y="4183"/>
                  </a:cubicBezTo>
                  <a:cubicBezTo>
                    <a:pt x="697" y="2949"/>
                    <a:pt x="836" y="1716"/>
                    <a:pt x="1234" y="542"/>
                  </a:cubicBezTo>
                  <a:cubicBezTo>
                    <a:pt x="1047" y="430"/>
                    <a:pt x="1318"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
            <p:cNvSpPr/>
            <p:nvPr/>
          </p:nvSpPr>
          <p:spPr>
            <a:xfrm>
              <a:off x="4204600" y="1558250"/>
              <a:ext cx="24900" cy="118450"/>
            </a:xfrm>
            <a:custGeom>
              <a:avLst/>
              <a:gdLst/>
              <a:ahLst/>
              <a:cxnLst/>
              <a:rect l="l" t="t" r="r" b="b"/>
              <a:pathLst>
                <a:path w="996" h="4738" extrusionOk="0">
                  <a:moveTo>
                    <a:pt x="419" y="0"/>
                  </a:moveTo>
                  <a:cubicBezTo>
                    <a:pt x="389" y="0"/>
                    <a:pt x="359" y="10"/>
                    <a:pt x="319" y="30"/>
                  </a:cubicBezTo>
                  <a:cubicBezTo>
                    <a:pt x="140" y="209"/>
                    <a:pt x="279" y="527"/>
                    <a:pt x="41" y="706"/>
                  </a:cubicBezTo>
                  <a:cubicBezTo>
                    <a:pt x="1" y="1582"/>
                    <a:pt x="21" y="2457"/>
                    <a:pt x="220" y="3312"/>
                  </a:cubicBezTo>
                  <a:cubicBezTo>
                    <a:pt x="419" y="3670"/>
                    <a:pt x="220" y="4068"/>
                    <a:pt x="379" y="4406"/>
                  </a:cubicBezTo>
                  <a:lnTo>
                    <a:pt x="339" y="4466"/>
                  </a:lnTo>
                  <a:cubicBezTo>
                    <a:pt x="339" y="4546"/>
                    <a:pt x="379" y="4605"/>
                    <a:pt x="379" y="4685"/>
                  </a:cubicBezTo>
                  <a:cubicBezTo>
                    <a:pt x="416" y="4722"/>
                    <a:pt x="457" y="4737"/>
                    <a:pt x="499" y="4737"/>
                  </a:cubicBezTo>
                  <a:cubicBezTo>
                    <a:pt x="547" y="4737"/>
                    <a:pt x="595" y="4717"/>
                    <a:pt x="637" y="4685"/>
                  </a:cubicBezTo>
                  <a:cubicBezTo>
                    <a:pt x="836" y="4546"/>
                    <a:pt x="916" y="4307"/>
                    <a:pt x="916" y="4068"/>
                  </a:cubicBezTo>
                  <a:cubicBezTo>
                    <a:pt x="836" y="3710"/>
                    <a:pt x="995" y="3292"/>
                    <a:pt x="717" y="2974"/>
                  </a:cubicBezTo>
                  <a:cubicBezTo>
                    <a:pt x="697" y="2795"/>
                    <a:pt x="618" y="2596"/>
                    <a:pt x="618" y="2397"/>
                  </a:cubicBezTo>
                  <a:cubicBezTo>
                    <a:pt x="578" y="1622"/>
                    <a:pt x="538" y="826"/>
                    <a:pt x="518" y="30"/>
                  </a:cubicBezTo>
                  <a:cubicBezTo>
                    <a:pt x="478" y="10"/>
                    <a:pt x="448"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
            <p:cNvSpPr/>
            <p:nvPr/>
          </p:nvSpPr>
          <p:spPr>
            <a:xfrm>
              <a:off x="4392600" y="1634825"/>
              <a:ext cx="17925" cy="84325"/>
            </a:xfrm>
            <a:custGeom>
              <a:avLst/>
              <a:gdLst/>
              <a:ahLst/>
              <a:cxnLst/>
              <a:rect l="l" t="t" r="r" b="b"/>
              <a:pathLst>
                <a:path w="717" h="3373" extrusionOk="0">
                  <a:moveTo>
                    <a:pt x="292" y="0"/>
                  </a:moveTo>
                  <a:cubicBezTo>
                    <a:pt x="252" y="0"/>
                    <a:pt x="210" y="25"/>
                    <a:pt x="159" y="50"/>
                  </a:cubicBezTo>
                  <a:cubicBezTo>
                    <a:pt x="0" y="1145"/>
                    <a:pt x="0" y="2278"/>
                    <a:pt x="140" y="3373"/>
                  </a:cubicBezTo>
                  <a:lnTo>
                    <a:pt x="657" y="3373"/>
                  </a:lnTo>
                  <a:lnTo>
                    <a:pt x="657" y="1622"/>
                  </a:lnTo>
                  <a:cubicBezTo>
                    <a:pt x="458" y="1304"/>
                    <a:pt x="716" y="906"/>
                    <a:pt x="518" y="588"/>
                  </a:cubicBezTo>
                  <a:cubicBezTo>
                    <a:pt x="498" y="588"/>
                    <a:pt x="458" y="588"/>
                    <a:pt x="438" y="548"/>
                  </a:cubicBezTo>
                  <a:cubicBezTo>
                    <a:pt x="418" y="468"/>
                    <a:pt x="438" y="428"/>
                    <a:pt x="518" y="428"/>
                  </a:cubicBezTo>
                  <a:cubicBezTo>
                    <a:pt x="597" y="249"/>
                    <a:pt x="498" y="130"/>
                    <a:pt x="358" y="31"/>
                  </a:cubicBezTo>
                  <a:cubicBezTo>
                    <a:pt x="336" y="9"/>
                    <a:pt x="315" y="0"/>
                    <a:pt x="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
            <p:cNvSpPr/>
            <p:nvPr/>
          </p:nvSpPr>
          <p:spPr>
            <a:xfrm>
              <a:off x="4055900" y="1293000"/>
              <a:ext cx="115425" cy="36250"/>
            </a:xfrm>
            <a:custGeom>
              <a:avLst/>
              <a:gdLst/>
              <a:ahLst/>
              <a:cxnLst/>
              <a:rect l="l" t="t" r="r" b="b"/>
              <a:pathLst>
                <a:path w="4617" h="1450" extrusionOk="0">
                  <a:moveTo>
                    <a:pt x="738" y="0"/>
                  </a:moveTo>
                  <a:cubicBezTo>
                    <a:pt x="580" y="0"/>
                    <a:pt x="422" y="26"/>
                    <a:pt x="260" y="77"/>
                  </a:cubicBezTo>
                  <a:cubicBezTo>
                    <a:pt x="140" y="137"/>
                    <a:pt x="61" y="236"/>
                    <a:pt x="1" y="356"/>
                  </a:cubicBezTo>
                  <a:cubicBezTo>
                    <a:pt x="1" y="499"/>
                    <a:pt x="40" y="566"/>
                    <a:pt x="137" y="566"/>
                  </a:cubicBezTo>
                  <a:cubicBezTo>
                    <a:pt x="161" y="566"/>
                    <a:pt x="189" y="562"/>
                    <a:pt x="220" y="554"/>
                  </a:cubicBezTo>
                  <a:cubicBezTo>
                    <a:pt x="354" y="476"/>
                    <a:pt x="481" y="447"/>
                    <a:pt x="605" y="447"/>
                  </a:cubicBezTo>
                  <a:cubicBezTo>
                    <a:pt x="794" y="447"/>
                    <a:pt x="974" y="514"/>
                    <a:pt x="1155" y="574"/>
                  </a:cubicBezTo>
                  <a:cubicBezTo>
                    <a:pt x="2269" y="952"/>
                    <a:pt x="3363" y="1430"/>
                    <a:pt x="4556" y="1450"/>
                  </a:cubicBezTo>
                  <a:cubicBezTo>
                    <a:pt x="4576" y="1390"/>
                    <a:pt x="4616" y="1370"/>
                    <a:pt x="4616" y="1370"/>
                  </a:cubicBezTo>
                  <a:cubicBezTo>
                    <a:pt x="4556" y="992"/>
                    <a:pt x="4298" y="793"/>
                    <a:pt x="3979" y="773"/>
                  </a:cubicBezTo>
                  <a:cubicBezTo>
                    <a:pt x="3482" y="734"/>
                    <a:pt x="3025" y="495"/>
                    <a:pt x="2488" y="495"/>
                  </a:cubicBezTo>
                  <a:cubicBezTo>
                    <a:pt x="2368" y="475"/>
                    <a:pt x="2269" y="455"/>
                    <a:pt x="2149" y="435"/>
                  </a:cubicBezTo>
                  <a:cubicBezTo>
                    <a:pt x="1950" y="375"/>
                    <a:pt x="1771" y="336"/>
                    <a:pt x="1592" y="236"/>
                  </a:cubicBezTo>
                  <a:cubicBezTo>
                    <a:pt x="1533" y="177"/>
                    <a:pt x="1453" y="157"/>
                    <a:pt x="1374" y="137"/>
                  </a:cubicBezTo>
                  <a:cubicBezTo>
                    <a:pt x="1158" y="46"/>
                    <a:pt x="948" y="0"/>
                    <a:pt x="7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
            <p:cNvSpPr/>
            <p:nvPr/>
          </p:nvSpPr>
          <p:spPr>
            <a:xfrm>
              <a:off x="4473150" y="1431175"/>
              <a:ext cx="39825" cy="81150"/>
            </a:xfrm>
            <a:custGeom>
              <a:avLst/>
              <a:gdLst/>
              <a:ahLst/>
              <a:cxnLst/>
              <a:rect l="l" t="t" r="r" b="b"/>
              <a:pathLst>
                <a:path w="1593" h="3246" extrusionOk="0">
                  <a:moveTo>
                    <a:pt x="1413" y="1"/>
                  </a:moveTo>
                  <a:cubicBezTo>
                    <a:pt x="1214" y="80"/>
                    <a:pt x="1075" y="239"/>
                    <a:pt x="1015" y="418"/>
                  </a:cubicBezTo>
                  <a:cubicBezTo>
                    <a:pt x="757" y="1234"/>
                    <a:pt x="220" y="1930"/>
                    <a:pt x="21" y="2786"/>
                  </a:cubicBezTo>
                  <a:cubicBezTo>
                    <a:pt x="1" y="2865"/>
                    <a:pt x="1" y="2925"/>
                    <a:pt x="21" y="3004"/>
                  </a:cubicBezTo>
                  <a:lnTo>
                    <a:pt x="21" y="3164"/>
                  </a:lnTo>
                  <a:cubicBezTo>
                    <a:pt x="94" y="3216"/>
                    <a:pt x="155" y="3246"/>
                    <a:pt x="215" y="3246"/>
                  </a:cubicBezTo>
                  <a:cubicBezTo>
                    <a:pt x="269" y="3246"/>
                    <a:pt x="322" y="3221"/>
                    <a:pt x="379" y="3164"/>
                  </a:cubicBezTo>
                  <a:cubicBezTo>
                    <a:pt x="598" y="2626"/>
                    <a:pt x="697" y="2030"/>
                    <a:pt x="1075" y="1592"/>
                  </a:cubicBezTo>
                  <a:cubicBezTo>
                    <a:pt x="1254" y="1194"/>
                    <a:pt x="1413" y="796"/>
                    <a:pt x="1592" y="339"/>
                  </a:cubicBezTo>
                  <a:cubicBezTo>
                    <a:pt x="1513" y="239"/>
                    <a:pt x="1572" y="80"/>
                    <a:pt x="14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
            <p:cNvSpPr/>
            <p:nvPr/>
          </p:nvSpPr>
          <p:spPr>
            <a:xfrm>
              <a:off x="4662650" y="1460775"/>
              <a:ext cx="74125" cy="46025"/>
            </a:xfrm>
            <a:custGeom>
              <a:avLst/>
              <a:gdLst/>
              <a:ahLst/>
              <a:cxnLst/>
              <a:rect l="l" t="t" r="r" b="b"/>
              <a:pathLst>
                <a:path w="2965" h="1841" extrusionOk="0">
                  <a:moveTo>
                    <a:pt x="525" y="1"/>
                  </a:moveTo>
                  <a:cubicBezTo>
                    <a:pt x="457" y="1"/>
                    <a:pt x="386" y="16"/>
                    <a:pt x="318" y="50"/>
                  </a:cubicBezTo>
                  <a:cubicBezTo>
                    <a:pt x="300" y="49"/>
                    <a:pt x="283" y="48"/>
                    <a:pt x="267" y="48"/>
                  </a:cubicBezTo>
                  <a:cubicBezTo>
                    <a:pt x="0" y="48"/>
                    <a:pt x="6" y="203"/>
                    <a:pt x="100" y="428"/>
                  </a:cubicBezTo>
                  <a:lnTo>
                    <a:pt x="2725" y="1840"/>
                  </a:lnTo>
                  <a:cubicBezTo>
                    <a:pt x="2884" y="1801"/>
                    <a:pt x="2964" y="1681"/>
                    <a:pt x="2944" y="1502"/>
                  </a:cubicBezTo>
                  <a:cubicBezTo>
                    <a:pt x="2785" y="1283"/>
                    <a:pt x="2546" y="1184"/>
                    <a:pt x="2367" y="985"/>
                  </a:cubicBezTo>
                  <a:cubicBezTo>
                    <a:pt x="1870" y="726"/>
                    <a:pt x="1293" y="587"/>
                    <a:pt x="875" y="149"/>
                  </a:cubicBezTo>
                  <a:cubicBezTo>
                    <a:pt x="784" y="58"/>
                    <a:pt x="657" y="1"/>
                    <a:pt x="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
            <p:cNvSpPr/>
            <p:nvPr/>
          </p:nvSpPr>
          <p:spPr>
            <a:xfrm>
              <a:off x="4392600" y="1569500"/>
              <a:ext cx="22400" cy="76050"/>
            </a:xfrm>
            <a:custGeom>
              <a:avLst/>
              <a:gdLst/>
              <a:ahLst/>
              <a:cxnLst/>
              <a:rect l="l" t="t" r="r" b="b"/>
              <a:pathLst>
                <a:path w="896" h="3042" extrusionOk="0">
                  <a:moveTo>
                    <a:pt x="674" y="0"/>
                  </a:moveTo>
                  <a:cubicBezTo>
                    <a:pt x="548" y="0"/>
                    <a:pt x="464" y="97"/>
                    <a:pt x="398" y="256"/>
                  </a:cubicBezTo>
                  <a:cubicBezTo>
                    <a:pt x="398" y="435"/>
                    <a:pt x="358" y="615"/>
                    <a:pt x="358" y="774"/>
                  </a:cubicBezTo>
                  <a:cubicBezTo>
                    <a:pt x="418" y="833"/>
                    <a:pt x="438" y="933"/>
                    <a:pt x="438" y="1012"/>
                  </a:cubicBezTo>
                  <a:lnTo>
                    <a:pt x="438" y="1231"/>
                  </a:lnTo>
                  <a:cubicBezTo>
                    <a:pt x="418" y="1132"/>
                    <a:pt x="438" y="1032"/>
                    <a:pt x="418" y="933"/>
                  </a:cubicBezTo>
                  <a:cubicBezTo>
                    <a:pt x="418" y="873"/>
                    <a:pt x="398" y="833"/>
                    <a:pt x="338" y="774"/>
                  </a:cubicBezTo>
                  <a:cubicBezTo>
                    <a:pt x="100" y="1351"/>
                    <a:pt x="0" y="1927"/>
                    <a:pt x="159" y="2524"/>
                  </a:cubicBezTo>
                  <a:cubicBezTo>
                    <a:pt x="199" y="2564"/>
                    <a:pt x="338" y="2564"/>
                    <a:pt x="319" y="2703"/>
                  </a:cubicBezTo>
                  <a:cubicBezTo>
                    <a:pt x="398" y="2823"/>
                    <a:pt x="438" y="2922"/>
                    <a:pt x="518" y="3041"/>
                  </a:cubicBezTo>
                  <a:cubicBezTo>
                    <a:pt x="796" y="2067"/>
                    <a:pt x="677" y="1052"/>
                    <a:pt x="895" y="77"/>
                  </a:cubicBezTo>
                  <a:cubicBezTo>
                    <a:pt x="809" y="24"/>
                    <a:pt x="736"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5"/>
            <p:cNvSpPr/>
            <p:nvPr/>
          </p:nvSpPr>
          <p:spPr>
            <a:xfrm>
              <a:off x="4189700" y="1312000"/>
              <a:ext cx="60200" cy="37175"/>
            </a:xfrm>
            <a:custGeom>
              <a:avLst/>
              <a:gdLst/>
              <a:ahLst/>
              <a:cxnLst/>
              <a:rect l="l" t="t" r="r" b="b"/>
              <a:pathLst>
                <a:path w="2408" h="1487" extrusionOk="0">
                  <a:moveTo>
                    <a:pt x="797" y="0"/>
                  </a:moveTo>
                  <a:cubicBezTo>
                    <a:pt x="752" y="0"/>
                    <a:pt x="706" y="5"/>
                    <a:pt x="657" y="13"/>
                  </a:cubicBezTo>
                  <a:cubicBezTo>
                    <a:pt x="398" y="153"/>
                    <a:pt x="259" y="391"/>
                    <a:pt x="80" y="610"/>
                  </a:cubicBezTo>
                  <a:cubicBezTo>
                    <a:pt x="0" y="928"/>
                    <a:pt x="279" y="889"/>
                    <a:pt x="418" y="988"/>
                  </a:cubicBezTo>
                  <a:cubicBezTo>
                    <a:pt x="1001" y="1085"/>
                    <a:pt x="1527" y="1486"/>
                    <a:pt x="2126" y="1486"/>
                  </a:cubicBezTo>
                  <a:cubicBezTo>
                    <a:pt x="2140" y="1486"/>
                    <a:pt x="2154" y="1486"/>
                    <a:pt x="2168" y="1485"/>
                  </a:cubicBezTo>
                  <a:cubicBezTo>
                    <a:pt x="2208" y="1306"/>
                    <a:pt x="2288" y="1127"/>
                    <a:pt x="2387" y="968"/>
                  </a:cubicBezTo>
                  <a:cubicBezTo>
                    <a:pt x="2407" y="889"/>
                    <a:pt x="2407" y="809"/>
                    <a:pt x="2367" y="729"/>
                  </a:cubicBezTo>
                  <a:cubicBezTo>
                    <a:pt x="2268" y="610"/>
                    <a:pt x="2109" y="531"/>
                    <a:pt x="1969" y="491"/>
                  </a:cubicBezTo>
                  <a:cubicBezTo>
                    <a:pt x="1611" y="391"/>
                    <a:pt x="1214" y="431"/>
                    <a:pt x="995" y="33"/>
                  </a:cubicBezTo>
                  <a:cubicBezTo>
                    <a:pt x="925" y="10"/>
                    <a:pt x="862"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5"/>
            <p:cNvSpPr/>
            <p:nvPr/>
          </p:nvSpPr>
          <p:spPr>
            <a:xfrm>
              <a:off x="4298100" y="1341650"/>
              <a:ext cx="56225" cy="25100"/>
            </a:xfrm>
            <a:custGeom>
              <a:avLst/>
              <a:gdLst/>
              <a:ahLst/>
              <a:cxnLst/>
              <a:rect l="l" t="t" r="r" b="b"/>
              <a:pathLst>
                <a:path w="2249" h="1004" extrusionOk="0">
                  <a:moveTo>
                    <a:pt x="418" y="1"/>
                  </a:moveTo>
                  <a:cubicBezTo>
                    <a:pt x="319" y="100"/>
                    <a:pt x="140" y="21"/>
                    <a:pt x="21" y="120"/>
                  </a:cubicBezTo>
                  <a:cubicBezTo>
                    <a:pt x="21" y="299"/>
                    <a:pt x="1" y="458"/>
                    <a:pt x="60" y="638"/>
                  </a:cubicBezTo>
                  <a:cubicBezTo>
                    <a:pt x="652" y="881"/>
                    <a:pt x="1259" y="1003"/>
                    <a:pt x="1881" y="1003"/>
                  </a:cubicBezTo>
                  <a:cubicBezTo>
                    <a:pt x="1970" y="1003"/>
                    <a:pt x="2060" y="1001"/>
                    <a:pt x="2149" y="996"/>
                  </a:cubicBezTo>
                  <a:cubicBezTo>
                    <a:pt x="2249" y="896"/>
                    <a:pt x="2249" y="757"/>
                    <a:pt x="2149" y="657"/>
                  </a:cubicBezTo>
                  <a:cubicBezTo>
                    <a:pt x="2131" y="635"/>
                    <a:pt x="2105" y="627"/>
                    <a:pt x="2076" y="627"/>
                  </a:cubicBezTo>
                  <a:cubicBezTo>
                    <a:pt x="2011" y="627"/>
                    <a:pt x="1930" y="666"/>
                    <a:pt x="1873" y="666"/>
                  </a:cubicBezTo>
                  <a:cubicBezTo>
                    <a:pt x="1820" y="666"/>
                    <a:pt x="1787" y="632"/>
                    <a:pt x="1811" y="498"/>
                  </a:cubicBezTo>
                  <a:cubicBezTo>
                    <a:pt x="1751" y="439"/>
                    <a:pt x="1692" y="399"/>
                    <a:pt x="1612" y="339"/>
                  </a:cubicBezTo>
                  <a:cubicBezTo>
                    <a:pt x="1554" y="362"/>
                    <a:pt x="1476" y="419"/>
                    <a:pt x="1412" y="419"/>
                  </a:cubicBezTo>
                  <a:cubicBezTo>
                    <a:pt x="1367" y="419"/>
                    <a:pt x="1330" y="390"/>
                    <a:pt x="1314" y="299"/>
                  </a:cubicBezTo>
                  <a:cubicBezTo>
                    <a:pt x="1055" y="81"/>
                    <a:pt x="697" y="140"/>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5"/>
            <p:cNvSpPr/>
            <p:nvPr/>
          </p:nvSpPr>
          <p:spPr>
            <a:xfrm>
              <a:off x="4234950" y="1446600"/>
              <a:ext cx="21900" cy="67950"/>
            </a:xfrm>
            <a:custGeom>
              <a:avLst/>
              <a:gdLst/>
              <a:ahLst/>
              <a:cxnLst/>
              <a:rect l="l" t="t" r="r" b="b"/>
              <a:pathLst>
                <a:path w="876" h="2718" extrusionOk="0">
                  <a:moveTo>
                    <a:pt x="458" y="0"/>
                  </a:moveTo>
                  <a:cubicBezTo>
                    <a:pt x="358" y="876"/>
                    <a:pt x="199" y="1711"/>
                    <a:pt x="0" y="2547"/>
                  </a:cubicBezTo>
                  <a:cubicBezTo>
                    <a:pt x="65" y="2482"/>
                    <a:pt x="114" y="2458"/>
                    <a:pt x="154" y="2458"/>
                  </a:cubicBezTo>
                  <a:cubicBezTo>
                    <a:pt x="286" y="2458"/>
                    <a:pt x="319" y="2718"/>
                    <a:pt x="447" y="2718"/>
                  </a:cubicBezTo>
                  <a:cubicBezTo>
                    <a:pt x="463" y="2718"/>
                    <a:pt x="479" y="2714"/>
                    <a:pt x="498" y="2706"/>
                  </a:cubicBezTo>
                  <a:cubicBezTo>
                    <a:pt x="736" y="2049"/>
                    <a:pt x="677" y="1313"/>
                    <a:pt x="876" y="657"/>
                  </a:cubicBezTo>
                  <a:cubicBezTo>
                    <a:pt x="836" y="597"/>
                    <a:pt x="836" y="518"/>
                    <a:pt x="856" y="458"/>
                  </a:cubicBezTo>
                  <a:cubicBezTo>
                    <a:pt x="756" y="299"/>
                    <a:pt x="756" y="10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
            <p:cNvSpPr/>
            <p:nvPr/>
          </p:nvSpPr>
          <p:spPr>
            <a:xfrm>
              <a:off x="4208100" y="1417075"/>
              <a:ext cx="22900" cy="73400"/>
            </a:xfrm>
            <a:custGeom>
              <a:avLst/>
              <a:gdLst/>
              <a:ahLst/>
              <a:cxnLst/>
              <a:rect l="l" t="t" r="r" b="b"/>
              <a:pathLst>
                <a:path w="916" h="2936" extrusionOk="0">
                  <a:moveTo>
                    <a:pt x="683" y="0"/>
                  </a:moveTo>
                  <a:cubicBezTo>
                    <a:pt x="635" y="0"/>
                    <a:pt x="602" y="23"/>
                    <a:pt x="557" y="67"/>
                  </a:cubicBezTo>
                  <a:lnTo>
                    <a:pt x="557" y="87"/>
                  </a:lnTo>
                  <a:cubicBezTo>
                    <a:pt x="458" y="167"/>
                    <a:pt x="478" y="306"/>
                    <a:pt x="418" y="406"/>
                  </a:cubicBezTo>
                  <a:cubicBezTo>
                    <a:pt x="418" y="505"/>
                    <a:pt x="378" y="644"/>
                    <a:pt x="378" y="744"/>
                  </a:cubicBezTo>
                  <a:cubicBezTo>
                    <a:pt x="239" y="963"/>
                    <a:pt x="378" y="1241"/>
                    <a:pt x="239" y="1460"/>
                  </a:cubicBezTo>
                  <a:cubicBezTo>
                    <a:pt x="179" y="1858"/>
                    <a:pt x="0" y="2256"/>
                    <a:pt x="60" y="2673"/>
                  </a:cubicBezTo>
                  <a:cubicBezTo>
                    <a:pt x="144" y="2799"/>
                    <a:pt x="218" y="2935"/>
                    <a:pt x="345" y="2935"/>
                  </a:cubicBezTo>
                  <a:cubicBezTo>
                    <a:pt x="398" y="2935"/>
                    <a:pt x="461" y="2911"/>
                    <a:pt x="537" y="2852"/>
                  </a:cubicBezTo>
                  <a:cubicBezTo>
                    <a:pt x="557" y="2634"/>
                    <a:pt x="557" y="2395"/>
                    <a:pt x="577" y="2176"/>
                  </a:cubicBezTo>
                  <a:cubicBezTo>
                    <a:pt x="756" y="1897"/>
                    <a:pt x="537" y="1579"/>
                    <a:pt x="736" y="1301"/>
                  </a:cubicBezTo>
                  <a:cubicBezTo>
                    <a:pt x="736" y="1201"/>
                    <a:pt x="756" y="1082"/>
                    <a:pt x="756" y="982"/>
                  </a:cubicBezTo>
                  <a:cubicBezTo>
                    <a:pt x="836" y="863"/>
                    <a:pt x="816" y="704"/>
                    <a:pt x="875" y="604"/>
                  </a:cubicBezTo>
                  <a:cubicBezTo>
                    <a:pt x="875" y="485"/>
                    <a:pt x="915" y="386"/>
                    <a:pt x="915" y="266"/>
                  </a:cubicBezTo>
                  <a:cubicBezTo>
                    <a:pt x="855" y="187"/>
                    <a:pt x="836" y="67"/>
                    <a:pt x="736" y="8"/>
                  </a:cubicBezTo>
                  <a:cubicBezTo>
                    <a:pt x="716" y="3"/>
                    <a:pt x="699" y="0"/>
                    <a:pt x="6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
            <p:cNvSpPr/>
            <p:nvPr/>
          </p:nvSpPr>
          <p:spPr>
            <a:xfrm>
              <a:off x="4247375" y="1334925"/>
              <a:ext cx="50250" cy="22925"/>
            </a:xfrm>
            <a:custGeom>
              <a:avLst/>
              <a:gdLst/>
              <a:ahLst/>
              <a:cxnLst/>
              <a:rect l="l" t="t" r="r" b="b"/>
              <a:pathLst>
                <a:path w="2010" h="917" extrusionOk="0">
                  <a:moveTo>
                    <a:pt x="563" y="0"/>
                  </a:moveTo>
                  <a:cubicBezTo>
                    <a:pt x="509" y="0"/>
                    <a:pt x="454" y="3"/>
                    <a:pt x="398" y="11"/>
                  </a:cubicBezTo>
                  <a:cubicBezTo>
                    <a:pt x="180" y="151"/>
                    <a:pt x="180" y="449"/>
                    <a:pt x="1" y="608"/>
                  </a:cubicBezTo>
                  <a:cubicBezTo>
                    <a:pt x="418" y="825"/>
                    <a:pt x="878" y="916"/>
                    <a:pt x="1344" y="916"/>
                  </a:cubicBezTo>
                  <a:cubicBezTo>
                    <a:pt x="1433" y="916"/>
                    <a:pt x="1523" y="913"/>
                    <a:pt x="1612" y="907"/>
                  </a:cubicBezTo>
                  <a:cubicBezTo>
                    <a:pt x="1771" y="767"/>
                    <a:pt x="2010" y="708"/>
                    <a:pt x="2010" y="469"/>
                  </a:cubicBezTo>
                  <a:cubicBezTo>
                    <a:pt x="1950" y="310"/>
                    <a:pt x="1831" y="290"/>
                    <a:pt x="1692" y="210"/>
                  </a:cubicBezTo>
                  <a:cubicBezTo>
                    <a:pt x="1592" y="171"/>
                    <a:pt x="1493" y="151"/>
                    <a:pt x="1433" y="71"/>
                  </a:cubicBezTo>
                  <a:cubicBezTo>
                    <a:pt x="1373" y="71"/>
                    <a:pt x="1333" y="71"/>
                    <a:pt x="1274" y="51"/>
                  </a:cubicBezTo>
                  <a:lnTo>
                    <a:pt x="1194" y="51"/>
                  </a:lnTo>
                  <a:cubicBezTo>
                    <a:pt x="987" y="51"/>
                    <a:pt x="780" y="0"/>
                    <a:pt x="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
            <p:cNvSpPr/>
            <p:nvPr/>
          </p:nvSpPr>
          <p:spPr>
            <a:xfrm>
              <a:off x="4040500" y="1290275"/>
              <a:ext cx="21400" cy="72300"/>
            </a:xfrm>
            <a:custGeom>
              <a:avLst/>
              <a:gdLst/>
              <a:ahLst/>
              <a:cxnLst/>
              <a:rect l="l" t="t" r="r" b="b"/>
              <a:pathLst>
                <a:path w="856" h="2892" extrusionOk="0">
                  <a:moveTo>
                    <a:pt x="475" y="1"/>
                  </a:moveTo>
                  <a:cubicBezTo>
                    <a:pt x="344" y="1"/>
                    <a:pt x="239" y="39"/>
                    <a:pt x="159" y="166"/>
                  </a:cubicBezTo>
                  <a:cubicBezTo>
                    <a:pt x="458" y="365"/>
                    <a:pt x="597" y="604"/>
                    <a:pt x="418" y="1002"/>
                  </a:cubicBezTo>
                  <a:cubicBezTo>
                    <a:pt x="279" y="1340"/>
                    <a:pt x="259" y="1698"/>
                    <a:pt x="179" y="2056"/>
                  </a:cubicBezTo>
                  <a:cubicBezTo>
                    <a:pt x="199" y="2096"/>
                    <a:pt x="319" y="2175"/>
                    <a:pt x="159" y="2195"/>
                  </a:cubicBezTo>
                  <a:cubicBezTo>
                    <a:pt x="0" y="2354"/>
                    <a:pt x="0" y="2553"/>
                    <a:pt x="20" y="2752"/>
                  </a:cubicBezTo>
                  <a:cubicBezTo>
                    <a:pt x="100" y="2832"/>
                    <a:pt x="199" y="2891"/>
                    <a:pt x="319" y="2891"/>
                  </a:cubicBezTo>
                  <a:cubicBezTo>
                    <a:pt x="577" y="2175"/>
                    <a:pt x="677" y="1400"/>
                    <a:pt x="856" y="663"/>
                  </a:cubicBezTo>
                  <a:cubicBezTo>
                    <a:pt x="776" y="584"/>
                    <a:pt x="716" y="544"/>
                    <a:pt x="677" y="465"/>
                  </a:cubicBezTo>
                  <a:cubicBezTo>
                    <a:pt x="776" y="365"/>
                    <a:pt x="776" y="246"/>
                    <a:pt x="776" y="146"/>
                  </a:cubicBezTo>
                  <a:cubicBezTo>
                    <a:pt x="716" y="87"/>
                    <a:pt x="657" y="47"/>
                    <a:pt x="577" y="7"/>
                  </a:cubicBezTo>
                  <a:cubicBezTo>
                    <a:pt x="541" y="3"/>
                    <a:pt x="507" y="1"/>
                    <a:pt x="4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5"/>
            <p:cNvSpPr/>
            <p:nvPr/>
          </p:nvSpPr>
          <p:spPr>
            <a:xfrm>
              <a:off x="4042475" y="1422800"/>
              <a:ext cx="18425" cy="83500"/>
            </a:xfrm>
            <a:custGeom>
              <a:avLst/>
              <a:gdLst/>
              <a:ahLst/>
              <a:cxnLst/>
              <a:rect l="l" t="t" r="r" b="b"/>
              <a:pathLst>
                <a:path w="737" h="3340" extrusionOk="0">
                  <a:moveTo>
                    <a:pt x="627" y="0"/>
                  </a:moveTo>
                  <a:cubicBezTo>
                    <a:pt x="518" y="0"/>
                    <a:pt x="476" y="139"/>
                    <a:pt x="399" y="216"/>
                  </a:cubicBezTo>
                  <a:cubicBezTo>
                    <a:pt x="399" y="375"/>
                    <a:pt x="319" y="554"/>
                    <a:pt x="220" y="714"/>
                  </a:cubicBezTo>
                  <a:cubicBezTo>
                    <a:pt x="1" y="972"/>
                    <a:pt x="21" y="1271"/>
                    <a:pt x="61" y="1569"/>
                  </a:cubicBezTo>
                  <a:cubicBezTo>
                    <a:pt x="259" y="2027"/>
                    <a:pt x="61" y="2564"/>
                    <a:pt x="359" y="3001"/>
                  </a:cubicBezTo>
                  <a:cubicBezTo>
                    <a:pt x="399" y="3121"/>
                    <a:pt x="399" y="3220"/>
                    <a:pt x="419" y="3339"/>
                  </a:cubicBezTo>
                  <a:cubicBezTo>
                    <a:pt x="478" y="3260"/>
                    <a:pt x="538" y="3200"/>
                    <a:pt x="518" y="3121"/>
                  </a:cubicBezTo>
                  <a:cubicBezTo>
                    <a:pt x="518" y="2106"/>
                    <a:pt x="697" y="1052"/>
                    <a:pt x="737" y="37"/>
                  </a:cubicBezTo>
                  <a:cubicBezTo>
                    <a:pt x="693" y="11"/>
                    <a:pt x="657" y="0"/>
                    <a:pt x="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5"/>
            <p:cNvSpPr/>
            <p:nvPr/>
          </p:nvSpPr>
          <p:spPr>
            <a:xfrm>
              <a:off x="4221025" y="1618675"/>
              <a:ext cx="18250" cy="64200"/>
            </a:xfrm>
            <a:custGeom>
              <a:avLst/>
              <a:gdLst/>
              <a:ahLst/>
              <a:cxnLst/>
              <a:rect l="l" t="t" r="r" b="b"/>
              <a:pathLst>
                <a:path w="730" h="2568" extrusionOk="0">
                  <a:moveTo>
                    <a:pt x="398" y="0"/>
                  </a:moveTo>
                  <a:cubicBezTo>
                    <a:pt x="199" y="139"/>
                    <a:pt x="299" y="438"/>
                    <a:pt x="60" y="537"/>
                  </a:cubicBezTo>
                  <a:lnTo>
                    <a:pt x="60" y="1731"/>
                  </a:lnTo>
                  <a:cubicBezTo>
                    <a:pt x="239" y="1950"/>
                    <a:pt x="0" y="2248"/>
                    <a:pt x="239" y="2447"/>
                  </a:cubicBezTo>
                  <a:cubicBezTo>
                    <a:pt x="259" y="2487"/>
                    <a:pt x="259" y="2527"/>
                    <a:pt x="299" y="2566"/>
                  </a:cubicBezTo>
                  <a:cubicBezTo>
                    <a:pt x="312" y="2567"/>
                    <a:pt x="324" y="2567"/>
                    <a:pt x="337" y="2567"/>
                  </a:cubicBezTo>
                  <a:cubicBezTo>
                    <a:pt x="729" y="2567"/>
                    <a:pt x="616" y="2261"/>
                    <a:pt x="597" y="2049"/>
                  </a:cubicBezTo>
                  <a:cubicBezTo>
                    <a:pt x="498" y="1552"/>
                    <a:pt x="358" y="1055"/>
                    <a:pt x="438" y="537"/>
                  </a:cubicBezTo>
                  <a:cubicBezTo>
                    <a:pt x="518" y="398"/>
                    <a:pt x="537" y="299"/>
                    <a:pt x="438" y="179"/>
                  </a:cubicBezTo>
                  <a:cubicBezTo>
                    <a:pt x="418" y="139"/>
                    <a:pt x="418" y="6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5"/>
            <p:cNvSpPr/>
            <p:nvPr/>
          </p:nvSpPr>
          <p:spPr>
            <a:xfrm>
              <a:off x="4400550" y="1530450"/>
              <a:ext cx="19925" cy="44975"/>
            </a:xfrm>
            <a:custGeom>
              <a:avLst/>
              <a:gdLst/>
              <a:ahLst/>
              <a:cxnLst/>
              <a:rect l="l" t="t" r="r" b="b"/>
              <a:pathLst>
                <a:path w="797" h="1799" extrusionOk="0">
                  <a:moveTo>
                    <a:pt x="564" y="0"/>
                  </a:moveTo>
                  <a:cubicBezTo>
                    <a:pt x="505" y="0"/>
                    <a:pt x="431" y="16"/>
                    <a:pt x="339" y="48"/>
                  </a:cubicBezTo>
                  <a:cubicBezTo>
                    <a:pt x="299" y="645"/>
                    <a:pt x="1" y="1202"/>
                    <a:pt x="20" y="1799"/>
                  </a:cubicBezTo>
                  <a:cubicBezTo>
                    <a:pt x="166" y="1708"/>
                    <a:pt x="294" y="1617"/>
                    <a:pt x="467" y="1617"/>
                  </a:cubicBezTo>
                  <a:cubicBezTo>
                    <a:pt x="484" y="1617"/>
                    <a:pt x="500" y="1618"/>
                    <a:pt x="518" y="1620"/>
                  </a:cubicBezTo>
                  <a:cubicBezTo>
                    <a:pt x="796" y="1281"/>
                    <a:pt x="617" y="824"/>
                    <a:pt x="717" y="426"/>
                  </a:cubicBezTo>
                  <a:cubicBezTo>
                    <a:pt x="778" y="166"/>
                    <a:pt x="757" y="0"/>
                    <a:pt x="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5"/>
            <p:cNvSpPr/>
            <p:nvPr/>
          </p:nvSpPr>
          <p:spPr>
            <a:xfrm>
              <a:off x="4632300" y="1444600"/>
              <a:ext cx="38325" cy="26400"/>
            </a:xfrm>
            <a:custGeom>
              <a:avLst/>
              <a:gdLst/>
              <a:ahLst/>
              <a:cxnLst/>
              <a:rect l="l" t="t" r="r" b="b"/>
              <a:pathLst>
                <a:path w="1533" h="1056" extrusionOk="0">
                  <a:moveTo>
                    <a:pt x="120" y="1"/>
                  </a:moveTo>
                  <a:cubicBezTo>
                    <a:pt x="20" y="200"/>
                    <a:pt x="1" y="399"/>
                    <a:pt x="259" y="498"/>
                  </a:cubicBezTo>
                  <a:cubicBezTo>
                    <a:pt x="478" y="598"/>
                    <a:pt x="697" y="677"/>
                    <a:pt x="816" y="876"/>
                  </a:cubicBezTo>
                  <a:cubicBezTo>
                    <a:pt x="896" y="995"/>
                    <a:pt x="1075" y="956"/>
                    <a:pt x="1174" y="1055"/>
                  </a:cubicBezTo>
                  <a:lnTo>
                    <a:pt x="1353" y="1055"/>
                  </a:lnTo>
                  <a:cubicBezTo>
                    <a:pt x="1353" y="896"/>
                    <a:pt x="1393" y="777"/>
                    <a:pt x="1532" y="697"/>
                  </a:cubicBezTo>
                  <a:cubicBezTo>
                    <a:pt x="1115" y="339"/>
                    <a:pt x="697"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
            <p:cNvSpPr/>
            <p:nvPr/>
          </p:nvSpPr>
          <p:spPr>
            <a:xfrm>
              <a:off x="4203625" y="1518700"/>
              <a:ext cx="15925" cy="52875"/>
            </a:xfrm>
            <a:custGeom>
              <a:avLst/>
              <a:gdLst/>
              <a:ahLst/>
              <a:cxnLst/>
              <a:rect l="l" t="t" r="r" b="b"/>
              <a:pathLst>
                <a:path w="637" h="2115" extrusionOk="0">
                  <a:moveTo>
                    <a:pt x="219" y="1"/>
                  </a:moveTo>
                  <a:cubicBezTo>
                    <a:pt x="0" y="697"/>
                    <a:pt x="40" y="1393"/>
                    <a:pt x="60" y="2109"/>
                  </a:cubicBezTo>
                  <a:cubicBezTo>
                    <a:pt x="87" y="2113"/>
                    <a:pt x="111" y="2114"/>
                    <a:pt x="132" y="2114"/>
                  </a:cubicBezTo>
                  <a:cubicBezTo>
                    <a:pt x="494" y="2114"/>
                    <a:pt x="155" y="1667"/>
                    <a:pt x="418" y="1592"/>
                  </a:cubicBezTo>
                  <a:cubicBezTo>
                    <a:pt x="438" y="1572"/>
                    <a:pt x="478" y="1572"/>
                    <a:pt x="537" y="1572"/>
                  </a:cubicBezTo>
                  <a:cubicBezTo>
                    <a:pt x="557" y="1174"/>
                    <a:pt x="557" y="777"/>
                    <a:pt x="597" y="399"/>
                  </a:cubicBezTo>
                  <a:cubicBezTo>
                    <a:pt x="637" y="319"/>
                    <a:pt x="637" y="279"/>
                    <a:pt x="617" y="200"/>
                  </a:cubicBezTo>
                  <a:cubicBezTo>
                    <a:pt x="458" y="180"/>
                    <a:pt x="318" y="16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
            <p:cNvSpPr/>
            <p:nvPr/>
          </p:nvSpPr>
          <p:spPr>
            <a:xfrm>
              <a:off x="4028050" y="1404825"/>
              <a:ext cx="22925" cy="81200"/>
            </a:xfrm>
            <a:custGeom>
              <a:avLst/>
              <a:gdLst/>
              <a:ahLst/>
              <a:cxnLst/>
              <a:rect l="l" t="t" r="r" b="b"/>
              <a:pathLst>
                <a:path w="917" h="3248" extrusionOk="0">
                  <a:moveTo>
                    <a:pt x="657" y="0"/>
                  </a:moveTo>
                  <a:cubicBezTo>
                    <a:pt x="518" y="0"/>
                    <a:pt x="458" y="40"/>
                    <a:pt x="399" y="140"/>
                  </a:cubicBezTo>
                  <a:cubicBezTo>
                    <a:pt x="359" y="1154"/>
                    <a:pt x="1" y="2149"/>
                    <a:pt x="399" y="3143"/>
                  </a:cubicBezTo>
                  <a:cubicBezTo>
                    <a:pt x="465" y="3209"/>
                    <a:pt x="531" y="3248"/>
                    <a:pt x="608" y="3248"/>
                  </a:cubicBezTo>
                  <a:cubicBezTo>
                    <a:pt x="624" y="3248"/>
                    <a:pt x="640" y="3246"/>
                    <a:pt x="657" y="3243"/>
                  </a:cubicBezTo>
                  <a:cubicBezTo>
                    <a:pt x="916" y="2964"/>
                    <a:pt x="856" y="2646"/>
                    <a:pt x="856" y="2328"/>
                  </a:cubicBezTo>
                  <a:cubicBezTo>
                    <a:pt x="817" y="2029"/>
                    <a:pt x="817" y="1731"/>
                    <a:pt x="817" y="1433"/>
                  </a:cubicBezTo>
                  <a:cubicBezTo>
                    <a:pt x="498" y="995"/>
                    <a:pt x="777" y="478"/>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5"/>
            <p:cNvSpPr/>
            <p:nvPr/>
          </p:nvSpPr>
          <p:spPr>
            <a:xfrm>
              <a:off x="4222525" y="1366525"/>
              <a:ext cx="25375" cy="52750"/>
            </a:xfrm>
            <a:custGeom>
              <a:avLst/>
              <a:gdLst/>
              <a:ahLst/>
              <a:cxnLst/>
              <a:rect l="l" t="t" r="r" b="b"/>
              <a:pathLst>
                <a:path w="1015" h="2110" extrusionOk="0">
                  <a:moveTo>
                    <a:pt x="1015" y="1"/>
                  </a:moveTo>
                  <a:cubicBezTo>
                    <a:pt x="358" y="577"/>
                    <a:pt x="0" y="1274"/>
                    <a:pt x="0" y="2109"/>
                  </a:cubicBezTo>
                  <a:lnTo>
                    <a:pt x="179" y="2109"/>
                  </a:lnTo>
                  <a:cubicBezTo>
                    <a:pt x="239" y="2069"/>
                    <a:pt x="278" y="2010"/>
                    <a:pt x="298" y="1970"/>
                  </a:cubicBezTo>
                  <a:cubicBezTo>
                    <a:pt x="318" y="1831"/>
                    <a:pt x="318" y="1731"/>
                    <a:pt x="378" y="1632"/>
                  </a:cubicBezTo>
                  <a:cubicBezTo>
                    <a:pt x="398" y="1592"/>
                    <a:pt x="378" y="1512"/>
                    <a:pt x="438" y="1473"/>
                  </a:cubicBezTo>
                  <a:cubicBezTo>
                    <a:pt x="458" y="1512"/>
                    <a:pt x="477" y="1612"/>
                    <a:pt x="557" y="1632"/>
                  </a:cubicBezTo>
                  <a:cubicBezTo>
                    <a:pt x="696" y="1095"/>
                    <a:pt x="875" y="538"/>
                    <a:pt x="1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5"/>
            <p:cNvSpPr/>
            <p:nvPr/>
          </p:nvSpPr>
          <p:spPr>
            <a:xfrm>
              <a:off x="4662625" y="1637075"/>
              <a:ext cx="21925" cy="59075"/>
            </a:xfrm>
            <a:custGeom>
              <a:avLst/>
              <a:gdLst/>
              <a:ahLst/>
              <a:cxnLst/>
              <a:rect l="l" t="t" r="r" b="b"/>
              <a:pathLst>
                <a:path w="877" h="2363" extrusionOk="0">
                  <a:moveTo>
                    <a:pt x="638" y="0"/>
                  </a:moveTo>
                  <a:lnTo>
                    <a:pt x="638" y="0"/>
                  </a:lnTo>
                  <a:cubicBezTo>
                    <a:pt x="439" y="696"/>
                    <a:pt x="160" y="1393"/>
                    <a:pt x="41" y="2109"/>
                  </a:cubicBezTo>
                  <a:cubicBezTo>
                    <a:pt x="0" y="2304"/>
                    <a:pt x="33" y="2363"/>
                    <a:pt x="98" y="2363"/>
                  </a:cubicBezTo>
                  <a:cubicBezTo>
                    <a:pt x="191" y="2363"/>
                    <a:pt x="353" y="2240"/>
                    <a:pt x="459" y="2228"/>
                  </a:cubicBezTo>
                  <a:cubicBezTo>
                    <a:pt x="439" y="1950"/>
                    <a:pt x="280" y="1631"/>
                    <a:pt x="558" y="1433"/>
                  </a:cubicBezTo>
                  <a:cubicBezTo>
                    <a:pt x="757" y="1253"/>
                    <a:pt x="677" y="1015"/>
                    <a:pt x="797" y="836"/>
                  </a:cubicBezTo>
                  <a:cubicBezTo>
                    <a:pt x="598" y="597"/>
                    <a:pt x="876" y="219"/>
                    <a:pt x="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5"/>
            <p:cNvSpPr/>
            <p:nvPr/>
          </p:nvSpPr>
          <p:spPr>
            <a:xfrm>
              <a:off x="4234950" y="1506150"/>
              <a:ext cx="15425" cy="53350"/>
            </a:xfrm>
            <a:custGeom>
              <a:avLst/>
              <a:gdLst/>
              <a:ahLst/>
              <a:cxnLst/>
              <a:rect l="l" t="t" r="r" b="b"/>
              <a:pathLst>
                <a:path w="617" h="2134" extrusionOk="0">
                  <a:moveTo>
                    <a:pt x="246" y="0"/>
                  </a:moveTo>
                  <a:cubicBezTo>
                    <a:pt x="193" y="0"/>
                    <a:pt x="122" y="49"/>
                    <a:pt x="20" y="184"/>
                  </a:cubicBezTo>
                  <a:cubicBezTo>
                    <a:pt x="0" y="582"/>
                    <a:pt x="0" y="980"/>
                    <a:pt x="0" y="1398"/>
                  </a:cubicBezTo>
                  <a:cubicBezTo>
                    <a:pt x="498" y="1478"/>
                    <a:pt x="338" y="1875"/>
                    <a:pt x="398" y="2134"/>
                  </a:cubicBezTo>
                  <a:cubicBezTo>
                    <a:pt x="617" y="1736"/>
                    <a:pt x="478" y="1298"/>
                    <a:pt x="498" y="881"/>
                  </a:cubicBezTo>
                  <a:cubicBezTo>
                    <a:pt x="458" y="741"/>
                    <a:pt x="458" y="622"/>
                    <a:pt x="518" y="523"/>
                  </a:cubicBezTo>
                  <a:lnTo>
                    <a:pt x="518" y="344"/>
                  </a:lnTo>
                  <a:cubicBezTo>
                    <a:pt x="403" y="315"/>
                    <a:pt x="381" y="0"/>
                    <a:pt x="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5"/>
            <p:cNvSpPr/>
            <p:nvPr/>
          </p:nvSpPr>
          <p:spPr>
            <a:xfrm>
              <a:off x="4209575" y="1484400"/>
              <a:ext cx="14950" cy="43775"/>
            </a:xfrm>
            <a:custGeom>
              <a:avLst/>
              <a:gdLst/>
              <a:ahLst/>
              <a:cxnLst/>
              <a:rect l="l" t="t" r="r" b="b"/>
              <a:pathLst>
                <a:path w="598" h="1751" extrusionOk="0">
                  <a:moveTo>
                    <a:pt x="1" y="0"/>
                  </a:moveTo>
                  <a:lnTo>
                    <a:pt x="1" y="1234"/>
                  </a:lnTo>
                  <a:cubicBezTo>
                    <a:pt x="80" y="1373"/>
                    <a:pt x="180" y="1492"/>
                    <a:pt x="299" y="1572"/>
                  </a:cubicBezTo>
                  <a:cubicBezTo>
                    <a:pt x="319" y="1631"/>
                    <a:pt x="319" y="1691"/>
                    <a:pt x="359" y="1751"/>
                  </a:cubicBezTo>
                  <a:cubicBezTo>
                    <a:pt x="598" y="1253"/>
                    <a:pt x="458" y="696"/>
                    <a:pt x="478" y="179"/>
                  </a:cubicBezTo>
                  <a:cubicBezTo>
                    <a:pt x="299" y="179"/>
                    <a:pt x="140" y="8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
            <p:cNvSpPr/>
            <p:nvPr/>
          </p:nvSpPr>
          <p:spPr>
            <a:xfrm>
              <a:off x="4352800" y="1355250"/>
              <a:ext cx="36350" cy="17275"/>
            </a:xfrm>
            <a:custGeom>
              <a:avLst/>
              <a:gdLst/>
              <a:ahLst/>
              <a:cxnLst/>
              <a:rect l="l" t="t" r="r" b="b"/>
              <a:pathLst>
                <a:path w="1454" h="691" extrusionOk="0">
                  <a:moveTo>
                    <a:pt x="438" y="1"/>
                  </a:moveTo>
                  <a:cubicBezTo>
                    <a:pt x="297" y="1"/>
                    <a:pt x="151" y="59"/>
                    <a:pt x="1" y="153"/>
                  </a:cubicBezTo>
                  <a:lnTo>
                    <a:pt x="1" y="471"/>
                  </a:lnTo>
                  <a:cubicBezTo>
                    <a:pt x="439" y="690"/>
                    <a:pt x="916" y="651"/>
                    <a:pt x="1393" y="670"/>
                  </a:cubicBezTo>
                  <a:cubicBezTo>
                    <a:pt x="1393" y="670"/>
                    <a:pt x="1413" y="670"/>
                    <a:pt x="1433" y="631"/>
                  </a:cubicBezTo>
                  <a:cubicBezTo>
                    <a:pt x="1453" y="571"/>
                    <a:pt x="1433" y="551"/>
                    <a:pt x="1393" y="491"/>
                  </a:cubicBezTo>
                  <a:cubicBezTo>
                    <a:pt x="1194" y="491"/>
                    <a:pt x="1015" y="392"/>
                    <a:pt x="896" y="253"/>
                  </a:cubicBezTo>
                  <a:cubicBezTo>
                    <a:pt x="749" y="74"/>
                    <a:pt x="596"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5"/>
            <p:cNvSpPr/>
            <p:nvPr/>
          </p:nvSpPr>
          <p:spPr>
            <a:xfrm>
              <a:off x="4687000" y="1565950"/>
              <a:ext cx="22400" cy="49575"/>
            </a:xfrm>
            <a:custGeom>
              <a:avLst/>
              <a:gdLst/>
              <a:ahLst/>
              <a:cxnLst/>
              <a:rect l="l" t="t" r="r" b="b"/>
              <a:pathLst>
                <a:path w="896" h="1983" extrusionOk="0">
                  <a:moveTo>
                    <a:pt x="677" y="1"/>
                  </a:moveTo>
                  <a:cubicBezTo>
                    <a:pt x="399" y="617"/>
                    <a:pt x="80" y="1234"/>
                    <a:pt x="1" y="1930"/>
                  </a:cubicBezTo>
                  <a:cubicBezTo>
                    <a:pt x="38" y="1967"/>
                    <a:pt x="66" y="1983"/>
                    <a:pt x="92" y="1983"/>
                  </a:cubicBezTo>
                  <a:cubicBezTo>
                    <a:pt x="122" y="1983"/>
                    <a:pt x="148" y="1962"/>
                    <a:pt x="180" y="1930"/>
                  </a:cubicBezTo>
                  <a:cubicBezTo>
                    <a:pt x="399" y="1413"/>
                    <a:pt x="816" y="995"/>
                    <a:pt x="896" y="398"/>
                  </a:cubicBezTo>
                  <a:cubicBezTo>
                    <a:pt x="876" y="259"/>
                    <a:pt x="836" y="80"/>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5"/>
            <p:cNvSpPr/>
            <p:nvPr/>
          </p:nvSpPr>
          <p:spPr>
            <a:xfrm>
              <a:off x="4390600" y="1369075"/>
              <a:ext cx="54250" cy="14875"/>
            </a:xfrm>
            <a:custGeom>
              <a:avLst/>
              <a:gdLst/>
              <a:ahLst/>
              <a:cxnLst/>
              <a:rect l="l" t="t" r="r" b="b"/>
              <a:pathLst>
                <a:path w="2170" h="595" extrusionOk="0">
                  <a:moveTo>
                    <a:pt x="271" y="0"/>
                  </a:moveTo>
                  <a:cubicBezTo>
                    <a:pt x="178" y="0"/>
                    <a:pt x="87" y="31"/>
                    <a:pt x="1" y="117"/>
                  </a:cubicBezTo>
                  <a:cubicBezTo>
                    <a:pt x="637" y="316"/>
                    <a:pt x="1294" y="495"/>
                    <a:pt x="1970" y="595"/>
                  </a:cubicBezTo>
                  <a:cubicBezTo>
                    <a:pt x="1990" y="475"/>
                    <a:pt x="2169" y="356"/>
                    <a:pt x="1970" y="237"/>
                  </a:cubicBezTo>
                  <a:cubicBezTo>
                    <a:pt x="1940" y="217"/>
                    <a:pt x="1905" y="207"/>
                    <a:pt x="1873" y="207"/>
                  </a:cubicBezTo>
                  <a:cubicBezTo>
                    <a:pt x="1841" y="207"/>
                    <a:pt x="1811" y="217"/>
                    <a:pt x="1791" y="237"/>
                  </a:cubicBezTo>
                  <a:cubicBezTo>
                    <a:pt x="1761" y="267"/>
                    <a:pt x="1731" y="282"/>
                    <a:pt x="1702" y="282"/>
                  </a:cubicBezTo>
                  <a:cubicBezTo>
                    <a:pt x="1672" y="282"/>
                    <a:pt x="1642" y="267"/>
                    <a:pt x="1612" y="237"/>
                  </a:cubicBezTo>
                  <a:cubicBezTo>
                    <a:pt x="1474" y="99"/>
                    <a:pt x="1315" y="67"/>
                    <a:pt x="1150" y="67"/>
                  </a:cubicBezTo>
                  <a:cubicBezTo>
                    <a:pt x="1011" y="67"/>
                    <a:pt x="868" y="90"/>
                    <a:pt x="730" y="90"/>
                  </a:cubicBezTo>
                  <a:cubicBezTo>
                    <a:pt x="678" y="90"/>
                    <a:pt x="627" y="86"/>
                    <a:pt x="578" y="78"/>
                  </a:cubicBezTo>
                  <a:cubicBezTo>
                    <a:pt x="474" y="36"/>
                    <a:pt x="371"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5"/>
            <p:cNvSpPr/>
            <p:nvPr/>
          </p:nvSpPr>
          <p:spPr>
            <a:xfrm>
              <a:off x="4608925" y="1610225"/>
              <a:ext cx="19925" cy="34825"/>
            </a:xfrm>
            <a:custGeom>
              <a:avLst/>
              <a:gdLst/>
              <a:ahLst/>
              <a:cxnLst/>
              <a:rect l="l" t="t" r="r" b="b"/>
              <a:pathLst>
                <a:path w="797" h="1393" extrusionOk="0">
                  <a:moveTo>
                    <a:pt x="538" y="0"/>
                  </a:moveTo>
                  <a:cubicBezTo>
                    <a:pt x="21" y="80"/>
                    <a:pt x="21" y="477"/>
                    <a:pt x="1" y="836"/>
                  </a:cubicBezTo>
                  <a:cubicBezTo>
                    <a:pt x="239" y="935"/>
                    <a:pt x="120" y="1273"/>
                    <a:pt x="339" y="1393"/>
                  </a:cubicBezTo>
                  <a:cubicBezTo>
                    <a:pt x="359" y="1174"/>
                    <a:pt x="359" y="975"/>
                    <a:pt x="558" y="776"/>
                  </a:cubicBezTo>
                  <a:cubicBezTo>
                    <a:pt x="796" y="517"/>
                    <a:pt x="697" y="239"/>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
            <p:cNvSpPr/>
            <p:nvPr/>
          </p:nvSpPr>
          <p:spPr>
            <a:xfrm>
              <a:off x="4409000" y="1503900"/>
              <a:ext cx="17425" cy="37200"/>
            </a:xfrm>
            <a:custGeom>
              <a:avLst/>
              <a:gdLst/>
              <a:ahLst/>
              <a:cxnLst/>
              <a:rect l="l" t="t" r="r" b="b"/>
              <a:pathLst>
                <a:path w="697" h="1488" extrusionOk="0">
                  <a:moveTo>
                    <a:pt x="535" y="1"/>
                  </a:moveTo>
                  <a:cubicBezTo>
                    <a:pt x="478" y="1"/>
                    <a:pt x="419" y="26"/>
                    <a:pt x="359" y="76"/>
                  </a:cubicBezTo>
                  <a:cubicBezTo>
                    <a:pt x="100" y="374"/>
                    <a:pt x="239" y="792"/>
                    <a:pt x="1" y="1110"/>
                  </a:cubicBezTo>
                  <a:cubicBezTo>
                    <a:pt x="259" y="1110"/>
                    <a:pt x="339" y="1289"/>
                    <a:pt x="379" y="1488"/>
                  </a:cubicBezTo>
                  <a:cubicBezTo>
                    <a:pt x="598" y="1249"/>
                    <a:pt x="478" y="871"/>
                    <a:pt x="697" y="593"/>
                  </a:cubicBezTo>
                  <a:lnTo>
                    <a:pt x="697" y="76"/>
                  </a:lnTo>
                  <a:cubicBezTo>
                    <a:pt x="647" y="26"/>
                    <a:pt x="593" y="1"/>
                    <a:pt x="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5"/>
            <p:cNvSpPr/>
            <p:nvPr/>
          </p:nvSpPr>
          <p:spPr>
            <a:xfrm>
              <a:off x="4463225" y="1510750"/>
              <a:ext cx="19400" cy="36475"/>
            </a:xfrm>
            <a:custGeom>
              <a:avLst/>
              <a:gdLst/>
              <a:ahLst/>
              <a:cxnLst/>
              <a:rect l="l" t="t" r="r" b="b"/>
              <a:pathLst>
                <a:path w="776" h="1459" extrusionOk="0">
                  <a:moveTo>
                    <a:pt x="418" y="0"/>
                  </a:moveTo>
                  <a:cubicBezTo>
                    <a:pt x="199" y="100"/>
                    <a:pt x="318" y="418"/>
                    <a:pt x="80" y="557"/>
                  </a:cubicBezTo>
                  <a:lnTo>
                    <a:pt x="80" y="1055"/>
                  </a:lnTo>
                  <a:cubicBezTo>
                    <a:pt x="0" y="1154"/>
                    <a:pt x="0" y="1274"/>
                    <a:pt x="20" y="1393"/>
                  </a:cubicBezTo>
                  <a:cubicBezTo>
                    <a:pt x="65" y="1438"/>
                    <a:pt x="110" y="1458"/>
                    <a:pt x="153" y="1458"/>
                  </a:cubicBezTo>
                  <a:cubicBezTo>
                    <a:pt x="205" y="1458"/>
                    <a:pt x="255" y="1428"/>
                    <a:pt x="298" y="1373"/>
                  </a:cubicBezTo>
                  <a:cubicBezTo>
                    <a:pt x="358" y="1274"/>
                    <a:pt x="358" y="1134"/>
                    <a:pt x="458" y="1075"/>
                  </a:cubicBezTo>
                  <a:cubicBezTo>
                    <a:pt x="577" y="697"/>
                    <a:pt x="676" y="339"/>
                    <a:pt x="7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5"/>
            <p:cNvSpPr/>
            <p:nvPr/>
          </p:nvSpPr>
          <p:spPr>
            <a:xfrm>
              <a:off x="4033025" y="1357575"/>
              <a:ext cx="14950" cy="48775"/>
            </a:xfrm>
            <a:custGeom>
              <a:avLst/>
              <a:gdLst/>
              <a:ahLst/>
              <a:cxnLst/>
              <a:rect l="l" t="t" r="r" b="b"/>
              <a:pathLst>
                <a:path w="598" h="1951" extrusionOk="0">
                  <a:moveTo>
                    <a:pt x="279" y="1"/>
                  </a:moveTo>
                  <a:cubicBezTo>
                    <a:pt x="220" y="60"/>
                    <a:pt x="220" y="100"/>
                    <a:pt x="220" y="160"/>
                  </a:cubicBezTo>
                  <a:cubicBezTo>
                    <a:pt x="160" y="279"/>
                    <a:pt x="180" y="418"/>
                    <a:pt x="100" y="518"/>
                  </a:cubicBezTo>
                  <a:cubicBezTo>
                    <a:pt x="21" y="756"/>
                    <a:pt x="1" y="995"/>
                    <a:pt x="80" y="1214"/>
                  </a:cubicBezTo>
                  <a:cubicBezTo>
                    <a:pt x="200" y="1353"/>
                    <a:pt x="200" y="1453"/>
                    <a:pt x="80" y="1572"/>
                  </a:cubicBezTo>
                  <a:cubicBezTo>
                    <a:pt x="61" y="1652"/>
                    <a:pt x="61" y="1691"/>
                    <a:pt x="80" y="1751"/>
                  </a:cubicBezTo>
                  <a:cubicBezTo>
                    <a:pt x="100" y="1870"/>
                    <a:pt x="180" y="1930"/>
                    <a:pt x="279" y="1950"/>
                  </a:cubicBezTo>
                  <a:cubicBezTo>
                    <a:pt x="319" y="1930"/>
                    <a:pt x="379" y="1930"/>
                    <a:pt x="419" y="1890"/>
                  </a:cubicBezTo>
                  <a:cubicBezTo>
                    <a:pt x="419" y="1632"/>
                    <a:pt x="458" y="1353"/>
                    <a:pt x="419" y="1055"/>
                  </a:cubicBezTo>
                  <a:cubicBezTo>
                    <a:pt x="598" y="776"/>
                    <a:pt x="379" y="418"/>
                    <a:pt x="578" y="160"/>
                  </a:cubicBezTo>
                  <a:cubicBezTo>
                    <a:pt x="518" y="20"/>
                    <a:pt x="399" y="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
            <p:cNvSpPr/>
            <p:nvPr/>
          </p:nvSpPr>
          <p:spPr>
            <a:xfrm>
              <a:off x="4723800" y="1495575"/>
              <a:ext cx="27875" cy="36075"/>
            </a:xfrm>
            <a:custGeom>
              <a:avLst/>
              <a:gdLst/>
              <a:ahLst/>
              <a:cxnLst/>
              <a:rect l="l" t="t" r="r" b="b"/>
              <a:pathLst>
                <a:path w="1115" h="1443" extrusionOk="0">
                  <a:moveTo>
                    <a:pt x="647" y="1"/>
                  </a:moveTo>
                  <a:cubicBezTo>
                    <a:pt x="573" y="1"/>
                    <a:pt x="501" y="25"/>
                    <a:pt x="458" y="110"/>
                  </a:cubicBezTo>
                  <a:cubicBezTo>
                    <a:pt x="399" y="230"/>
                    <a:pt x="339" y="329"/>
                    <a:pt x="279" y="428"/>
                  </a:cubicBezTo>
                  <a:cubicBezTo>
                    <a:pt x="279" y="528"/>
                    <a:pt x="279" y="647"/>
                    <a:pt x="299" y="767"/>
                  </a:cubicBezTo>
                  <a:cubicBezTo>
                    <a:pt x="200" y="886"/>
                    <a:pt x="220" y="1025"/>
                    <a:pt x="120" y="1125"/>
                  </a:cubicBezTo>
                  <a:cubicBezTo>
                    <a:pt x="1" y="1304"/>
                    <a:pt x="1" y="1443"/>
                    <a:pt x="259" y="1443"/>
                  </a:cubicBezTo>
                  <a:cubicBezTo>
                    <a:pt x="339" y="1423"/>
                    <a:pt x="399" y="1383"/>
                    <a:pt x="438" y="1304"/>
                  </a:cubicBezTo>
                  <a:cubicBezTo>
                    <a:pt x="538" y="1224"/>
                    <a:pt x="518" y="1045"/>
                    <a:pt x="618" y="985"/>
                  </a:cubicBezTo>
                  <a:cubicBezTo>
                    <a:pt x="637" y="926"/>
                    <a:pt x="637" y="886"/>
                    <a:pt x="637" y="826"/>
                  </a:cubicBezTo>
                  <a:cubicBezTo>
                    <a:pt x="717" y="627"/>
                    <a:pt x="1115" y="607"/>
                    <a:pt x="956" y="249"/>
                  </a:cubicBezTo>
                  <a:cubicBezTo>
                    <a:pt x="896" y="170"/>
                    <a:pt x="836" y="50"/>
                    <a:pt x="737" y="11"/>
                  </a:cubicBezTo>
                  <a:cubicBezTo>
                    <a:pt x="708" y="5"/>
                    <a:pt x="678"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
            <p:cNvSpPr/>
            <p:nvPr/>
          </p:nvSpPr>
          <p:spPr>
            <a:xfrm>
              <a:off x="4675075" y="1614700"/>
              <a:ext cx="16425" cy="43275"/>
            </a:xfrm>
            <a:custGeom>
              <a:avLst/>
              <a:gdLst/>
              <a:ahLst/>
              <a:cxnLst/>
              <a:rect l="l" t="t" r="r" b="b"/>
              <a:pathLst>
                <a:path w="657" h="1731" extrusionOk="0">
                  <a:moveTo>
                    <a:pt x="478" y="0"/>
                  </a:moveTo>
                  <a:cubicBezTo>
                    <a:pt x="199" y="219"/>
                    <a:pt x="358" y="617"/>
                    <a:pt x="140" y="855"/>
                  </a:cubicBezTo>
                  <a:cubicBezTo>
                    <a:pt x="179" y="1154"/>
                    <a:pt x="0" y="1492"/>
                    <a:pt x="299" y="1731"/>
                  </a:cubicBezTo>
                  <a:cubicBezTo>
                    <a:pt x="438" y="1154"/>
                    <a:pt x="537" y="557"/>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
            <p:cNvSpPr/>
            <p:nvPr/>
          </p:nvSpPr>
          <p:spPr>
            <a:xfrm>
              <a:off x="4417450" y="1477925"/>
              <a:ext cx="15450" cy="28375"/>
            </a:xfrm>
            <a:custGeom>
              <a:avLst/>
              <a:gdLst/>
              <a:ahLst/>
              <a:cxnLst/>
              <a:rect l="l" t="t" r="r" b="b"/>
              <a:pathLst>
                <a:path w="618" h="1135" extrusionOk="0">
                  <a:moveTo>
                    <a:pt x="439" y="1"/>
                  </a:moveTo>
                  <a:cubicBezTo>
                    <a:pt x="41" y="339"/>
                    <a:pt x="1" y="717"/>
                    <a:pt x="21" y="1134"/>
                  </a:cubicBezTo>
                  <a:lnTo>
                    <a:pt x="359" y="1134"/>
                  </a:lnTo>
                  <a:cubicBezTo>
                    <a:pt x="498" y="756"/>
                    <a:pt x="618" y="418"/>
                    <a:pt x="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5"/>
            <p:cNvSpPr/>
            <p:nvPr/>
          </p:nvSpPr>
          <p:spPr>
            <a:xfrm>
              <a:off x="4712375" y="1523675"/>
              <a:ext cx="17425" cy="31075"/>
            </a:xfrm>
            <a:custGeom>
              <a:avLst/>
              <a:gdLst/>
              <a:ahLst/>
              <a:cxnLst/>
              <a:rect l="l" t="t" r="r" b="b"/>
              <a:pathLst>
                <a:path w="697" h="1243" extrusionOk="0">
                  <a:moveTo>
                    <a:pt x="557" y="1"/>
                  </a:moveTo>
                  <a:cubicBezTo>
                    <a:pt x="259" y="279"/>
                    <a:pt x="140" y="617"/>
                    <a:pt x="0" y="995"/>
                  </a:cubicBezTo>
                  <a:cubicBezTo>
                    <a:pt x="42" y="1163"/>
                    <a:pt x="62" y="1242"/>
                    <a:pt x="118" y="1242"/>
                  </a:cubicBezTo>
                  <a:cubicBezTo>
                    <a:pt x="168" y="1242"/>
                    <a:pt x="247" y="1178"/>
                    <a:pt x="398" y="1055"/>
                  </a:cubicBezTo>
                  <a:cubicBezTo>
                    <a:pt x="597" y="856"/>
                    <a:pt x="697" y="597"/>
                    <a:pt x="697" y="319"/>
                  </a:cubicBezTo>
                  <a:cubicBezTo>
                    <a:pt x="577" y="259"/>
                    <a:pt x="577" y="120"/>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5"/>
            <p:cNvSpPr/>
            <p:nvPr/>
          </p:nvSpPr>
          <p:spPr>
            <a:xfrm>
              <a:off x="4703925" y="1548550"/>
              <a:ext cx="18425" cy="27875"/>
            </a:xfrm>
            <a:custGeom>
              <a:avLst/>
              <a:gdLst/>
              <a:ahLst/>
              <a:cxnLst/>
              <a:rect l="l" t="t" r="r" b="b"/>
              <a:pathLst>
                <a:path w="737" h="1115" extrusionOk="0">
                  <a:moveTo>
                    <a:pt x="338" y="0"/>
                  </a:moveTo>
                  <a:cubicBezTo>
                    <a:pt x="139" y="199"/>
                    <a:pt x="100" y="458"/>
                    <a:pt x="0" y="716"/>
                  </a:cubicBezTo>
                  <a:cubicBezTo>
                    <a:pt x="0" y="876"/>
                    <a:pt x="40" y="1015"/>
                    <a:pt x="199" y="1114"/>
                  </a:cubicBezTo>
                  <a:cubicBezTo>
                    <a:pt x="239" y="1015"/>
                    <a:pt x="299" y="975"/>
                    <a:pt x="378" y="915"/>
                  </a:cubicBezTo>
                  <a:cubicBezTo>
                    <a:pt x="537" y="657"/>
                    <a:pt x="716" y="378"/>
                    <a:pt x="736" y="60"/>
                  </a:cubicBezTo>
                  <a:lnTo>
                    <a:pt x="736" y="60"/>
                  </a:lnTo>
                  <a:cubicBezTo>
                    <a:pt x="656" y="71"/>
                    <a:pt x="570" y="122"/>
                    <a:pt x="492" y="122"/>
                  </a:cubicBezTo>
                  <a:cubicBezTo>
                    <a:pt x="434" y="122"/>
                    <a:pt x="381" y="94"/>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5"/>
            <p:cNvSpPr/>
            <p:nvPr/>
          </p:nvSpPr>
          <p:spPr>
            <a:xfrm>
              <a:off x="4591525" y="1409725"/>
              <a:ext cx="34825" cy="10050"/>
            </a:xfrm>
            <a:custGeom>
              <a:avLst/>
              <a:gdLst/>
              <a:ahLst/>
              <a:cxnLst/>
              <a:rect l="l" t="t" r="r" b="b"/>
              <a:pathLst>
                <a:path w="1393" h="402" extrusionOk="0">
                  <a:moveTo>
                    <a:pt x="560" y="0"/>
                  </a:moveTo>
                  <a:cubicBezTo>
                    <a:pt x="376" y="0"/>
                    <a:pt x="188" y="61"/>
                    <a:pt x="0" y="202"/>
                  </a:cubicBezTo>
                  <a:cubicBezTo>
                    <a:pt x="319" y="361"/>
                    <a:pt x="657" y="401"/>
                    <a:pt x="1015" y="401"/>
                  </a:cubicBezTo>
                  <a:cubicBezTo>
                    <a:pt x="1094" y="361"/>
                    <a:pt x="1393" y="361"/>
                    <a:pt x="1154" y="202"/>
                  </a:cubicBezTo>
                  <a:cubicBezTo>
                    <a:pt x="965" y="76"/>
                    <a:pt x="765"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5"/>
            <p:cNvSpPr/>
            <p:nvPr/>
          </p:nvSpPr>
          <p:spPr>
            <a:xfrm>
              <a:off x="4052925" y="1394875"/>
              <a:ext cx="16450" cy="32850"/>
            </a:xfrm>
            <a:custGeom>
              <a:avLst/>
              <a:gdLst/>
              <a:ahLst/>
              <a:cxnLst/>
              <a:rect l="l" t="t" r="r" b="b"/>
              <a:pathLst>
                <a:path w="658" h="1314" extrusionOk="0">
                  <a:moveTo>
                    <a:pt x="398" y="0"/>
                  </a:moveTo>
                  <a:lnTo>
                    <a:pt x="398" y="0"/>
                  </a:lnTo>
                  <a:cubicBezTo>
                    <a:pt x="200" y="458"/>
                    <a:pt x="1" y="856"/>
                    <a:pt x="1" y="1313"/>
                  </a:cubicBezTo>
                  <a:cubicBezTo>
                    <a:pt x="100" y="1274"/>
                    <a:pt x="219" y="1194"/>
                    <a:pt x="339" y="1154"/>
                  </a:cubicBezTo>
                  <a:cubicBezTo>
                    <a:pt x="398" y="796"/>
                    <a:pt x="657" y="458"/>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5"/>
            <p:cNvSpPr/>
            <p:nvPr/>
          </p:nvSpPr>
          <p:spPr>
            <a:xfrm>
              <a:off x="4311525" y="1732550"/>
              <a:ext cx="27875" cy="17050"/>
            </a:xfrm>
            <a:custGeom>
              <a:avLst/>
              <a:gdLst/>
              <a:ahLst/>
              <a:cxnLst/>
              <a:rect l="l" t="t" r="r" b="b"/>
              <a:pathLst>
                <a:path w="1115" h="682" extrusionOk="0">
                  <a:moveTo>
                    <a:pt x="399" y="1"/>
                  </a:moveTo>
                  <a:cubicBezTo>
                    <a:pt x="299" y="120"/>
                    <a:pt x="180" y="160"/>
                    <a:pt x="21" y="180"/>
                  </a:cubicBezTo>
                  <a:cubicBezTo>
                    <a:pt x="1" y="180"/>
                    <a:pt x="1" y="180"/>
                    <a:pt x="1" y="219"/>
                  </a:cubicBezTo>
                  <a:cubicBezTo>
                    <a:pt x="1" y="279"/>
                    <a:pt x="21" y="299"/>
                    <a:pt x="80" y="319"/>
                  </a:cubicBezTo>
                  <a:cubicBezTo>
                    <a:pt x="120" y="379"/>
                    <a:pt x="180" y="458"/>
                    <a:pt x="259" y="498"/>
                  </a:cubicBezTo>
                  <a:cubicBezTo>
                    <a:pt x="319" y="558"/>
                    <a:pt x="379" y="597"/>
                    <a:pt x="438" y="657"/>
                  </a:cubicBezTo>
                  <a:cubicBezTo>
                    <a:pt x="468" y="627"/>
                    <a:pt x="498" y="612"/>
                    <a:pt x="523" y="612"/>
                  </a:cubicBezTo>
                  <a:cubicBezTo>
                    <a:pt x="548" y="612"/>
                    <a:pt x="568" y="627"/>
                    <a:pt x="578" y="657"/>
                  </a:cubicBezTo>
                  <a:cubicBezTo>
                    <a:pt x="612" y="674"/>
                    <a:pt x="643" y="682"/>
                    <a:pt x="672" y="682"/>
                  </a:cubicBezTo>
                  <a:cubicBezTo>
                    <a:pt x="827" y="682"/>
                    <a:pt x="911" y="471"/>
                    <a:pt x="1066" y="471"/>
                  </a:cubicBezTo>
                  <a:cubicBezTo>
                    <a:pt x="1082" y="471"/>
                    <a:pt x="1098" y="473"/>
                    <a:pt x="1115" y="478"/>
                  </a:cubicBezTo>
                  <a:cubicBezTo>
                    <a:pt x="896" y="299"/>
                    <a:pt x="677" y="100"/>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5"/>
            <p:cNvSpPr/>
            <p:nvPr/>
          </p:nvSpPr>
          <p:spPr>
            <a:xfrm>
              <a:off x="4169800" y="1317300"/>
              <a:ext cx="30850" cy="19950"/>
            </a:xfrm>
            <a:custGeom>
              <a:avLst/>
              <a:gdLst/>
              <a:ahLst/>
              <a:cxnLst/>
              <a:rect l="l" t="t" r="r" b="b"/>
              <a:pathLst>
                <a:path w="1234" h="798" extrusionOk="0">
                  <a:moveTo>
                    <a:pt x="378" y="0"/>
                  </a:moveTo>
                  <a:cubicBezTo>
                    <a:pt x="319" y="0"/>
                    <a:pt x="259" y="0"/>
                    <a:pt x="199" y="20"/>
                  </a:cubicBezTo>
                  <a:cubicBezTo>
                    <a:pt x="160" y="80"/>
                    <a:pt x="120" y="120"/>
                    <a:pt x="100" y="179"/>
                  </a:cubicBezTo>
                  <a:lnTo>
                    <a:pt x="179" y="319"/>
                  </a:lnTo>
                  <a:cubicBezTo>
                    <a:pt x="120" y="358"/>
                    <a:pt x="100" y="378"/>
                    <a:pt x="60" y="398"/>
                  </a:cubicBezTo>
                  <a:cubicBezTo>
                    <a:pt x="60" y="418"/>
                    <a:pt x="20" y="458"/>
                    <a:pt x="0" y="478"/>
                  </a:cubicBezTo>
                  <a:cubicBezTo>
                    <a:pt x="381" y="592"/>
                    <a:pt x="762" y="797"/>
                    <a:pt x="1178" y="797"/>
                  </a:cubicBezTo>
                  <a:cubicBezTo>
                    <a:pt x="1196" y="797"/>
                    <a:pt x="1215" y="797"/>
                    <a:pt x="1234" y="796"/>
                  </a:cubicBezTo>
                  <a:cubicBezTo>
                    <a:pt x="1114" y="677"/>
                    <a:pt x="1015" y="557"/>
                    <a:pt x="896" y="418"/>
                  </a:cubicBezTo>
                  <a:cubicBezTo>
                    <a:pt x="876" y="398"/>
                    <a:pt x="876" y="378"/>
                    <a:pt x="816" y="358"/>
                  </a:cubicBezTo>
                  <a:cubicBezTo>
                    <a:pt x="776" y="279"/>
                    <a:pt x="697" y="219"/>
                    <a:pt x="617" y="159"/>
                  </a:cubicBezTo>
                  <a:cubicBezTo>
                    <a:pt x="557" y="80"/>
                    <a:pt x="478" y="2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5"/>
            <p:cNvSpPr/>
            <p:nvPr/>
          </p:nvSpPr>
          <p:spPr>
            <a:xfrm>
              <a:off x="4235950" y="1335100"/>
              <a:ext cx="20900" cy="15200"/>
            </a:xfrm>
            <a:custGeom>
              <a:avLst/>
              <a:gdLst/>
              <a:ahLst/>
              <a:cxnLst/>
              <a:rect l="l" t="t" r="r" b="b"/>
              <a:pathLst>
                <a:path w="836" h="608" extrusionOk="0">
                  <a:moveTo>
                    <a:pt x="665" y="0"/>
                  </a:moveTo>
                  <a:cubicBezTo>
                    <a:pt x="614" y="0"/>
                    <a:pt x="558" y="21"/>
                    <a:pt x="497" y="64"/>
                  </a:cubicBezTo>
                  <a:cubicBezTo>
                    <a:pt x="477" y="67"/>
                    <a:pt x="455" y="68"/>
                    <a:pt x="433" y="68"/>
                  </a:cubicBezTo>
                  <a:cubicBezTo>
                    <a:pt x="384" y="68"/>
                    <a:pt x="334" y="63"/>
                    <a:pt x="285" y="63"/>
                  </a:cubicBezTo>
                  <a:cubicBezTo>
                    <a:pt x="191" y="63"/>
                    <a:pt x="106" y="80"/>
                    <a:pt x="60" y="183"/>
                  </a:cubicBezTo>
                  <a:cubicBezTo>
                    <a:pt x="0" y="382"/>
                    <a:pt x="259" y="402"/>
                    <a:pt x="318" y="561"/>
                  </a:cubicBezTo>
                  <a:cubicBezTo>
                    <a:pt x="338" y="601"/>
                    <a:pt x="398" y="601"/>
                    <a:pt x="438" y="601"/>
                  </a:cubicBezTo>
                  <a:cubicBezTo>
                    <a:pt x="465" y="605"/>
                    <a:pt x="490" y="607"/>
                    <a:pt x="513" y="607"/>
                  </a:cubicBezTo>
                  <a:cubicBezTo>
                    <a:pt x="818" y="607"/>
                    <a:pt x="706" y="252"/>
                    <a:pt x="836" y="104"/>
                  </a:cubicBezTo>
                  <a:cubicBezTo>
                    <a:pt x="790" y="36"/>
                    <a:pt x="732" y="0"/>
                    <a:pt x="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5"/>
            <p:cNvSpPr/>
            <p:nvPr/>
          </p:nvSpPr>
          <p:spPr>
            <a:xfrm>
              <a:off x="4287175" y="1344650"/>
              <a:ext cx="16425" cy="14475"/>
            </a:xfrm>
            <a:custGeom>
              <a:avLst/>
              <a:gdLst/>
              <a:ahLst/>
              <a:cxnLst/>
              <a:rect l="l" t="t" r="r" b="b"/>
              <a:pathLst>
                <a:path w="657" h="579" extrusionOk="0">
                  <a:moveTo>
                    <a:pt x="458" y="0"/>
                  </a:moveTo>
                  <a:cubicBezTo>
                    <a:pt x="433" y="0"/>
                    <a:pt x="408" y="20"/>
                    <a:pt x="378" y="60"/>
                  </a:cubicBezTo>
                  <a:cubicBezTo>
                    <a:pt x="279" y="199"/>
                    <a:pt x="0" y="259"/>
                    <a:pt x="40" y="518"/>
                  </a:cubicBezTo>
                  <a:cubicBezTo>
                    <a:pt x="130" y="556"/>
                    <a:pt x="236" y="578"/>
                    <a:pt x="349" y="578"/>
                  </a:cubicBezTo>
                  <a:cubicBezTo>
                    <a:pt x="410" y="578"/>
                    <a:pt x="474" y="571"/>
                    <a:pt x="537" y="557"/>
                  </a:cubicBezTo>
                  <a:cubicBezTo>
                    <a:pt x="637" y="398"/>
                    <a:pt x="657" y="219"/>
                    <a:pt x="537" y="60"/>
                  </a:cubicBezTo>
                  <a:cubicBezTo>
                    <a:pt x="507" y="20"/>
                    <a:pt x="482" y="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5"/>
            <p:cNvSpPr/>
            <p:nvPr/>
          </p:nvSpPr>
          <p:spPr>
            <a:xfrm>
              <a:off x="4618875" y="1593125"/>
              <a:ext cx="13450" cy="17125"/>
            </a:xfrm>
            <a:custGeom>
              <a:avLst/>
              <a:gdLst/>
              <a:ahLst/>
              <a:cxnLst/>
              <a:rect l="l" t="t" r="r" b="b"/>
              <a:pathLst>
                <a:path w="538" h="685" extrusionOk="0">
                  <a:moveTo>
                    <a:pt x="371" y="1"/>
                  </a:moveTo>
                  <a:cubicBezTo>
                    <a:pt x="351" y="1"/>
                    <a:pt x="333" y="3"/>
                    <a:pt x="319" y="8"/>
                  </a:cubicBezTo>
                  <a:cubicBezTo>
                    <a:pt x="0" y="167"/>
                    <a:pt x="140" y="465"/>
                    <a:pt x="120" y="684"/>
                  </a:cubicBezTo>
                  <a:cubicBezTo>
                    <a:pt x="398" y="585"/>
                    <a:pt x="538" y="386"/>
                    <a:pt x="518" y="87"/>
                  </a:cubicBezTo>
                  <a:cubicBezTo>
                    <a:pt x="518" y="26"/>
                    <a:pt x="436"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5"/>
            <p:cNvSpPr/>
            <p:nvPr/>
          </p:nvSpPr>
          <p:spPr>
            <a:xfrm>
              <a:off x="4227000" y="1396875"/>
              <a:ext cx="9450" cy="19925"/>
            </a:xfrm>
            <a:custGeom>
              <a:avLst/>
              <a:gdLst/>
              <a:ahLst/>
              <a:cxnLst/>
              <a:rect l="l" t="t" r="r" b="b"/>
              <a:pathLst>
                <a:path w="378" h="797" extrusionOk="0">
                  <a:moveTo>
                    <a:pt x="259" y="0"/>
                  </a:moveTo>
                  <a:cubicBezTo>
                    <a:pt x="159" y="219"/>
                    <a:pt x="0" y="458"/>
                    <a:pt x="20" y="716"/>
                  </a:cubicBezTo>
                  <a:cubicBezTo>
                    <a:pt x="65" y="772"/>
                    <a:pt x="116" y="797"/>
                    <a:pt x="173" y="797"/>
                  </a:cubicBezTo>
                  <a:cubicBezTo>
                    <a:pt x="218" y="797"/>
                    <a:pt x="266" y="782"/>
                    <a:pt x="318" y="756"/>
                  </a:cubicBezTo>
                  <a:cubicBezTo>
                    <a:pt x="318" y="617"/>
                    <a:pt x="338" y="517"/>
                    <a:pt x="378" y="418"/>
                  </a:cubicBezTo>
                  <a:cubicBezTo>
                    <a:pt x="318" y="279"/>
                    <a:pt x="378" y="119"/>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5"/>
            <p:cNvSpPr/>
            <p:nvPr/>
          </p:nvSpPr>
          <p:spPr>
            <a:xfrm>
              <a:off x="4205100" y="1556600"/>
              <a:ext cx="12475" cy="18325"/>
            </a:xfrm>
            <a:custGeom>
              <a:avLst/>
              <a:gdLst/>
              <a:ahLst/>
              <a:cxnLst/>
              <a:rect l="l" t="t" r="r" b="b"/>
              <a:pathLst>
                <a:path w="499" h="733" extrusionOk="0">
                  <a:moveTo>
                    <a:pt x="249" y="1"/>
                  </a:moveTo>
                  <a:cubicBezTo>
                    <a:pt x="214" y="1"/>
                    <a:pt x="191" y="30"/>
                    <a:pt x="180" y="96"/>
                  </a:cubicBezTo>
                  <a:cubicBezTo>
                    <a:pt x="160" y="275"/>
                    <a:pt x="180" y="474"/>
                    <a:pt x="1" y="574"/>
                  </a:cubicBezTo>
                  <a:lnTo>
                    <a:pt x="1" y="733"/>
                  </a:lnTo>
                  <a:cubicBezTo>
                    <a:pt x="498" y="693"/>
                    <a:pt x="279" y="295"/>
                    <a:pt x="359" y="56"/>
                  </a:cubicBezTo>
                  <a:cubicBezTo>
                    <a:pt x="314" y="21"/>
                    <a:pt x="27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5"/>
            <p:cNvSpPr/>
            <p:nvPr/>
          </p:nvSpPr>
          <p:spPr>
            <a:xfrm>
              <a:off x="4209075" y="1640550"/>
              <a:ext cx="8000" cy="27375"/>
            </a:xfrm>
            <a:custGeom>
              <a:avLst/>
              <a:gdLst/>
              <a:ahLst/>
              <a:cxnLst/>
              <a:rect l="l" t="t" r="r" b="b"/>
              <a:pathLst>
                <a:path w="320" h="1095" extrusionOk="0">
                  <a:moveTo>
                    <a:pt x="21" y="0"/>
                  </a:moveTo>
                  <a:cubicBezTo>
                    <a:pt x="21" y="378"/>
                    <a:pt x="1" y="756"/>
                    <a:pt x="180" y="1095"/>
                  </a:cubicBezTo>
                  <a:cubicBezTo>
                    <a:pt x="140" y="717"/>
                    <a:pt x="319" y="319"/>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5"/>
            <p:cNvSpPr/>
            <p:nvPr/>
          </p:nvSpPr>
          <p:spPr>
            <a:xfrm>
              <a:off x="4508475" y="1428525"/>
              <a:ext cx="11450" cy="12125"/>
            </a:xfrm>
            <a:custGeom>
              <a:avLst/>
              <a:gdLst/>
              <a:ahLst/>
              <a:cxnLst/>
              <a:rect l="l" t="t" r="r" b="b"/>
              <a:pathLst>
                <a:path w="458" h="485" extrusionOk="0">
                  <a:moveTo>
                    <a:pt x="240" y="0"/>
                  </a:moveTo>
                  <a:cubicBezTo>
                    <a:pt x="149" y="0"/>
                    <a:pt x="68" y="47"/>
                    <a:pt x="0" y="127"/>
                  </a:cubicBezTo>
                  <a:cubicBezTo>
                    <a:pt x="20" y="246"/>
                    <a:pt x="20" y="405"/>
                    <a:pt x="179" y="485"/>
                  </a:cubicBezTo>
                  <a:cubicBezTo>
                    <a:pt x="279" y="345"/>
                    <a:pt x="358" y="206"/>
                    <a:pt x="458" y="87"/>
                  </a:cubicBezTo>
                  <a:cubicBezTo>
                    <a:pt x="381" y="27"/>
                    <a:pt x="308" y="0"/>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5"/>
            <p:cNvSpPr/>
            <p:nvPr/>
          </p:nvSpPr>
          <p:spPr>
            <a:xfrm>
              <a:off x="4042475" y="1362550"/>
              <a:ext cx="7500" cy="22400"/>
            </a:xfrm>
            <a:custGeom>
              <a:avLst/>
              <a:gdLst/>
              <a:ahLst/>
              <a:cxnLst/>
              <a:rect l="l" t="t" r="r" b="b"/>
              <a:pathLst>
                <a:path w="300" h="896" extrusionOk="0">
                  <a:moveTo>
                    <a:pt x="240" y="0"/>
                  </a:moveTo>
                  <a:cubicBezTo>
                    <a:pt x="1" y="279"/>
                    <a:pt x="120" y="597"/>
                    <a:pt x="100" y="896"/>
                  </a:cubicBezTo>
                  <a:cubicBezTo>
                    <a:pt x="299" y="637"/>
                    <a:pt x="240" y="299"/>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5"/>
            <p:cNvSpPr/>
            <p:nvPr/>
          </p:nvSpPr>
          <p:spPr>
            <a:xfrm>
              <a:off x="4386625" y="1363550"/>
              <a:ext cx="18925" cy="8975"/>
            </a:xfrm>
            <a:custGeom>
              <a:avLst/>
              <a:gdLst/>
              <a:ahLst/>
              <a:cxnLst/>
              <a:rect l="l" t="t" r="r" b="b"/>
              <a:pathLst>
                <a:path w="757" h="359" extrusionOk="0">
                  <a:moveTo>
                    <a:pt x="697" y="0"/>
                  </a:moveTo>
                  <a:cubicBezTo>
                    <a:pt x="517" y="98"/>
                    <a:pt x="337" y="170"/>
                    <a:pt x="134" y="170"/>
                  </a:cubicBezTo>
                  <a:cubicBezTo>
                    <a:pt x="91" y="170"/>
                    <a:pt x="46" y="166"/>
                    <a:pt x="1" y="159"/>
                  </a:cubicBezTo>
                  <a:lnTo>
                    <a:pt x="1" y="338"/>
                  </a:lnTo>
                  <a:lnTo>
                    <a:pt x="60" y="358"/>
                  </a:lnTo>
                  <a:lnTo>
                    <a:pt x="140" y="338"/>
                  </a:lnTo>
                  <a:cubicBezTo>
                    <a:pt x="339" y="319"/>
                    <a:pt x="538" y="319"/>
                    <a:pt x="737" y="299"/>
                  </a:cubicBezTo>
                  <a:cubicBezTo>
                    <a:pt x="737" y="239"/>
                    <a:pt x="737" y="199"/>
                    <a:pt x="677" y="139"/>
                  </a:cubicBezTo>
                  <a:cubicBezTo>
                    <a:pt x="697" y="139"/>
                    <a:pt x="697" y="120"/>
                    <a:pt x="737" y="100"/>
                  </a:cubicBezTo>
                  <a:cubicBezTo>
                    <a:pt x="757" y="60"/>
                    <a:pt x="737" y="20"/>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5"/>
            <p:cNvSpPr/>
            <p:nvPr/>
          </p:nvSpPr>
          <p:spPr>
            <a:xfrm>
              <a:off x="4228975" y="1540600"/>
              <a:ext cx="14450" cy="17925"/>
            </a:xfrm>
            <a:custGeom>
              <a:avLst/>
              <a:gdLst/>
              <a:ahLst/>
              <a:cxnLst/>
              <a:rect l="l" t="t" r="r" b="b"/>
              <a:pathLst>
                <a:path w="578" h="717" extrusionOk="0">
                  <a:moveTo>
                    <a:pt x="239" y="0"/>
                  </a:moveTo>
                  <a:lnTo>
                    <a:pt x="239" y="0"/>
                  </a:lnTo>
                  <a:cubicBezTo>
                    <a:pt x="1" y="199"/>
                    <a:pt x="120" y="477"/>
                    <a:pt x="120" y="716"/>
                  </a:cubicBezTo>
                  <a:cubicBezTo>
                    <a:pt x="577" y="537"/>
                    <a:pt x="140" y="21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5"/>
            <p:cNvSpPr/>
            <p:nvPr/>
          </p:nvSpPr>
          <p:spPr>
            <a:xfrm>
              <a:off x="4220025" y="1449575"/>
              <a:ext cx="8475" cy="21900"/>
            </a:xfrm>
            <a:custGeom>
              <a:avLst/>
              <a:gdLst/>
              <a:ahLst/>
              <a:cxnLst/>
              <a:rect l="l" t="t" r="r" b="b"/>
              <a:pathLst>
                <a:path w="339" h="876" extrusionOk="0">
                  <a:moveTo>
                    <a:pt x="259" y="1"/>
                  </a:moveTo>
                  <a:cubicBezTo>
                    <a:pt x="1" y="259"/>
                    <a:pt x="140" y="578"/>
                    <a:pt x="100" y="876"/>
                  </a:cubicBezTo>
                  <a:cubicBezTo>
                    <a:pt x="339" y="637"/>
                    <a:pt x="279" y="299"/>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5"/>
            <p:cNvSpPr/>
            <p:nvPr/>
          </p:nvSpPr>
          <p:spPr>
            <a:xfrm>
              <a:off x="4212575" y="1436150"/>
              <a:ext cx="6975" cy="17925"/>
            </a:xfrm>
            <a:custGeom>
              <a:avLst/>
              <a:gdLst/>
              <a:ahLst/>
              <a:cxnLst/>
              <a:rect l="l" t="t" r="r" b="b"/>
              <a:pathLst>
                <a:path w="279" h="717" extrusionOk="0">
                  <a:moveTo>
                    <a:pt x="199" y="1"/>
                  </a:moveTo>
                  <a:lnTo>
                    <a:pt x="199" y="1"/>
                  </a:lnTo>
                  <a:cubicBezTo>
                    <a:pt x="40" y="219"/>
                    <a:pt x="0" y="438"/>
                    <a:pt x="60" y="717"/>
                  </a:cubicBezTo>
                  <a:cubicBezTo>
                    <a:pt x="279" y="518"/>
                    <a:pt x="199" y="239"/>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5"/>
            <p:cNvSpPr/>
            <p:nvPr/>
          </p:nvSpPr>
          <p:spPr>
            <a:xfrm>
              <a:off x="4209075" y="1515225"/>
              <a:ext cx="8000" cy="10100"/>
            </a:xfrm>
            <a:custGeom>
              <a:avLst/>
              <a:gdLst/>
              <a:ahLst/>
              <a:cxnLst/>
              <a:rect l="l" t="t" r="r" b="b"/>
              <a:pathLst>
                <a:path w="320" h="404" extrusionOk="0">
                  <a:moveTo>
                    <a:pt x="21" y="1"/>
                  </a:moveTo>
                  <a:cubicBezTo>
                    <a:pt x="1" y="20"/>
                    <a:pt x="1" y="60"/>
                    <a:pt x="1" y="120"/>
                  </a:cubicBezTo>
                  <a:cubicBezTo>
                    <a:pt x="1" y="277"/>
                    <a:pt x="42" y="403"/>
                    <a:pt x="153" y="403"/>
                  </a:cubicBezTo>
                  <a:cubicBezTo>
                    <a:pt x="197" y="403"/>
                    <a:pt x="252" y="384"/>
                    <a:pt x="319" y="339"/>
                  </a:cubicBezTo>
                  <a:cubicBezTo>
                    <a:pt x="299" y="140"/>
                    <a:pt x="180" y="6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5"/>
            <p:cNvSpPr/>
            <p:nvPr/>
          </p:nvSpPr>
          <p:spPr>
            <a:xfrm>
              <a:off x="4631300" y="1570925"/>
              <a:ext cx="3525" cy="9550"/>
            </a:xfrm>
            <a:custGeom>
              <a:avLst/>
              <a:gdLst/>
              <a:ahLst/>
              <a:cxnLst/>
              <a:rect l="l" t="t" r="r" b="b"/>
              <a:pathLst>
                <a:path w="141" h="382" extrusionOk="0">
                  <a:moveTo>
                    <a:pt x="140" y="1"/>
                  </a:moveTo>
                  <a:cubicBezTo>
                    <a:pt x="80" y="80"/>
                    <a:pt x="21" y="120"/>
                    <a:pt x="21" y="180"/>
                  </a:cubicBezTo>
                  <a:cubicBezTo>
                    <a:pt x="1" y="259"/>
                    <a:pt x="1" y="359"/>
                    <a:pt x="80" y="378"/>
                  </a:cubicBezTo>
                  <a:cubicBezTo>
                    <a:pt x="80" y="380"/>
                    <a:pt x="81" y="381"/>
                    <a:pt x="82" y="381"/>
                  </a:cubicBezTo>
                  <a:cubicBezTo>
                    <a:pt x="91" y="381"/>
                    <a:pt x="140" y="295"/>
                    <a:pt x="140" y="259"/>
                  </a:cubicBezTo>
                  <a:lnTo>
                    <a:pt x="1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5"/>
            <p:cNvSpPr/>
            <p:nvPr/>
          </p:nvSpPr>
          <p:spPr>
            <a:xfrm>
              <a:off x="4227000" y="1414775"/>
              <a:ext cx="7975" cy="8975"/>
            </a:xfrm>
            <a:custGeom>
              <a:avLst/>
              <a:gdLst/>
              <a:ahLst/>
              <a:cxnLst/>
              <a:rect l="l" t="t" r="r" b="b"/>
              <a:pathLst>
                <a:path w="319" h="359" extrusionOk="0">
                  <a:moveTo>
                    <a:pt x="20" y="0"/>
                  </a:moveTo>
                  <a:cubicBezTo>
                    <a:pt x="0" y="60"/>
                    <a:pt x="0" y="139"/>
                    <a:pt x="0" y="179"/>
                  </a:cubicBezTo>
                  <a:cubicBezTo>
                    <a:pt x="60" y="259"/>
                    <a:pt x="119" y="299"/>
                    <a:pt x="179" y="358"/>
                  </a:cubicBezTo>
                  <a:cubicBezTo>
                    <a:pt x="219" y="239"/>
                    <a:pt x="279" y="139"/>
                    <a:pt x="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5"/>
            <p:cNvSpPr/>
            <p:nvPr/>
          </p:nvSpPr>
          <p:spPr>
            <a:xfrm>
              <a:off x="4725300" y="1514225"/>
              <a:ext cx="5500" cy="8975"/>
            </a:xfrm>
            <a:custGeom>
              <a:avLst/>
              <a:gdLst/>
              <a:ahLst/>
              <a:cxnLst/>
              <a:rect l="l" t="t" r="r" b="b"/>
              <a:pathLst>
                <a:path w="220" h="359" extrusionOk="0">
                  <a:moveTo>
                    <a:pt x="180" y="1"/>
                  </a:moveTo>
                  <a:lnTo>
                    <a:pt x="180" y="1"/>
                  </a:lnTo>
                  <a:cubicBezTo>
                    <a:pt x="60" y="80"/>
                    <a:pt x="20" y="200"/>
                    <a:pt x="1" y="359"/>
                  </a:cubicBezTo>
                  <a:cubicBezTo>
                    <a:pt x="160" y="279"/>
                    <a:pt x="219" y="16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5"/>
            <p:cNvSpPr/>
            <p:nvPr/>
          </p:nvSpPr>
          <p:spPr>
            <a:xfrm>
              <a:off x="4396075" y="1632100"/>
              <a:ext cx="6500" cy="4000"/>
            </a:xfrm>
            <a:custGeom>
              <a:avLst/>
              <a:gdLst/>
              <a:ahLst/>
              <a:cxnLst/>
              <a:rect l="l" t="t" r="r" b="b"/>
              <a:pathLst>
                <a:path w="260" h="160" extrusionOk="0">
                  <a:moveTo>
                    <a:pt x="20" y="0"/>
                  </a:moveTo>
                  <a:cubicBezTo>
                    <a:pt x="1" y="60"/>
                    <a:pt x="1" y="120"/>
                    <a:pt x="20" y="140"/>
                  </a:cubicBezTo>
                  <a:cubicBezTo>
                    <a:pt x="80" y="140"/>
                    <a:pt x="120" y="159"/>
                    <a:pt x="180" y="159"/>
                  </a:cubicBezTo>
                  <a:cubicBezTo>
                    <a:pt x="199" y="140"/>
                    <a:pt x="219" y="80"/>
                    <a:pt x="259" y="40"/>
                  </a:cubicBezTo>
                  <a:cubicBezTo>
                    <a:pt x="180" y="2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5"/>
            <p:cNvSpPr/>
            <p:nvPr/>
          </p:nvSpPr>
          <p:spPr>
            <a:xfrm>
              <a:off x="4218525" y="1419750"/>
              <a:ext cx="4000" cy="8475"/>
            </a:xfrm>
            <a:custGeom>
              <a:avLst/>
              <a:gdLst/>
              <a:ahLst/>
              <a:cxnLst/>
              <a:rect l="l" t="t" r="r" b="b"/>
              <a:pathLst>
                <a:path w="160" h="339" extrusionOk="0">
                  <a:moveTo>
                    <a:pt x="160" y="0"/>
                  </a:moveTo>
                  <a:lnTo>
                    <a:pt x="160" y="0"/>
                  </a:lnTo>
                  <a:cubicBezTo>
                    <a:pt x="21" y="60"/>
                    <a:pt x="1" y="179"/>
                    <a:pt x="21" y="338"/>
                  </a:cubicBezTo>
                  <a:cubicBezTo>
                    <a:pt x="140" y="259"/>
                    <a:pt x="160" y="139"/>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5"/>
            <p:cNvSpPr/>
            <p:nvPr/>
          </p:nvSpPr>
          <p:spPr>
            <a:xfrm>
              <a:off x="4226500" y="1431675"/>
              <a:ext cx="4500" cy="9475"/>
            </a:xfrm>
            <a:custGeom>
              <a:avLst/>
              <a:gdLst/>
              <a:ahLst/>
              <a:cxnLst/>
              <a:rect l="l" t="t" r="r" b="b"/>
              <a:pathLst>
                <a:path w="180" h="379" extrusionOk="0">
                  <a:moveTo>
                    <a:pt x="139" y="1"/>
                  </a:moveTo>
                  <a:lnTo>
                    <a:pt x="139" y="1"/>
                  </a:lnTo>
                  <a:cubicBezTo>
                    <a:pt x="20" y="100"/>
                    <a:pt x="0" y="219"/>
                    <a:pt x="20" y="379"/>
                  </a:cubicBezTo>
                  <a:cubicBezTo>
                    <a:pt x="119" y="299"/>
                    <a:pt x="179" y="18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5"/>
            <p:cNvSpPr/>
            <p:nvPr/>
          </p:nvSpPr>
          <p:spPr>
            <a:xfrm>
              <a:off x="4586550" y="1779800"/>
              <a:ext cx="3500" cy="4500"/>
            </a:xfrm>
            <a:custGeom>
              <a:avLst/>
              <a:gdLst/>
              <a:ahLst/>
              <a:cxnLst/>
              <a:rect l="l" t="t" r="r" b="b"/>
              <a:pathLst>
                <a:path w="140" h="180" extrusionOk="0">
                  <a:moveTo>
                    <a:pt x="0" y="0"/>
                  </a:moveTo>
                  <a:lnTo>
                    <a:pt x="0" y="179"/>
                  </a:lnTo>
                  <a:cubicBezTo>
                    <a:pt x="140" y="100"/>
                    <a:pt x="12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5"/>
            <p:cNvSpPr/>
            <p:nvPr/>
          </p:nvSpPr>
          <p:spPr>
            <a:xfrm>
              <a:off x="4470675" y="1501300"/>
              <a:ext cx="2500" cy="5500"/>
            </a:xfrm>
            <a:custGeom>
              <a:avLst/>
              <a:gdLst/>
              <a:ahLst/>
              <a:cxnLst/>
              <a:rect l="l" t="t" r="r" b="b"/>
              <a:pathLst>
                <a:path w="100" h="220" extrusionOk="0">
                  <a:moveTo>
                    <a:pt x="100" y="1"/>
                  </a:moveTo>
                  <a:cubicBezTo>
                    <a:pt x="0" y="80"/>
                    <a:pt x="0" y="160"/>
                    <a:pt x="100" y="21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5"/>
            <p:cNvSpPr/>
            <p:nvPr/>
          </p:nvSpPr>
          <p:spPr>
            <a:xfrm>
              <a:off x="4301100" y="1735050"/>
              <a:ext cx="12950" cy="5575"/>
            </a:xfrm>
            <a:custGeom>
              <a:avLst/>
              <a:gdLst/>
              <a:ahLst/>
              <a:cxnLst/>
              <a:rect l="l" t="t" r="r" b="b"/>
              <a:pathLst>
                <a:path w="518" h="223" extrusionOk="0">
                  <a:moveTo>
                    <a:pt x="82" y="0"/>
                  </a:moveTo>
                  <a:cubicBezTo>
                    <a:pt x="50" y="0"/>
                    <a:pt x="20" y="20"/>
                    <a:pt x="0" y="60"/>
                  </a:cubicBezTo>
                  <a:cubicBezTo>
                    <a:pt x="85" y="202"/>
                    <a:pt x="211" y="222"/>
                    <a:pt x="349" y="222"/>
                  </a:cubicBezTo>
                  <a:cubicBezTo>
                    <a:pt x="404" y="222"/>
                    <a:pt x="460" y="219"/>
                    <a:pt x="517" y="219"/>
                  </a:cubicBezTo>
                  <a:cubicBezTo>
                    <a:pt x="517" y="179"/>
                    <a:pt x="497" y="119"/>
                    <a:pt x="477" y="80"/>
                  </a:cubicBezTo>
                  <a:cubicBezTo>
                    <a:pt x="338" y="80"/>
                    <a:pt x="239" y="60"/>
                    <a:pt x="179" y="60"/>
                  </a:cubicBezTo>
                  <a:cubicBezTo>
                    <a:pt x="149" y="20"/>
                    <a:pt x="114" y="0"/>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5"/>
            <p:cNvSpPr/>
            <p:nvPr/>
          </p:nvSpPr>
          <p:spPr>
            <a:xfrm>
              <a:off x="4265775" y="1710175"/>
              <a:ext cx="8475" cy="4500"/>
            </a:xfrm>
            <a:custGeom>
              <a:avLst/>
              <a:gdLst/>
              <a:ahLst/>
              <a:cxnLst/>
              <a:rect l="l" t="t" r="r" b="b"/>
              <a:pathLst>
                <a:path w="339" h="180" extrusionOk="0">
                  <a:moveTo>
                    <a:pt x="1" y="0"/>
                  </a:moveTo>
                  <a:cubicBezTo>
                    <a:pt x="60" y="180"/>
                    <a:pt x="200" y="180"/>
                    <a:pt x="339" y="180"/>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5"/>
            <p:cNvSpPr/>
            <p:nvPr/>
          </p:nvSpPr>
          <p:spPr>
            <a:xfrm>
              <a:off x="4299100" y="1732050"/>
              <a:ext cx="5500" cy="4500"/>
            </a:xfrm>
            <a:custGeom>
              <a:avLst/>
              <a:gdLst/>
              <a:ahLst/>
              <a:cxnLst/>
              <a:rect l="l" t="t" r="r" b="b"/>
              <a:pathLst>
                <a:path w="220" h="180" extrusionOk="0">
                  <a:moveTo>
                    <a:pt x="20" y="1"/>
                  </a:moveTo>
                  <a:cubicBezTo>
                    <a:pt x="20" y="1"/>
                    <a:pt x="0" y="1"/>
                    <a:pt x="0" y="41"/>
                  </a:cubicBezTo>
                  <a:cubicBezTo>
                    <a:pt x="0" y="100"/>
                    <a:pt x="0" y="140"/>
                    <a:pt x="40" y="180"/>
                  </a:cubicBezTo>
                  <a:lnTo>
                    <a:pt x="219" y="180"/>
                  </a:lnTo>
                  <a:cubicBezTo>
                    <a:pt x="180" y="120"/>
                    <a:pt x="100" y="4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5"/>
            <p:cNvSpPr/>
            <p:nvPr/>
          </p:nvSpPr>
          <p:spPr>
            <a:xfrm>
              <a:off x="4296125" y="1732050"/>
              <a:ext cx="4500" cy="4500"/>
            </a:xfrm>
            <a:custGeom>
              <a:avLst/>
              <a:gdLst/>
              <a:ahLst/>
              <a:cxnLst/>
              <a:rect l="l" t="t" r="r" b="b"/>
              <a:pathLst>
                <a:path w="180" h="180" extrusionOk="0">
                  <a:moveTo>
                    <a:pt x="0" y="1"/>
                  </a:move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5"/>
            <p:cNvSpPr/>
            <p:nvPr/>
          </p:nvSpPr>
          <p:spPr>
            <a:xfrm>
              <a:off x="4313525" y="1740500"/>
              <a:ext cx="4500" cy="4500"/>
            </a:xfrm>
            <a:custGeom>
              <a:avLst/>
              <a:gdLst/>
              <a:ahLst/>
              <a:cxnLst/>
              <a:rect l="l" t="t" r="r" b="b"/>
              <a:pathLst>
                <a:path w="180" h="180" extrusionOk="0">
                  <a:moveTo>
                    <a:pt x="0" y="1"/>
                  </a:moveTo>
                  <a:lnTo>
                    <a:pt x="0" y="180"/>
                  </a:lnTo>
                  <a:lnTo>
                    <a:pt x="179" y="18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5"/>
            <p:cNvSpPr/>
            <p:nvPr/>
          </p:nvSpPr>
          <p:spPr>
            <a:xfrm>
              <a:off x="4025575" y="1401825"/>
              <a:ext cx="17425" cy="94500"/>
            </a:xfrm>
            <a:custGeom>
              <a:avLst/>
              <a:gdLst/>
              <a:ahLst/>
              <a:cxnLst/>
              <a:rect l="l" t="t" r="r" b="b"/>
              <a:pathLst>
                <a:path w="697" h="3780" extrusionOk="0">
                  <a:moveTo>
                    <a:pt x="378" y="1"/>
                  </a:moveTo>
                  <a:cubicBezTo>
                    <a:pt x="0" y="1195"/>
                    <a:pt x="60" y="2408"/>
                    <a:pt x="40" y="3681"/>
                  </a:cubicBezTo>
                  <a:cubicBezTo>
                    <a:pt x="108" y="3749"/>
                    <a:pt x="195" y="3780"/>
                    <a:pt x="281" y="3780"/>
                  </a:cubicBezTo>
                  <a:cubicBezTo>
                    <a:pt x="321" y="3780"/>
                    <a:pt x="361" y="3773"/>
                    <a:pt x="398" y="3761"/>
                  </a:cubicBezTo>
                  <a:cubicBezTo>
                    <a:pt x="518" y="3641"/>
                    <a:pt x="637" y="3542"/>
                    <a:pt x="538" y="3343"/>
                  </a:cubicBezTo>
                  <a:cubicBezTo>
                    <a:pt x="398" y="2289"/>
                    <a:pt x="697" y="1254"/>
                    <a:pt x="577" y="200"/>
                  </a:cubicBezTo>
                  <a:lnTo>
                    <a:pt x="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5"/>
            <p:cNvSpPr/>
            <p:nvPr/>
          </p:nvSpPr>
          <p:spPr>
            <a:xfrm>
              <a:off x="3873400" y="1258800"/>
              <a:ext cx="16625" cy="123675"/>
            </a:xfrm>
            <a:custGeom>
              <a:avLst/>
              <a:gdLst/>
              <a:ahLst/>
              <a:cxnLst/>
              <a:rect l="l" t="t" r="r" b="b"/>
              <a:pathLst>
                <a:path w="665" h="4947" extrusionOk="0">
                  <a:moveTo>
                    <a:pt x="512" y="1"/>
                  </a:moveTo>
                  <a:cubicBezTo>
                    <a:pt x="484" y="1"/>
                    <a:pt x="453" y="5"/>
                    <a:pt x="418" y="13"/>
                  </a:cubicBezTo>
                  <a:cubicBezTo>
                    <a:pt x="219" y="1107"/>
                    <a:pt x="0" y="2201"/>
                    <a:pt x="100" y="3315"/>
                  </a:cubicBezTo>
                  <a:cubicBezTo>
                    <a:pt x="199" y="3593"/>
                    <a:pt x="219" y="3892"/>
                    <a:pt x="80" y="4150"/>
                  </a:cubicBezTo>
                  <a:lnTo>
                    <a:pt x="80" y="4329"/>
                  </a:lnTo>
                  <a:cubicBezTo>
                    <a:pt x="179" y="4449"/>
                    <a:pt x="179" y="4548"/>
                    <a:pt x="80" y="4688"/>
                  </a:cubicBezTo>
                  <a:lnTo>
                    <a:pt x="80" y="4847"/>
                  </a:lnTo>
                  <a:cubicBezTo>
                    <a:pt x="100" y="4906"/>
                    <a:pt x="140" y="4926"/>
                    <a:pt x="199" y="4946"/>
                  </a:cubicBezTo>
                  <a:cubicBezTo>
                    <a:pt x="279" y="4926"/>
                    <a:pt x="319" y="4906"/>
                    <a:pt x="339" y="4847"/>
                  </a:cubicBezTo>
                  <a:cubicBezTo>
                    <a:pt x="378" y="3315"/>
                    <a:pt x="478" y="1743"/>
                    <a:pt x="617" y="212"/>
                  </a:cubicBezTo>
                  <a:cubicBezTo>
                    <a:pt x="665" y="68"/>
                    <a:pt x="623" y="1"/>
                    <a:pt x="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5"/>
            <p:cNvSpPr/>
            <p:nvPr/>
          </p:nvSpPr>
          <p:spPr>
            <a:xfrm>
              <a:off x="3995725" y="1269175"/>
              <a:ext cx="102475" cy="32225"/>
            </a:xfrm>
            <a:custGeom>
              <a:avLst/>
              <a:gdLst/>
              <a:ahLst/>
              <a:cxnLst/>
              <a:rect l="l" t="t" r="r" b="b"/>
              <a:pathLst>
                <a:path w="4099" h="1289" extrusionOk="0">
                  <a:moveTo>
                    <a:pt x="526" y="1"/>
                  </a:moveTo>
                  <a:cubicBezTo>
                    <a:pt x="483" y="1"/>
                    <a:pt x="439" y="6"/>
                    <a:pt x="399" y="16"/>
                  </a:cubicBezTo>
                  <a:cubicBezTo>
                    <a:pt x="220" y="115"/>
                    <a:pt x="1" y="155"/>
                    <a:pt x="41" y="433"/>
                  </a:cubicBezTo>
                  <a:cubicBezTo>
                    <a:pt x="140" y="453"/>
                    <a:pt x="240" y="453"/>
                    <a:pt x="339" y="493"/>
                  </a:cubicBezTo>
                  <a:cubicBezTo>
                    <a:pt x="370" y="491"/>
                    <a:pt x="402" y="490"/>
                    <a:pt x="433" y="490"/>
                  </a:cubicBezTo>
                  <a:cubicBezTo>
                    <a:pt x="1148" y="490"/>
                    <a:pt x="1762" y="914"/>
                    <a:pt x="2468" y="990"/>
                  </a:cubicBezTo>
                  <a:cubicBezTo>
                    <a:pt x="2507" y="1050"/>
                    <a:pt x="2567" y="1110"/>
                    <a:pt x="2627" y="1130"/>
                  </a:cubicBezTo>
                  <a:cubicBezTo>
                    <a:pt x="2752" y="1130"/>
                    <a:pt x="2875" y="1126"/>
                    <a:pt x="2997" y="1126"/>
                  </a:cubicBezTo>
                  <a:cubicBezTo>
                    <a:pt x="3301" y="1126"/>
                    <a:pt x="3596" y="1147"/>
                    <a:pt x="3880" y="1289"/>
                  </a:cubicBezTo>
                  <a:cubicBezTo>
                    <a:pt x="3999" y="1130"/>
                    <a:pt x="4099" y="1010"/>
                    <a:pt x="4059" y="811"/>
                  </a:cubicBezTo>
                  <a:cubicBezTo>
                    <a:pt x="3204" y="393"/>
                    <a:pt x="2289" y="234"/>
                    <a:pt x="1393" y="55"/>
                  </a:cubicBezTo>
                  <a:cubicBezTo>
                    <a:pt x="1135" y="55"/>
                    <a:pt x="896" y="55"/>
                    <a:pt x="637" y="16"/>
                  </a:cubicBezTo>
                  <a:cubicBezTo>
                    <a:pt x="608" y="6"/>
                    <a:pt x="568"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5"/>
            <p:cNvSpPr/>
            <p:nvPr/>
          </p:nvSpPr>
          <p:spPr>
            <a:xfrm>
              <a:off x="3955950" y="1249150"/>
              <a:ext cx="50250" cy="31800"/>
            </a:xfrm>
            <a:custGeom>
              <a:avLst/>
              <a:gdLst/>
              <a:ahLst/>
              <a:cxnLst/>
              <a:rect l="l" t="t" r="r" b="b"/>
              <a:pathLst>
                <a:path w="2010" h="1272" extrusionOk="0">
                  <a:moveTo>
                    <a:pt x="697" y="1"/>
                  </a:moveTo>
                  <a:cubicBezTo>
                    <a:pt x="458" y="100"/>
                    <a:pt x="359" y="359"/>
                    <a:pt x="80" y="399"/>
                  </a:cubicBezTo>
                  <a:cubicBezTo>
                    <a:pt x="1" y="657"/>
                    <a:pt x="1" y="956"/>
                    <a:pt x="100" y="1234"/>
                  </a:cubicBezTo>
                  <a:cubicBezTo>
                    <a:pt x="234" y="1167"/>
                    <a:pt x="360" y="1109"/>
                    <a:pt x="519" y="1109"/>
                  </a:cubicBezTo>
                  <a:cubicBezTo>
                    <a:pt x="595" y="1109"/>
                    <a:pt x="679" y="1122"/>
                    <a:pt x="776" y="1155"/>
                  </a:cubicBezTo>
                  <a:cubicBezTo>
                    <a:pt x="965" y="1222"/>
                    <a:pt x="1163" y="1271"/>
                    <a:pt x="1369" y="1271"/>
                  </a:cubicBezTo>
                  <a:cubicBezTo>
                    <a:pt x="1468" y="1271"/>
                    <a:pt x="1569" y="1260"/>
                    <a:pt x="1672" y="1234"/>
                  </a:cubicBezTo>
                  <a:lnTo>
                    <a:pt x="2010" y="896"/>
                  </a:lnTo>
                  <a:cubicBezTo>
                    <a:pt x="1711" y="359"/>
                    <a:pt x="1015" y="458"/>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5"/>
            <p:cNvSpPr/>
            <p:nvPr/>
          </p:nvSpPr>
          <p:spPr>
            <a:xfrm>
              <a:off x="4026575" y="1493350"/>
              <a:ext cx="16925" cy="65175"/>
            </a:xfrm>
            <a:custGeom>
              <a:avLst/>
              <a:gdLst/>
              <a:ahLst/>
              <a:cxnLst/>
              <a:rect l="l" t="t" r="r" b="b"/>
              <a:pathLst>
                <a:path w="677" h="2607" extrusionOk="0">
                  <a:moveTo>
                    <a:pt x="40" y="0"/>
                  </a:moveTo>
                  <a:cubicBezTo>
                    <a:pt x="40" y="40"/>
                    <a:pt x="40" y="100"/>
                    <a:pt x="0" y="179"/>
                  </a:cubicBezTo>
                  <a:cubicBezTo>
                    <a:pt x="40" y="179"/>
                    <a:pt x="40" y="179"/>
                    <a:pt x="60" y="219"/>
                  </a:cubicBezTo>
                  <a:cubicBezTo>
                    <a:pt x="60" y="279"/>
                    <a:pt x="60" y="299"/>
                    <a:pt x="0" y="338"/>
                  </a:cubicBezTo>
                  <a:cubicBezTo>
                    <a:pt x="40" y="1094"/>
                    <a:pt x="40" y="1830"/>
                    <a:pt x="40" y="2586"/>
                  </a:cubicBezTo>
                  <a:cubicBezTo>
                    <a:pt x="80" y="2586"/>
                    <a:pt x="140" y="2606"/>
                    <a:pt x="179" y="2606"/>
                  </a:cubicBezTo>
                  <a:cubicBezTo>
                    <a:pt x="279" y="2606"/>
                    <a:pt x="319" y="2507"/>
                    <a:pt x="358" y="2427"/>
                  </a:cubicBezTo>
                  <a:lnTo>
                    <a:pt x="438" y="2467"/>
                  </a:lnTo>
                  <a:cubicBezTo>
                    <a:pt x="677" y="1731"/>
                    <a:pt x="537" y="995"/>
                    <a:pt x="537" y="279"/>
                  </a:cubicBezTo>
                  <a:cubicBezTo>
                    <a:pt x="498" y="139"/>
                    <a:pt x="438" y="8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5"/>
            <p:cNvSpPr/>
            <p:nvPr/>
          </p:nvSpPr>
          <p:spPr>
            <a:xfrm>
              <a:off x="3873900" y="1452075"/>
              <a:ext cx="17925" cy="68050"/>
            </a:xfrm>
            <a:custGeom>
              <a:avLst/>
              <a:gdLst/>
              <a:ahLst/>
              <a:cxnLst/>
              <a:rect l="l" t="t" r="r" b="b"/>
              <a:pathLst>
                <a:path w="717" h="2722" extrusionOk="0">
                  <a:moveTo>
                    <a:pt x="328" y="0"/>
                  </a:moveTo>
                  <a:cubicBezTo>
                    <a:pt x="304" y="0"/>
                    <a:pt x="279" y="20"/>
                    <a:pt x="259" y="60"/>
                  </a:cubicBezTo>
                  <a:lnTo>
                    <a:pt x="259" y="1074"/>
                  </a:lnTo>
                  <a:cubicBezTo>
                    <a:pt x="498" y="1592"/>
                    <a:pt x="0" y="2248"/>
                    <a:pt x="557" y="2686"/>
                  </a:cubicBezTo>
                  <a:cubicBezTo>
                    <a:pt x="582" y="2711"/>
                    <a:pt x="607" y="2722"/>
                    <a:pt x="631" y="2722"/>
                  </a:cubicBezTo>
                  <a:cubicBezTo>
                    <a:pt x="663" y="2722"/>
                    <a:pt x="693" y="2700"/>
                    <a:pt x="716" y="2666"/>
                  </a:cubicBezTo>
                  <a:cubicBezTo>
                    <a:pt x="716" y="2566"/>
                    <a:pt x="696" y="2467"/>
                    <a:pt x="696" y="2367"/>
                  </a:cubicBezTo>
                  <a:cubicBezTo>
                    <a:pt x="597" y="2149"/>
                    <a:pt x="696" y="1870"/>
                    <a:pt x="597" y="1631"/>
                  </a:cubicBezTo>
                  <a:cubicBezTo>
                    <a:pt x="557" y="1094"/>
                    <a:pt x="657" y="557"/>
                    <a:pt x="398" y="60"/>
                  </a:cubicBezTo>
                  <a:cubicBezTo>
                    <a:pt x="378" y="20"/>
                    <a:pt x="353"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
            <p:cNvSpPr/>
            <p:nvPr/>
          </p:nvSpPr>
          <p:spPr>
            <a:xfrm>
              <a:off x="3874900" y="1379950"/>
              <a:ext cx="9450" cy="66800"/>
            </a:xfrm>
            <a:custGeom>
              <a:avLst/>
              <a:gdLst/>
              <a:ahLst/>
              <a:cxnLst/>
              <a:rect l="l" t="t" r="r" b="b"/>
              <a:pathLst>
                <a:path w="378" h="2672" extrusionOk="0">
                  <a:moveTo>
                    <a:pt x="159" y="1"/>
                  </a:moveTo>
                  <a:cubicBezTo>
                    <a:pt x="60" y="100"/>
                    <a:pt x="119" y="259"/>
                    <a:pt x="0" y="359"/>
                  </a:cubicBezTo>
                  <a:cubicBezTo>
                    <a:pt x="60" y="1095"/>
                    <a:pt x="119" y="1871"/>
                    <a:pt x="159" y="2627"/>
                  </a:cubicBezTo>
                  <a:cubicBezTo>
                    <a:pt x="189" y="2656"/>
                    <a:pt x="219" y="2671"/>
                    <a:pt x="249" y="2671"/>
                  </a:cubicBezTo>
                  <a:cubicBezTo>
                    <a:pt x="279" y="2671"/>
                    <a:pt x="308" y="2656"/>
                    <a:pt x="338" y="2627"/>
                  </a:cubicBezTo>
                  <a:cubicBezTo>
                    <a:pt x="358" y="1751"/>
                    <a:pt x="378" y="876"/>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
            <p:cNvSpPr/>
            <p:nvPr/>
          </p:nvSpPr>
          <p:spPr>
            <a:xfrm>
              <a:off x="4003700" y="1279925"/>
              <a:ext cx="53225" cy="14025"/>
            </a:xfrm>
            <a:custGeom>
              <a:avLst/>
              <a:gdLst/>
              <a:ahLst/>
              <a:cxnLst/>
              <a:rect l="l" t="t" r="r" b="b"/>
              <a:pathLst>
                <a:path w="2129" h="561" extrusionOk="0">
                  <a:moveTo>
                    <a:pt x="300" y="0"/>
                  </a:moveTo>
                  <a:cubicBezTo>
                    <a:pt x="202" y="0"/>
                    <a:pt x="102" y="8"/>
                    <a:pt x="0" y="23"/>
                  </a:cubicBezTo>
                  <a:cubicBezTo>
                    <a:pt x="557" y="202"/>
                    <a:pt x="1074" y="381"/>
                    <a:pt x="1572" y="560"/>
                  </a:cubicBezTo>
                  <a:cubicBezTo>
                    <a:pt x="1771" y="520"/>
                    <a:pt x="1950" y="520"/>
                    <a:pt x="2129" y="520"/>
                  </a:cubicBezTo>
                  <a:cubicBezTo>
                    <a:pt x="1541" y="313"/>
                    <a:pt x="953"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
            <p:cNvSpPr/>
            <p:nvPr/>
          </p:nvSpPr>
          <p:spPr>
            <a:xfrm>
              <a:off x="3876375" y="1479425"/>
              <a:ext cx="11475" cy="46525"/>
            </a:xfrm>
            <a:custGeom>
              <a:avLst/>
              <a:gdLst/>
              <a:ahLst/>
              <a:cxnLst/>
              <a:rect l="l" t="t" r="r" b="b"/>
              <a:pathLst>
                <a:path w="459" h="1861" extrusionOk="0">
                  <a:moveTo>
                    <a:pt x="160" y="0"/>
                  </a:moveTo>
                  <a:cubicBezTo>
                    <a:pt x="1" y="398"/>
                    <a:pt x="299" y="856"/>
                    <a:pt x="1" y="1273"/>
                  </a:cubicBezTo>
                  <a:lnTo>
                    <a:pt x="1" y="1631"/>
                  </a:lnTo>
                  <a:cubicBezTo>
                    <a:pt x="21" y="1691"/>
                    <a:pt x="80" y="1751"/>
                    <a:pt x="120" y="1830"/>
                  </a:cubicBezTo>
                  <a:cubicBezTo>
                    <a:pt x="150" y="1850"/>
                    <a:pt x="175" y="1860"/>
                    <a:pt x="200" y="1860"/>
                  </a:cubicBezTo>
                  <a:cubicBezTo>
                    <a:pt x="224" y="1860"/>
                    <a:pt x="249" y="1850"/>
                    <a:pt x="279" y="1830"/>
                  </a:cubicBezTo>
                  <a:cubicBezTo>
                    <a:pt x="319" y="1751"/>
                    <a:pt x="399" y="1691"/>
                    <a:pt x="458" y="1631"/>
                  </a:cubicBezTo>
                  <a:cubicBezTo>
                    <a:pt x="180" y="1134"/>
                    <a:pt x="418" y="498"/>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5"/>
            <p:cNvSpPr/>
            <p:nvPr/>
          </p:nvSpPr>
          <p:spPr>
            <a:xfrm>
              <a:off x="3887825" y="1210875"/>
              <a:ext cx="10450" cy="30350"/>
            </a:xfrm>
            <a:custGeom>
              <a:avLst/>
              <a:gdLst/>
              <a:ahLst/>
              <a:cxnLst/>
              <a:rect l="l" t="t" r="r" b="b"/>
              <a:pathLst>
                <a:path w="418" h="1214" extrusionOk="0">
                  <a:moveTo>
                    <a:pt x="358" y="0"/>
                  </a:moveTo>
                  <a:cubicBezTo>
                    <a:pt x="60" y="239"/>
                    <a:pt x="0" y="537"/>
                    <a:pt x="40" y="875"/>
                  </a:cubicBezTo>
                  <a:cubicBezTo>
                    <a:pt x="120" y="975"/>
                    <a:pt x="100" y="1094"/>
                    <a:pt x="139" y="1194"/>
                  </a:cubicBezTo>
                  <a:cubicBezTo>
                    <a:pt x="159" y="1194"/>
                    <a:pt x="219" y="1214"/>
                    <a:pt x="239" y="1214"/>
                  </a:cubicBezTo>
                  <a:cubicBezTo>
                    <a:pt x="418" y="895"/>
                    <a:pt x="358" y="537"/>
                    <a:pt x="358" y="179"/>
                  </a:cubicBezTo>
                  <a:cubicBezTo>
                    <a:pt x="398" y="179"/>
                    <a:pt x="398" y="179"/>
                    <a:pt x="418" y="139"/>
                  </a:cubicBezTo>
                  <a:cubicBezTo>
                    <a:pt x="418" y="8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5"/>
            <p:cNvSpPr/>
            <p:nvPr/>
          </p:nvSpPr>
          <p:spPr>
            <a:xfrm>
              <a:off x="3882850" y="1240075"/>
              <a:ext cx="10950" cy="24025"/>
            </a:xfrm>
            <a:custGeom>
              <a:avLst/>
              <a:gdLst/>
              <a:ahLst/>
              <a:cxnLst/>
              <a:rect l="l" t="t" r="r" b="b"/>
              <a:pathLst>
                <a:path w="438" h="961" extrusionOk="0">
                  <a:moveTo>
                    <a:pt x="271" y="1"/>
                  </a:moveTo>
                  <a:cubicBezTo>
                    <a:pt x="244" y="1"/>
                    <a:pt x="219" y="16"/>
                    <a:pt x="199" y="46"/>
                  </a:cubicBezTo>
                  <a:cubicBezTo>
                    <a:pt x="0" y="245"/>
                    <a:pt x="20" y="503"/>
                    <a:pt x="40" y="762"/>
                  </a:cubicBezTo>
                  <a:cubicBezTo>
                    <a:pt x="120" y="802"/>
                    <a:pt x="159" y="881"/>
                    <a:pt x="239" y="961"/>
                  </a:cubicBezTo>
                  <a:cubicBezTo>
                    <a:pt x="438" y="682"/>
                    <a:pt x="358" y="364"/>
                    <a:pt x="438" y="85"/>
                  </a:cubicBezTo>
                  <a:lnTo>
                    <a:pt x="358" y="46"/>
                  </a:lnTo>
                  <a:cubicBezTo>
                    <a:pt x="329" y="16"/>
                    <a:pt x="299" y="1"/>
                    <a:pt x="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5"/>
            <p:cNvSpPr/>
            <p:nvPr/>
          </p:nvSpPr>
          <p:spPr>
            <a:xfrm>
              <a:off x="3873400" y="1341650"/>
              <a:ext cx="7975" cy="20925"/>
            </a:xfrm>
            <a:custGeom>
              <a:avLst/>
              <a:gdLst/>
              <a:ahLst/>
              <a:cxnLst/>
              <a:rect l="l" t="t" r="r" b="b"/>
              <a:pathLst>
                <a:path w="319" h="837" extrusionOk="0">
                  <a:moveTo>
                    <a:pt x="100" y="1"/>
                  </a:moveTo>
                  <a:lnTo>
                    <a:pt x="100" y="1"/>
                  </a:lnTo>
                  <a:cubicBezTo>
                    <a:pt x="20" y="279"/>
                    <a:pt x="0" y="578"/>
                    <a:pt x="60" y="836"/>
                  </a:cubicBezTo>
                  <a:cubicBezTo>
                    <a:pt x="319" y="578"/>
                    <a:pt x="299" y="299"/>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5"/>
            <p:cNvSpPr/>
            <p:nvPr/>
          </p:nvSpPr>
          <p:spPr>
            <a:xfrm>
              <a:off x="3886325" y="1492850"/>
              <a:ext cx="7475" cy="18425"/>
            </a:xfrm>
            <a:custGeom>
              <a:avLst/>
              <a:gdLst/>
              <a:ahLst/>
              <a:cxnLst/>
              <a:rect l="l" t="t" r="r" b="b"/>
              <a:pathLst>
                <a:path w="299" h="737" extrusionOk="0">
                  <a:moveTo>
                    <a:pt x="80" y="0"/>
                  </a:moveTo>
                  <a:lnTo>
                    <a:pt x="80" y="0"/>
                  </a:lnTo>
                  <a:cubicBezTo>
                    <a:pt x="40" y="259"/>
                    <a:pt x="1" y="518"/>
                    <a:pt x="199" y="736"/>
                  </a:cubicBezTo>
                  <a:cubicBezTo>
                    <a:pt x="259" y="498"/>
                    <a:pt x="299" y="219"/>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5"/>
            <p:cNvSpPr/>
            <p:nvPr/>
          </p:nvSpPr>
          <p:spPr>
            <a:xfrm>
              <a:off x="3891300" y="1158075"/>
              <a:ext cx="14450" cy="9050"/>
            </a:xfrm>
            <a:custGeom>
              <a:avLst/>
              <a:gdLst/>
              <a:ahLst/>
              <a:cxnLst/>
              <a:rect l="l" t="t" r="r" b="b"/>
              <a:pathLst>
                <a:path w="578" h="362" extrusionOk="0">
                  <a:moveTo>
                    <a:pt x="237" y="1"/>
                  </a:moveTo>
                  <a:cubicBezTo>
                    <a:pt x="186" y="1"/>
                    <a:pt x="133" y="4"/>
                    <a:pt x="80" y="4"/>
                  </a:cubicBezTo>
                  <a:cubicBezTo>
                    <a:pt x="60" y="4"/>
                    <a:pt x="60" y="23"/>
                    <a:pt x="20" y="63"/>
                  </a:cubicBezTo>
                  <a:cubicBezTo>
                    <a:pt x="0" y="103"/>
                    <a:pt x="0" y="123"/>
                    <a:pt x="60" y="183"/>
                  </a:cubicBezTo>
                  <a:cubicBezTo>
                    <a:pt x="160" y="262"/>
                    <a:pt x="279" y="302"/>
                    <a:pt x="378" y="362"/>
                  </a:cubicBezTo>
                  <a:cubicBezTo>
                    <a:pt x="418" y="302"/>
                    <a:pt x="498" y="262"/>
                    <a:pt x="577" y="183"/>
                  </a:cubicBezTo>
                  <a:cubicBezTo>
                    <a:pt x="504" y="22"/>
                    <a:pt x="378" y="1"/>
                    <a:pt x="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5"/>
            <p:cNvSpPr/>
            <p:nvPr/>
          </p:nvSpPr>
          <p:spPr>
            <a:xfrm>
              <a:off x="3894275" y="1199925"/>
              <a:ext cx="8475" cy="15450"/>
            </a:xfrm>
            <a:custGeom>
              <a:avLst/>
              <a:gdLst/>
              <a:ahLst/>
              <a:cxnLst/>
              <a:rect l="l" t="t" r="r" b="b"/>
              <a:pathLst>
                <a:path w="339" h="618" extrusionOk="0">
                  <a:moveTo>
                    <a:pt x="200" y="1"/>
                  </a:moveTo>
                  <a:cubicBezTo>
                    <a:pt x="1" y="120"/>
                    <a:pt x="140" y="299"/>
                    <a:pt x="100" y="438"/>
                  </a:cubicBezTo>
                  <a:lnTo>
                    <a:pt x="100" y="617"/>
                  </a:lnTo>
                  <a:cubicBezTo>
                    <a:pt x="259" y="438"/>
                    <a:pt x="339" y="279"/>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5"/>
            <p:cNvSpPr/>
            <p:nvPr/>
          </p:nvSpPr>
          <p:spPr>
            <a:xfrm>
              <a:off x="4043475" y="1341650"/>
              <a:ext cx="5000" cy="8625"/>
            </a:xfrm>
            <a:custGeom>
              <a:avLst/>
              <a:gdLst/>
              <a:ahLst/>
              <a:cxnLst/>
              <a:rect l="l" t="t" r="r" b="b"/>
              <a:pathLst>
                <a:path w="200" h="345" extrusionOk="0">
                  <a:moveTo>
                    <a:pt x="60" y="1"/>
                  </a:moveTo>
                  <a:cubicBezTo>
                    <a:pt x="40" y="21"/>
                    <a:pt x="1" y="81"/>
                    <a:pt x="40" y="140"/>
                  </a:cubicBezTo>
                  <a:cubicBezTo>
                    <a:pt x="94" y="194"/>
                    <a:pt x="19" y="345"/>
                    <a:pt x="134" y="345"/>
                  </a:cubicBezTo>
                  <a:cubicBezTo>
                    <a:pt x="147" y="345"/>
                    <a:pt x="162" y="343"/>
                    <a:pt x="180" y="339"/>
                  </a:cubicBezTo>
                  <a:cubicBezTo>
                    <a:pt x="200" y="339"/>
                    <a:pt x="200" y="200"/>
                    <a:pt x="180" y="120"/>
                  </a:cubicBezTo>
                  <a:cubicBezTo>
                    <a:pt x="160" y="81"/>
                    <a:pt x="100" y="4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5"/>
            <p:cNvSpPr/>
            <p:nvPr/>
          </p:nvSpPr>
          <p:spPr>
            <a:xfrm>
              <a:off x="3887825" y="1532275"/>
              <a:ext cx="8975" cy="4025"/>
            </a:xfrm>
            <a:custGeom>
              <a:avLst/>
              <a:gdLst/>
              <a:ahLst/>
              <a:cxnLst/>
              <a:rect l="l" t="t" r="r" b="b"/>
              <a:pathLst>
                <a:path w="359" h="161" extrusionOk="0">
                  <a:moveTo>
                    <a:pt x="98" y="0"/>
                  </a:moveTo>
                  <a:cubicBezTo>
                    <a:pt x="67" y="0"/>
                    <a:pt x="34" y="5"/>
                    <a:pt x="0" y="15"/>
                  </a:cubicBezTo>
                  <a:cubicBezTo>
                    <a:pt x="79" y="125"/>
                    <a:pt x="170" y="161"/>
                    <a:pt x="274" y="161"/>
                  </a:cubicBezTo>
                  <a:cubicBezTo>
                    <a:pt x="301" y="161"/>
                    <a:pt x="329" y="158"/>
                    <a:pt x="358" y="154"/>
                  </a:cubicBezTo>
                  <a:cubicBezTo>
                    <a:pt x="283" y="49"/>
                    <a:pt x="196"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5"/>
            <p:cNvSpPr/>
            <p:nvPr/>
          </p:nvSpPr>
          <p:spPr>
            <a:xfrm>
              <a:off x="3878875" y="1524175"/>
              <a:ext cx="6475" cy="8475"/>
            </a:xfrm>
            <a:custGeom>
              <a:avLst/>
              <a:gdLst/>
              <a:ahLst/>
              <a:cxnLst/>
              <a:rect l="l" t="t" r="r" b="b"/>
              <a:pathLst>
                <a:path w="259" h="339" extrusionOk="0">
                  <a:moveTo>
                    <a:pt x="0" y="1"/>
                  </a:moveTo>
                  <a:cubicBezTo>
                    <a:pt x="0" y="140"/>
                    <a:pt x="20" y="259"/>
                    <a:pt x="179" y="339"/>
                  </a:cubicBezTo>
                  <a:cubicBezTo>
                    <a:pt x="259" y="279"/>
                    <a:pt x="259" y="200"/>
                    <a:pt x="199" y="140"/>
                  </a:cubicBezTo>
                  <a:cubicBezTo>
                    <a:pt x="179" y="100"/>
                    <a:pt x="179" y="6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5"/>
            <p:cNvSpPr/>
            <p:nvPr/>
          </p:nvSpPr>
          <p:spPr>
            <a:xfrm>
              <a:off x="3888325" y="1232750"/>
              <a:ext cx="3500" cy="7975"/>
            </a:xfrm>
            <a:custGeom>
              <a:avLst/>
              <a:gdLst/>
              <a:ahLst/>
              <a:cxnLst/>
              <a:rect l="l" t="t" r="r" b="b"/>
              <a:pathLst>
                <a:path w="140" h="319" extrusionOk="0">
                  <a:moveTo>
                    <a:pt x="40" y="0"/>
                  </a:moveTo>
                  <a:cubicBezTo>
                    <a:pt x="20" y="100"/>
                    <a:pt x="20" y="219"/>
                    <a:pt x="0" y="319"/>
                  </a:cubicBezTo>
                  <a:lnTo>
                    <a:pt x="139" y="319"/>
                  </a:lnTo>
                  <a:cubicBezTo>
                    <a:pt x="139" y="199"/>
                    <a:pt x="119" y="8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5"/>
            <p:cNvSpPr/>
            <p:nvPr/>
          </p:nvSpPr>
          <p:spPr>
            <a:xfrm>
              <a:off x="4035525" y="1362050"/>
              <a:ext cx="5000" cy="9475"/>
            </a:xfrm>
            <a:custGeom>
              <a:avLst/>
              <a:gdLst/>
              <a:ahLst/>
              <a:cxnLst/>
              <a:rect l="l" t="t" r="r" b="b"/>
              <a:pathLst>
                <a:path w="200" h="379" extrusionOk="0">
                  <a:moveTo>
                    <a:pt x="179" y="1"/>
                  </a:moveTo>
                  <a:lnTo>
                    <a:pt x="179" y="1"/>
                  </a:lnTo>
                  <a:cubicBezTo>
                    <a:pt x="40" y="100"/>
                    <a:pt x="0" y="219"/>
                    <a:pt x="40" y="379"/>
                  </a:cubicBezTo>
                  <a:cubicBezTo>
                    <a:pt x="179" y="279"/>
                    <a:pt x="199" y="16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5"/>
            <p:cNvSpPr/>
            <p:nvPr/>
          </p:nvSpPr>
          <p:spPr>
            <a:xfrm>
              <a:off x="3875375" y="1367025"/>
              <a:ext cx="4025" cy="8975"/>
            </a:xfrm>
            <a:custGeom>
              <a:avLst/>
              <a:gdLst/>
              <a:ahLst/>
              <a:cxnLst/>
              <a:rect l="l" t="t" r="r" b="b"/>
              <a:pathLst>
                <a:path w="161" h="359" extrusionOk="0">
                  <a:moveTo>
                    <a:pt x="1" y="0"/>
                  </a:moveTo>
                  <a:lnTo>
                    <a:pt x="1" y="359"/>
                  </a:lnTo>
                  <a:cubicBezTo>
                    <a:pt x="160" y="219"/>
                    <a:pt x="160" y="10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5"/>
            <p:cNvSpPr/>
            <p:nvPr/>
          </p:nvSpPr>
          <p:spPr>
            <a:xfrm>
              <a:off x="4035525" y="1388900"/>
              <a:ext cx="4500" cy="8475"/>
            </a:xfrm>
            <a:custGeom>
              <a:avLst/>
              <a:gdLst/>
              <a:ahLst/>
              <a:cxnLst/>
              <a:rect l="l" t="t" r="r" b="b"/>
              <a:pathLst>
                <a:path w="180" h="339" extrusionOk="0">
                  <a:moveTo>
                    <a:pt x="0" y="1"/>
                  </a:moveTo>
                  <a:lnTo>
                    <a:pt x="0" y="33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5"/>
            <p:cNvSpPr/>
            <p:nvPr/>
          </p:nvSpPr>
          <p:spPr>
            <a:xfrm>
              <a:off x="3874400" y="1379450"/>
              <a:ext cx="4500" cy="8975"/>
            </a:xfrm>
            <a:custGeom>
              <a:avLst/>
              <a:gdLst/>
              <a:ahLst/>
              <a:cxnLst/>
              <a:rect l="l" t="t" r="r" b="b"/>
              <a:pathLst>
                <a:path w="180" h="359" extrusionOk="0">
                  <a:moveTo>
                    <a:pt x="0" y="1"/>
                  </a:moveTo>
                  <a:cubicBezTo>
                    <a:pt x="0" y="120"/>
                    <a:pt x="20" y="220"/>
                    <a:pt x="20" y="359"/>
                  </a:cubicBezTo>
                  <a:cubicBezTo>
                    <a:pt x="159" y="279"/>
                    <a:pt x="179" y="160"/>
                    <a:pt x="179" y="21"/>
                  </a:cubicBezTo>
                  <a:cubicBezTo>
                    <a:pt x="139" y="2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5"/>
            <p:cNvSpPr/>
            <p:nvPr/>
          </p:nvSpPr>
          <p:spPr>
            <a:xfrm>
              <a:off x="3879375" y="1445600"/>
              <a:ext cx="4500" cy="8475"/>
            </a:xfrm>
            <a:custGeom>
              <a:avLst/>
              <a:gdLst/>
              <a:ahLst/>
              <a:cxnLst/>
              <a:rect l="l" t="t" r="r" b="b"/>
              <a:pathLst>
                <a:path w="180" h="339" extrusionOk="0">
                  <a:moveTo>
                    <a:pt x="0" y="1"/>
                  </a:moveTo>
                  <a:cubicBezTo>
                    <a:pt x="0" y="100"/>
                    <a:pt x="0" y="219"/>
                    <a:pt x="40" y="339"/>
                  </a:cubicBezTo>
                  <a:lnTo>
                    <a:pt x="179" y="339"/>
                  </a:ln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5"/>
            <p:cNvSpPr/>
            <p:nvPr/>
          </p:nvSpPr>
          <p:spPr>
            <a:xfrm>
              <a:off x="3887825" y="1518700"/>
              <a:ext cx="4000" cy="3275"/>
            </a:xfrm>
            <a:custGeom>
              <a:avLst/>
              <a:gdLst/>
              <a:ahLst/>
              <a:cxnLst/>
              <a:rect l="l" t="t" r="r" b="b"/>
              <a:pathLst>
                <a:path w="160" h="131" extrusionOk="0">
                  <a:moveTo>
                    <a:pt x="159" y="1"/>
                  </a:moveTo>
                  <a:cubicBezTo>
                    <a:pt x="120" y="1"/>
                    <a:pt x="40" y="21"/>
                    <a:pt x="0" y="21"/>
                  </a:cubicBezTo>
                  <a:cubicBezTo>
                    <a:pt x="47" y="95"/>
                    <a:pt x="80" y="131"/>
                    <a:pt x="105" y="131"/>
                  </a:cubicBezTo>
                  <a:cubicBezTo>
                    <a:pt x="133" y="131"/>
                    <a:pt x="149" y="85"/>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5"/>
            <p:cNvSpPr/>
            <p:nvPr/>
          </p:nvSpPr>
          <p:spPr>
            <a:xfrm>
              <a:off x="3883350" y="1527150"/>
              <a:ext cx="4500" cy="5500"/>
            </a:xfrm>
            <a:custGeom>
              <a:avLst/>
              <a:gdLst/>
              <a:ahLst/>
              <a:cxnLst/>
              <a:rect l="l" t="t" r="r" b="b"/>
              <a:pathLst>
                <a:path w="180" h="220" extrusionOk="0">
                  <a:moveTo>
                    <a:pt x="20" y="1"/>
                  </a:moveTo>
                  <a:cubicBezTo>
                    <a:pt x="20" y="81"/>
                    <a:pt x="0" y="140"/>
                    <a:pt x="0" y="220"/>
                  </a:cubicBezTo>
                  <a:lnTo>
                    <a:pt x="179" y="220"/>
                  </a:lnTo>
                  <a:cubicBezTo>
                    <a:pt x="120" y="140"/>
                    <a:pt x="80" y="8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5"/>
            <p:cNvSpPr/>
            <p:nvPr/>
          </p:nvSpPr>
          <p:spPr>
            <a:xfrm>
              <a:off x="4027075" y="1497825"/>
              <a:ext cx="3500" cy="4000"/>
            </a:xfrm>
            <a:custGeom>
              <a:avLst/>
              <a:gdLst/>
              <a:ahLst/>
              <a:cxnLst/>
              <a:rect l="l" t="t" r="r" b="b"/>
              <a:pathLst>
                <a:path w="140" h="160" extrusionOk="0">
                  <a:moveTo>
                    <a:pt x="20" y="0"/>
                  </a:moveTo>
                  <a:cubicBezTo>
                    <a:pt x="20" y="40"/>
                    <a:pt x="0" y="100"/>
                    <a:pt x="20" y="159"/>
                  </a:cubicBezTo>
                  <a:cubicBezTo>
                    <a:pt x="120" y="120"/>
                    <a:pt x="139" y="4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5"/>
            <p:cNvSpPr/>
            <p:nvPr/>
          </p:nvSpPr>
          <p:spPr>
            <a:xfrm>
              <a:off x="3874400" y="1518700"/>
              <a:ext cx="4000" cy="5000"/>
            </a:xfrm>
            <a:custGeom>
              <a:avLst/>
              <a:gdLst/>
              <a:ahLst/>
              <a:cxnLst/>
              <a:rect l="l" t="t" r="r" b="b"/>
              <a:pathLst>
                <a:path w="160" h="200" extrusionOk="0">
                  <a:moveTo>
                    <a:pt x="40" y="1"/>
                  </a:moveTo>
                  <a:cubicBezTo>
                    <a:pt x="40" y="60"/>
                    <a:pt x="40" y="120"/>
                    <a:pt x="0" y="180"/>
                  </a:cubicBezTo>
                  <a:cubicBezTo>
                    <a:pt x="60" y="200"/>
                    <a:pt x="100" y="200"/>
                    <a:pt x="159" y="200"/>
                  </a:cubicBezTo>
                  <a:cubicBezTo>
                    <a:pt x="139" y="160"/>
                    <a:pt x="80" y="8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5"/>
            <p:cNvSpPr/>
            <p:nvPr/>
          </p:nvSpPr>
          <p:spPr>
            <a:xfrm>
              <a:off x="4034525" y="1496100"/>
              <a:ext cx="9475" cy="66900"/>
            </a:xfrm>
            <a:custGeom>
              <a:avLst/>
              <a:gdLst/>
              <a:ahLst/>
              <a:cxnLst/>
              <a:rect l="l" t="t" r="r" b="b"/>
              <a:pathLst>
                <a:path w="379" h="2676" extrusionOk="0">
                  <a:moveTo>
                    <a:pt x="155" y="0"/>
                  </a:moveTo>
                  <a:cubicBezTo>
                    <a:pt x="128" y="0"/>
                    <a:pt x="97" y="9"/>
                    <a:pt x="60" y="29"/>
                  </a:cubicBezTo>
                  <a:cubicBezTo>
                    <a:pt x="40" y="805"/>
                    <a:pt x="1" y="1581"/>
                    <a:pt x="80" y="2317"/>
                  </a:cubicBezTo>
                  <a:cubicBezTo>
                    <a:pt x="219" y="2397"/>
                    <a:pt x="219" y="2516"/>
                    <a:pt x="239" y="2675"/>
                  </a:cubicBezTo>
                  <a:lnTo>
                    <a:pt x="379" y="2675"/>
                  </a:lnTo>
                  <a:lnTo>
                    <a:pt x="379" y="209"/>
                  </a:lnTo>
                  <a:cubicBezTo>
                    <a:pt x="300" y="130"/>
                    <a:pt x="258" y="0"/>
                    <a:pt x="1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5"/>
            <p:cNvSpPr/>
            <p:nvPr/>
          </p:nvSpPr>
          <p:spPr>
            <a:xfrm>
              <a:off x="4031050" y="1554025"/>
              <a:ext cx="5000" cy="4875"/>
            </a:xfrm>
            <a:custGeom>
              <a:avLst/>
              <a:gdLst/>
              <a:ahLst/>
              <a:cxnLst/>
              <a:rect l="l" t="t" r="r" b="b"/>
              <a:pathLst>
                <a:path w="200" h="195" extrusionOk="0">
                  <a:moveTo>
                    <a:pt x="179" y="0"/>
                  </a:moveTo>
                  <a:lnTo>
                    <a:pt x="0" y="179"/>
                  </a:lnTo>
                  <a:cubicBezTo>
                    <a:pt x="30" y="189"/>
                    <a:pt x="65" y="194"/>
                    <a:pt x="97" y="194"/>
                  </a:cubicBezTo>
                  <a:cubicBezTo>
                    <a:pt x="130" y="194"/>
                    <a:pt x="159" y="189"/>
                    <a:pt x="179" y="179"/>
                  </a:cubicBezTo>
                  <a:cubicBezTo>
                    <a:pt x="199" y="139"/>
                    <a:pt x="199"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5"/>
            <p:cNvSpPr/>
            <p:nvPr/>
          </p:nvSpPr>
          <p:spPr>
            <a:xfrm>
              <a:off x="4031050" y="1558000"/>
              <a:ext cx="4500" cy="2700"/>
            </a:xfrm>
            <a:custGeom>
              <a:avLst/>
              <a:gdLst/>
              <a:ahLst/>
              <a:cxnLst/>
              <a:rect l="l" t="t" r="r" b="b"/>
              <a:pathLst>
                <a:path w="180" h="108" extrusionOk="0">
                  <a:moveTo>
                    <a:pt x="179" y="0"/>
                  </a:moveTo>
                  <a:cubicBezTo>
                    <a:pt x="140" y="20"/>
                    <a:pt x="60" y="20"/>
                    <a:pt x="0" y="20"/>
                  </a:cubicBezTo>
                  <a:cubicBezTo>
                    <a:pt x="39" y="78"/>
                    <a:pt x="72" y="107"/>
                    <a:pt x="101" y="107"/>
                  </a:cubicBezTo>
                  <a:cubicBezTo>
                    <a:pt x="133" y="107"/>
                    <a:pt x="159" y="73"/>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5"/>
            <p:cNvSpPr/>
            <p:nvPr/>
          </p:nvSpPr>
          <p:spPr>
            <a:xfrm>
              <a:off x="3889300" y="1158650"/>
              <a:ext cx="3525" cy="4500"/>
            </a:xfrm>
            <a:custGeom>
              <a:avLst/>
              <a:gdLst/>
              <a:ahLst/>
              <a:cxnLst/>
              <a:rect l="l" t="t" r="r" b="b"/>
              <a:pathLst>
                <a:path w="141" h="180" extrusionOk="0">
                  <a:moveTo>
                    <a:pt x="140" y="0"/>
                  </a:moveTo>
                  <a:cubicBezTo>
                    <a:pt x="1" y="60"/>
                    <a:pt x="1" y="100"/>
                    <a:pt x="100" y="179"/>
                  </a:cubicBezTo>
                  <a:cubicBezTo>
                    <a:pt x="100" y="100"/>
                    <a:pt x="100" y="6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5"/>
            <p:cNvSpPr/>
            <p:nvPr/>
          </p:nvSpPr>
          <p:spPr>
            <a:xfrm>
              <a:off x="3979825" y="1140750"/>
              <a:ext cx="9475" cy="9475"/>
            </a:xfrm>
            <a:custGeom>
              <a:avLst/>
              <a:gdLst/>
              <a:ahLst/>
              <a:cxnLst/>
              <a:rect l="l" t="t" r="r" b="b"/>
              <a:pathLst>
                <a:path w="379" h="379" extrusionOk="0">
                  <a:moveTo>
                    <a:pt x="0" y="0"/>
                  </a:moveTo>
                  <a:lnTo>
                    <a:pt x="0" y="378"/>
                  </a:lnTo>
                  <a:cubicBezTo>
                    <a:pt x="100" y="378"/>
                    <a:pt x="219" y="338"/>
                    <a:pt x="319" y="338"/>
                  </a:cubicBezTo>
                  <a:cubicBezTo>
                    <a:pt x="319" y="338"/>
                    <a:pt x="339" y="338"/>
                    <a:pt x="358" y="299"/>
                  </a:cubicBezTo>
                  <a:cubicBezTo>
                    <a:pt x="378" y="239"/>
                    <a:pt x="358" y="219"/>
                    <a:pt x="319" y="179"/>
                  </a:cubicBezTo>
                  <a:cubicBezTo>
                    <a:pt x="219" y="120"/>
                    <a:pt x="10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5"/>
            <p:cNvSpPr/>
            <p:nvPr/>
          </p:nvSpPr>
          <p:spPr>
            <a:xfrm>
              <a:off x="3997225" y="1099575"/>
              <a:ext cx="3500" cy="4400"/>
            </a:xfrm>
            <a:custGeom>
              <a:avLst/>
              <a:gdLst/>
              <a:ahLst/>
              <a:cxnLst/>
              <a:rect l="l" t="t" r="r" b="b"/>
              <a:pathLst>
                <a:path w="140" h="176" extrusionOk="0">
                  <a:moveTo>
                    <a:pt x="57" y="0"/>
                  </a:moveTo>
                  <a:cubicBezTo>
                    <a:pt x="44" y="0"/>
                    <a:pt x="32" y="5"/>
                    <a:pt x="21" y="16"/>
                  </a:cubicBezTo>
                  <a:cubicBezTo>
                    <a:pt x="21" y="56"/>
                    <a:pt x="1" y="135"/>
                    <a:pt x="1" y="175"/>
                  </a:cubicBezTo>
                  <a:cubicBezTo>
                    <a:pt x="40" y="155"/>
                    <a:pt x="80" y="116"/>
                    <a:pt x="140" y="76"/>
                  </a:cubicBezTo>
                  <a:cubicBezTo>
                    <a:pt x="126" y="33"/>
                    <a:pt x="91"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5"/>
            <p:cNvSpPr/>
            <p:nvPr/>
          </p:nvSpPr>
          <p:spPr>
            <a:xfrm>
              <a:off x="3955950" y="1162125"/>
              <a:ext cx="18425" cy="103325"/>
            </a:xfrm>
            <a:custGeom>
              <a:avLst/>
              <a:gdLst/>
              <a:ahLst/>
              <a:cxnLst/>
              <a:rect l="l" t="t" r="r" b="b"/>
              <a:pathLst>
                <a:path w="737" h="4133" extrusionOk="0">
                  <a:moveTo>
                    <a:pt x="339" y="1"/>
                  </a:moveTo>
                  <a:cubicBezTo>
                    <a:pt x="120" y="1254"/>
                    <a:pt x="1" y="2547"/>
                    <a:pt x="20" y="3840"/>
                  </a:cubicBezTo>
                  <a:cubicBezTo>
                    <a:pt x="177" y="3910"/>
                    <a:pt x="212" y="4133"/>
                    <a:pt x="352" y="4133"/>
                  </a:cubicBezTo>
                  <a:cubicBezTo>
                    <a:pt x="372" y="4133"/>
                    <a:pt x="394" y="4128"/>
                    <a:pt x="418" y="4118"/>
                  </a:cubicBezTo>
                  <a:cubicBezTo>
                    <a:pt x="617" y="4039"/>
                    <a:pt x="518" y="3820"/>
                    <a:pt x="538" y="3661"/>
                  </a:cubicBezTo>
                  <a:cubicBezTo>
                    <a:pt x="538" y="3621"/>
                    <a:pt x="577" y="3542"/>
                    <a:pt x="577" y="3502"/>
                  </a:cubicBezTo>
                  <a:cubicBezTo>
                    <a:pt x="657" y="2408"/>
                    <a:pt x="697" y="1314"/>
                    <a:pt x="737" y="220"/>
                  </a:cubicBezTo>
                  <a:lnTo>
                    <a:pt x="737" y="220"/>
                  </a:lnTo>
                  <a:cubicBezTo>
                    <a:pt x="677" y="252"/>
                    <a:pt x="627" y="267"/>
                    <a:pt x="583" y="267"/>
                  </a:cubicBezTo>
                  <a:cubicBezTo>
                    <a:pt x="465" y="267"/>
                    <a:pt x="397" y="16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5"/>
            <p:cNvSpPr/>
            <p:nvPr/>
          </p:nvSpPr>
          <p:spPr>
            <a:xfrm>
              <a:off x="5610025" y="1914075"/>
              <a:ext cx="23900" cy="16925"/>
            </a:xfrm>
            <a:custGeom>
              <a:avLst/>
              <a:gdLst/>
              <a:ahLst/>
              <a:cxnLst/>
              <a:rect l="l" t="t" r="r" b="b"/>
              <a:pathLst>
                <a:path w="956" h="677" extrusionOk="0">
                  <a:moveTo>
                    <a:pt x="597" y="0"/>
                  </a:moveTo>
                  <a:cubicBezTo>
                    <a:pt x="538" y="100"/>
                    <a:pt x="458" y="160"/>
                    <a:pt x="359" y="180"/>
                  </a:cubicBezTo>
                  <a:cubicBezTo>
                    <a:pt x="259" y="219"/>
                    <a:pt x="160" y="259"/>
                    <a:pt x="60" y="299"/>
                  </a:cubicBezTo>
                  <a:cubicBezTo>
                    <a:pt x="40" y="299"/>
                    <a:pt x="40" y="319"/>
                    <a:pt x="1" y="378"/>
                  </a:cubicBezTo>
                  <a:cubicBezTo>
                    <a:pt x="1" y="418"/>
                    <a:pt x="21" y="458"/>
                    <a:pt x="80" y="498"/>
                  </a:cubicBezTo>
                  <a:lnTo>
                    <a:pt x="80" y="677"/>
                  </a:lnTo>
                  <a:cubicBezTo>
                    <a:pt x="180" y="677"/>
                    <a:pt x="299" y="657"/>
                    <a:pt x="398" y="657"/>
                  </a:cubicBezTo>
                  <a:cubicBezTo>
                    <a:pt x="498" y="597"/>
                    <a:pt x="617" y="518"/>
                    <a:pt x="717" y="478"/>
                  </a:cubicBezTo>
                  <a:cubicBezTo>
                    <a:pt x="757" y="418"/>
                    <a:pt x="776" y="378"/>
                    <a:pt x="776" y="319"/>
                  </a:cubicBezTo>
                  <a:cubicBezTo>
                    <a:pt x="836" y="199"/>
                    <a:pt x="896" y="10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5"/>
            <p:cNvSpPr/>
            <p:nvPr/>
          </p:nvSpPr>
          <p:spPr>
            <a:xfrm>
              <a:off x="5750775" y="1737025"/>
              <a:ext cx="132300" cy="90550"/>
            </a:xfrm>
            <a:custGeom>
              <a:avLst/>
              <a:gdLst/>
              <a:ahLst/>
              <a:cxnLst/>
              <a:rect l="l" t="t" r="r" b="b"/>
              <a:pathLst>
                <a:path w="5292" h="3622" extrusionOk="0">
                  <a:moveTo>
                    <a:pt x="4954" y="1"/>
                  </a:moveTo>
                  <a:cubicBezTo>
                    <a:pt x="4615" y="1"/>
                    <a:pt x="4377" y="160"/>
                    <a:pt x="4158" y="339"/>
                  </a:cubicBezTo>
                  <a:cubicBezTo>
                    <a:pt x="3481" y="657"/>
                    <a:pt x="2924" y="1194"/>
                    <a:pt x="2288" y="1552"/>
                  </a:cubicBezTo>
                  <a:cubicBezTo>
                    <a:pt x="2188" y="1612"/>
                    <a:pt x="2109" y="1692"/>
                    <a:pt x="2009" y="1751"/>
                  </a:cubicBezTo>
                  <a:cubicBezTo>
                    <a:pt x="1691" y="2010"/>
                    <a:pt x="1373" y="2209"/>
                    <a:pt x="995" y="2408"/>
                  </a:cubicBezTo>
                  <a:cubicBezTo>
                    <a:pt x="895" y="2487"/>
                    <a:pt x="816" y="2527"/>
                    <a:pt x="736" y="2607"/>
                  </a:cubicBezTo>
                  <a:cubicBezTo>
                    <a:pt x="697" y="2646"/>
                    <a:pt x="637" y="2706"/>
                    <a:pt x="617" y="2746"/>
                  </a:cubicBezTo>
                  <a:cubicBezTo>
                    <a:pt x="577" y="2825"/>
                    <a:pt x="517" y="2905"/>
                    <a:pt x="438" y="2945"/>
                  </a:cubicBezTo>
                  <a:cubicBezTo>
                    <a:pt x="398" y="3004"/>
                    <a:pt x="338" y="3024"/>
                    <a:pt x="299" y="3044"/>
                  </a:cubicBezTo>
                  <a:cubicBezTo>
                    <a:pt x="239" y="3084"/>
                    <a:pt x="219" y="3104"/>
                    <a:pt x="179" y="3164"/>
                  </a:cubicBezTo>
                  <a:cubicBezTo>
                    <a:pt x="179" y="3184"/>
                    <a:pt x="140" y="3203"/>
                    <a:pt x="120" y="3223"/>
                  </a:cubicBezTo>
                  <a:cubicBezTo>
                    <a:pt x="80" y="3283"/>
                    <a:pt x="40" y="3323"/>
                    <a:pt x="20" y="3382"/>
                  </a:cubicBezTo>
                  <a:cubicBezTo>
                    <a:pt x="0" y="3402"/>
                    <a:pt x="0" y="3422"/>
                    <a:pt x="0" y="3462"/>
                  </a:cubicBezTo>
                  <a:cubicBezTo>
                    <a:pt x="80" y="3601"/>
                    <a:pt x="219" y="3601"/>
                    <a:pt x="338" y="3621"/>
                  </a:cubicBezTo>
                  <a:cubicBezTo>
                    <a:pt x="368" y="3611"/>
                    <a:pt x="388" y="3606"/>
                    <a:pt x="408" y="3606"/>
                  </a:cubicBezTo>
                  <a:cubicBezTo>
                    <a:pt x="428" y="3606"/>
                    <a:pt x="448" y="3611"/>
                    <a:pt x="478" y="3621"/>
                  </a:cubicBezTo>
                  <a:cubicBezTo>
                    <a:pt x="517" y="3621"/>
                    <a:pt x="597" y="3601"/>
                    <a:pt x="637" y="3581"/>
                  </a:cubicBezTo>
                  <a:cubicBezTo>
                    <a:pt x="697" y="3542"/>
                    <a:pt x="736" y="3522"/>
                    <a:pt x="796" y="3482"/>
                  </a:cubicBezTo>
                  <a:cubicBezTo>
                    <a:pt x="836" y="3442"/>
                    <a:pt x="895" y="3402"/>
                    <a:pt x="935" y="3382"/>
                  </a:cubicBezTo>
                  <a:cubicBezTo>
                    <a:pt x="975" y="3343"/>
                    <a:pt x="995" y="3343"/>
                    <a:pt x="1015" y="3323"/>
                  </a:cubicBezTo>
                  <a:cubicBezTo>
                    <a:pt x="1094" y="3303"/>
                    <a:pt x="1134" y="3283"/>
                    <a:pt x="1194" y="3243"/>
                  </a:cubicBezTo>
                  <a:cubicBezTo>
                    <a:pt x="1273" y="3223"/>
                    <a:pt x="1373" y="3203"/>
                    <a:pt x="1413" y="3124"/>
                  </a:cubicBezTo>
                  <a:cubicBezTo>
                    <a:pt x="1472" y="3044"/>
                    <a:pt x="1512" y="3024"/>
                    <a:pt x="1592" y="2985"/>
                  </a:cubicBezTo>
                  <a:lnTo>
                    <a:pt x="1612" y="2945"/>
                  </a:lnTo>
                  <a:cubicBezTo>
                    <a:pt x="1691" y="2806"/>
                    <a:pt x="1870" y="2845"/>
                    <a:pt x="1930" y="2746"/>
                  </a:cubicBezTo>
                  <a:cubicBezTo>
                    <a:pt x="2009" y="2646"/>
                    <a:pt x="2188" y="2706"/>
                    <a:pt x="2268" y="2547"/>
                  </a:cubicBezTo>
                  <a:cubicBezTo>
                    <a:pt x="2467" y="2447"/>
                    <a:pt x="2666" y="2348"/>
                    <a:pt x="2805" y="2209"/>
                  </a:cubicBezTo>
                  <a:cubicBezTo>
                    <a:pt x="3581" y="1532"/>
                    <a:pt x="4496" y="1035"/>
                    <a:pt x="5252" y="319"/>
                  </a:cubicBezTo>
                  <a:cubicBezTo>
                    <a:pt x="5292" y="60"/>
                    <a:pt x="5113" y="40"/>
                    <a:pt x="4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5"/>
            <p:cNvSpPr/>
            <p:nvPr/>
          </p:nvSpPr>
          <p:spPr>
            <a:xfrm>
              <a:off x="5871125" y="1725125"/>
              <a:ext cx="32850" cy="19875"/>
            </a:xfrm>
            <a:custGeom>
              <a:avLst/>
              <a:gdLst/>
              <a:ahLst/>
              <a:cxnLst/>
              <a:rect l="l" t="t" r="r" b="b"/>
              <a:pathLst>
                <a:path w="1314" h="795" extrusionOk="0">
                  <a:moveTo>
                    <a:pt x="1186" y="1"/>
                  </a:moveTo>
                  <a:cubicBezTo>
                    <a:pt x="1147" y="1"/>
                    <a:pt x="1093" y="18"/>
                    <a:pt x="1015" y="59"/>
                  </a:cubicBezTo>
                  <a:cubicBezTo>
                    <a:pt x="876" y="119"/>
                    <a:pt x="776" y="298"/>
                    <a:pt x="577" y="298"/>
                  </a:cubicBezTo>
                  <a:cubicBezTo>
                    <a:pt x="438" y="477"/>
                    <a:pt x="60" y="218"/>
                    <a:pt x="0" y="596"/>
                  </a:cubicBezTo>
                  <a:cubicBezTo>
                    <a:pt x="159" y="616"/>
                    <a:pt x="338" y="616"/>
                    <a:pt x="398" y="795"/>
                  </a:cubicBezTo>
                  <a:cubicBezTo>
                    <a:pt x="697" y="616"/>
                    <a:pt x="995" y="457"/>
                    <a:pt x="1273" y="298"/>
                  </a:cubicBezTo>
                  <a:cubicBezTo>
                    <a:pt x="1258" y="190"/>
                    <a:pt x="1314"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5"/>
            <p:cNvSpPr/>
            <p:nvPr/>
          </p:nvSpPr>
          <p:spPr>
            <a:xfrm>
              <a:off x="5771150" y="1814600"/>
              <a:ext cx="14450" cy="9475"/>
            </a:xfrm>
            <a:custGeom>
              <a:avLst/>
              <a:gdLst/>
              <a:ahLst/>
              <a:cxnLst/>
              <a:rect l="l" t="t" r="r" b="b"/>
              <a:pathLst>
                <a:path w="578" h="379" extrusionOk="0">
                  <a:moveTo>
                    <a:pt x="578" y="1"/>
                  </a:moveTo>
                  <a:cubicBezTo>
                    <a:pt x="478" y="1"/>
                    <a:pt x="379" y="21"/>
                    <a:pt x="279" y="21"/>
                  </a:cubicBezTo>
                  <a:cubicBezTo>
                    <a:pt x="180" y="21"/>
                    <a:pt x="120" y="100"/>
                    <a:pt x="61" y="200"/>
                  </a:cubicBezTo>
                  <a:cubicBezTo>
                    <a:pt x="61" y="220"/>
                    <a:pt x="21" y="279"/>
                    <a:pt x="1" y="299"/>
                  </a:cubicBezTo>
                  <a:lnTo>
                    <a:pt x="80" y="379"/>
                  </a:lnTo>
                  <a:cubicBezTo>
                    <a:pt x="299" y="359"/>
                    <a:pt x="498" y="260"/>
                    <a:pt x="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5"/>
            <p:cNvSpPr/>
            <p:nvPr/>
          </p:nvSpPr>
          <p:spPr>
            <a:xfrm>
              <a:off x="5806475" y="1792225"/>
              <a:ext cx="13950" cy="9025"/>
            </a:xfrm>
            <a:custGeom>
              <a:avLst/>
              <a:gdLst/>
              <a:ahLst/>
              <a:cxnLst/>
              <a:rect l="l" t="t" r="r" b="b"/>
              <a:pathLst>
                <a:path w="558" h="361" extrusionOk="0">
                  <a:moveTo>
                    <a:pt x="557" y="1"/>
                  </a:moveTo>
                  <a:lnTo>
                    <a:pt x="557" y="1"/>
                  </a:lnTo>
                  <a:cubicBezTo>
                    <a:pt x="299" y="21"/>
                    <a:pt x="100" y="120"/>
                    <a:pt x="0" y="359"/>
                  </a:cubicBezTo>
                  <a:cubicBezTo>
                    <a:pt x="20" y="360"/>
                    <a:pt x="40" y="361"/>
                    <a:pt x="58" y="361"/>
                  </a:cubicBezTo>
                  <a:cubicBezTo>
                    <a:pt x="304" y="361"/>
                    <a:pt x="465" y="24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5"/>
            <p:cNvSpPr/>
            <p:nvPr/>
          </p:nvSpPr>
          <p:spPr>
            <a:xfrm>
              <a:off x="5798500" y="1800200"/>
              <a:ext cx="8000" cy="5275"/>
            </a:xfrm>
            <a:custGeom>
              <a:avLst/>
              <a:gdLst/>
              <a:ahLst/>
              <a:cxnLst/>
              <a:rect l="l" t="t" r="r" b="b"/>
              <a:pathLst>
                <a:path w="320" h="211" extrusionOk="0">
                  <a:moveTo>
                    <a:pt x="319" y="0"/>
                  </a:moveTo>
                  <a:cubicBezTo>
                    <a:pt x="180" y="0"/>
                    <a:pt x="81" y="80"/>
                    <a:pt x="1" y="199"/>
                  </a:cubicBezTo>
                  <a:cubicBezTo>
                    <a:pt x="32" y="207"/>
                    <a:pt x="63" y="211"/>
                    <a:pt x="92" y="211"/>
                  </a:cubicBezTo>
                  <a:cubicBezTo>
                    <a:pt x="210" y="211"/>
                    <a:pt x="303" y="144"/>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5"/>
            <p:cNvSpPr/>
            <p:nvPr/>
          </p:nvSpPr>
          <p:spPr>
            <a:xfrm>
              <a:off x="5759225" y="1826050"/>
              <a:ext cx="9475" cy="5625"/>
            </a:xfrm>
            <a:custGeom>
              <a:avLst/>
              <a:gdLst/>
              <a:ahLst/>
              <a:cxnLst/>
              <a:rect l="l" t="t" r="r" b="b"/>
              <a:pathLst>
                <a:path w="379" h="225" extrusionOk="0">
                  <a:moveTo>
                    <a:pt x="299" y="0"/>
                  </a:moveTo>
                  <a:cubicBezTo>
                    <a:pt x="199" y="0"/>
                    <a:pt x="100" y="0"/>
                    <a:pt x="40" y="60"/>
                  </a:cubicBezTo>
                  <a:cubicBezTo>
                    <a:pt x="0" y="120"/>
                    <a:pt x="0" y="160"/>
                    <a:pt x="0" y="219"/>
                  </a:cubicBezTo>
                  <a:cubicBezTo>
                    <a:pt x="26" y="222"/>
                    <a:pt x="50" y="224"/>
                    <a:pt x="73" y="224"/>
                  </a:cubicBezTo>
                  <a:cubicBezTo>
                    <a:pt x="197" y="224"/>
                    <a:pt x="295" y="177"/>
                    <a:pt x="378" y="60"/>
                  </a:cubicBezTo>
                  <a:lnTo>
                    <a:pt x="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5"/>
            <p:cNvSpPr/>
            <p:nvPr/>
          </p:nvSpPr>
          <p:spPr>
            <a:xfrm>
              <a:off x="5791050" y="1805150"/>
              <a:ext cx="7975" cy="5000"/>
            </a:xfrm>
            <a:custGeom>
              <a:avLst/>
              <a:gdLst/>
              <a:ahLst/>
              <a:cxnLst/>
              <a:rect l="l" t="t" r="r" b="b"/>
              <a:pathLst>
                <a:path w="319" h="200" extrusionOk="0">
                  <a:moveTo>
                    <a:pt x="319" y="1"/>
                  </a:moveTo>
                  <a:lnTo>
                    <a:pt x="319" y="1"/>
                  </a:lnTo>
                  <a:cubicBezTo>
                    <a:pt x="180" y="41"/>
                    <a:pt x="60" y="81"/>
                    <a:pt x="1" y="200"/>
                  </a:cubicBezTo>
                  <a:cubicBezTo>
                    <a:pt x="120" y="200"/>
                    <a:pt x="259" y="16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5"/>
            <p:cNvSpPr/>
            <p:nvPr/>
          </p:nvSpPr>
          <p:spPr>
            <a:xfrm>
              <a:off x="5785575" y="1810125"/>
              <a:ext cx="4500" cy="4025"/>
            </a:xfrm>
            <a:custGeom>
              <a:avLst/>
              <a:gdLst/>
              <a:ahLst/>
              <a:cxnLst/>
              <a:rect l="l" t="t" r="r" b="b"/>
              <a:pathLst>
                <a:path w="180" h="161" extrusionOk="0">
                  <a:moveTo>
                    <a:pt x="180" y="1"/>
                  </a:moveTo>
                  <a:lnTo>
                    <a:pt x="180" y="1"/>
                  </a:lnTo>
                  <a:cubicBezTo>
                    <a:pt x="100" y="41"/>
                    <a:pt x="21" y="61"/>
                    <a:pt x="1" y="160"/>
                  </a:cubicBezTo>
                  <a:cubicBezTo>
                    <a:pt x="80" y="100"/>
                    <a:pt x="120" y="8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5"/>
            <p:cNvSpPr/>
            <p:nvPr/>
          </p:nvSpPr>
          <p:spPr>
            <a:xfrm>
              <a:off x="5766675" y="1821700"/>
              <a:ext cx="6500" cy="5875"/>
            </a:xfrm>
            <a:custGeom>
              <a:avLst/>
              <a:gdLst/>
              <a:ahLst/>
              <a:cxnLst/>
              <a:rect l="l" t="t" r="r" b="b"/>
              <a:pathLst>
                <a:path w="260" h="235" extrusionOk="0">
                  <a:moveTo>
                    <a:pt x="160" y="0"/>
                  </a:moveTo>
                  <a:cubicBezTo>
                    <a:pt x="135" y="0"/>
                    <a:pt x="110" y="5"/>
                    <a:pt x="80" y="15"/>
                  </a:cubicBezTo>
                  <a:lnTo>
                    <a:pt x="61" y="35"/>
                  </a:lnTo>
                  <a:cubicBezTo>
                    <a:pt x="1" y="95"/>
                    <a:pt x="1" y="135"/>
                    <a:pt x="41" y="194"/>
                  </a:cubicBezTo>
                  <a:lnTo>
                    <a:pt x="80" y="234"/>
                  </a:lnTo>
                  <a:lnTo>
                    <a:pt x="259" y="75"/>
                  </a:lnTo>
                  <a:lnTo>
                    <a:pt x="240" y="15"/>
                  </a:lnTo>
                  <a:cubicBezTo>
                    <a:pt x="210" y="5"/>
                    <a:pt x="185" y="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5"/>
            <p:cNvSpPr/>
            <p:nvPr/>
          </p:nvSpPr>
          <p:spPr>
            <a:xfrm>
              <a:off x="5576700" y="1923025"/>
              <a:ext cx="34850" cy="21700"/>
            </a:xfrm>
            <a:custGeom>
              <a:avLst/>
              <a:gdLst/>
              <a:ahLst/>
              <a:cxnLst/>
              <a:rect l="l" t="t" r="r" b="b"/>
              <a:pathLst>
                <a:path w="1394" h="868" extrusionOk="0">
                  <a:moveTo>
                    <a:pt x="1393" y="1"/>
                  </a:moveTo>
                  <a:cubicBezTo>
                    <a:pt x="876" y="80"/>
                    <a:pt x="498" y="498"/>
                    <a:pt x="21" y="737"/>
                  </a:cubicBezTo>
                  <a:cubicBezTo>
                    <a:pt x="21" y="796"/>
                    <a:pt x="1" y="816"/>
                    <a:pt x="1" y="856"/>
                  </a:cubicBezTo>
                  <a:cubicBezTo>
                    <a:pt x="48" y="864"/>
                    <a:pt x="93" y="867"/>
                    <a:pt x="136" y="867"/>
                  </a:cubicBezTo>
                  <a:cubicBezTo>
                    <a:pt x="664" y="867"/>
                    <a:pt x="952" y="344"/>
                    <a:pt x="1393" y="160"/>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5"/>
            <p:cNvSpPr/>
            <p:nvPr/>
          </p:nvSpPr>
          <p:spPr>
            <a:xfrm>
              <a:off x="5556325" y="1948875"/>
              <a:ext cx="12950" cy="9125"/>
            </a:xfrm>
            <a:custGeom>
              <a:avLst/>
              <a:gdLst/>
              <a:ahLst/>
              <a:cxnLst/>
              <a:rect l="l" t="t" r="r" b="b"/>
              <a:pathLst>
                <a:path w="518" h="365" extrusionOk="0">
                  <a:moveTo>
                    <a:pt x="517" y="1"/>
                  </a:moveTo>
                  <a:lnTo>
                    <a:pt x="517" y="1"/>
                  </a:lnTo>
                  <a:cubicBezTo>
                    <a:pt x="318" y="100"/>
                    <a:pt x="120" y="180"/>
                    <a:pt x="0" y="359"/>
                  </a:cubicBezTo>
                  <a:cubicBezTo>
                    <a:pt x="38" y="362"/>
                    <a:pt x="75" y="364"/>
                    <a:pt x="111" y="364"/>
                  </a:cubicBezTo>
                  <a:cubicBezTo>
                    <a:pt x="304" y="364"/>
                    <a:pt x="467" y="303"/>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5"/>
            <p:cNvSpPr/>
            <p:nvPr/>
          </p:nvSpPr>
          <p:spPr>
            <a:xfrm>
              <a:off x="4352800" y="1760725"/>
              <a:ext cx="12975" cy="6175"/>
            </a:xfrm>
            <a:custGeom>
              <a:avLst/>
              <a:gdLst/>
              <a:ahLst/>
              <a:cxnLst/>
              <a:rect l="l" t="t" r="r" b="b"/>
              <a:pathLst>
                <a:path w="519" h="247" extrusionOk="0">
                  <a:moveTo>
                    <a:pt x="201" y="0"/>
                  </a:moveTo>
                  <a:cubicBezTo>
                    <a:pt x="139" y="0"/>
                    <a:pt x="74" y="58"/>
                    <a:pt x="1" y="226"/>
                  </a:cubicBezTo>
                  <a:cubicBezTo>
                    <a:pt x="160" y="246"/>
                    <a:pt x="339" y="246"/>
                    <a:pt x="518" y="246"/>
                  </a:cubicBezTo>
                  <a:cubicBezTo>
                    <a:pt x="405" y="171"/>
                    <a:pt x="308" y="0"/>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5"/>
            <p:cNvSpPr/>
            <p:nvPr/>
          </p:nvSpPr>
          <p:spPr>
            <a:xfrm>
              <a:off x="4365750" y="1766875"/>
              <a:ext cx="8475" cy="4500"/>
            </a:xfrm>
            <a:custGeom>
              <a:avLst/>
              <a:gdLst/>
              <a:ahLst/>
              <a:cxnLst/>
              <a:rect l="l" t="t" r="r" b="b"/>
              <a:pathLst>
                <a:path w="339" h="180" extrusionOk="0">
                  <a:moveTo>
                    <a:pt x="0" y="0"/>
                  </a:moveTo>
                  <a:cubicBezTo>
                    <a:pt x="80" y="139"/>
                    <a:pt x="199" y="179"/>
                    <a:pt x="338" y="179"/>
                  </a:cubicBezTo>
                  <a:cubicBezTo>
                    <a:pt x="259" y="2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5"/>
            <p:cNvSpPr/>
            <p:nvPr/>
          </p:nvSpPr>
          <p:spPr>
            <a:xfrm>
              <a:off x="5247975" y="1867775"/>
              <a:ext cx="92025" cy="78650"/>
            </a:xfrm>
            <a:custGeom>
              <a:avLst/>
              <a:gdLst/>
              <a:ahLst/>
              <a:cxnLst/>
              <a:rect l="l" t="t" r="r" b="b"/>
              <a:pathLst>
                <a:path w="3681" h="3146" extrusionOk="0">
                  <a:moveTo>
                    <a:pt x="1115" y="2111"/>
                  </a:moveTo>
                  <a:lnTo>
                    <a:pt x="1115" y="2111"/>
                  </a:lnTo>
                  <a:cubicBezTo>
                    <a:pt x="1017" y="2189"/>
                    <a:pt x="910" y="2253"/>
                    <a:pt x="800" y="2310"/>
                  </a:cubicBezTo>
                  <a:lnTo>
                    <a:pt x="800" y="2310"/>
                  </a:lnTo>
                  <a:cubicBezTo>
                    <a:pt x="906" y="2239"/>
                    <a:pt x="1008" y="2161"/>
                    <a:pt x="1115" y="2111"/>
                  </a:cubicBezTo>
                  <a:close/>
                  <a:moveTo>
                    <a:pt x="2423" y="0"/>
                  </a:moveTo>
                  <a:cubicBezTo>
                    <a:pt x="2230" y="0"/>
                    <a:pt x="2060" y="143"/>
                    <a:pt x="1891" y="261"/>
                  </a:cubicBezTo>
                  <a:cubicBezTo>
                    <a:pt x="1791" y="321"/>
                    <a:pt x="1712" y="420"/>
                    <a:pt x="1652" y="520"/>
                  </a:cubicBezTo>
                  <a:cubicBezTo>
                    <a:pt x="1632" y="679"/>
                    <a:pt x="1493" y="719"/>
                    <a:pt x="1334" y="739"/>
                  </a:cubicBezTo>
                  <a:cubicBezTo>
                    <a:pt x="1135" y="778"/>
                    <a:pt x="1015" y="878"/>
                    <a:pt x="936" y="1057"/>
                  </a:cubicBezTo>
                  <a:cubicBezTo>
                    <a:pt x="936" y="1159"/>
                    <a:pt x="917" y="1190"/>
                    <a:pt x="890" y="1190"/>
                  </a:cubicBezTo>
                  <a:cubicBezTo>
                    <a:pt x="848" y="1190"/>
                    <a:pt x="785" y="1116"/>
                    <a:pt x="737" y="1116"/>
                  </a:cubicBezTo>
                  <a:cubicBezTo>
                    <a:pt x="518" y="1136"/>
                    <a:pt x="339" y="1236"/>
                    <a:pt x="200" y="1435"/>
                  </a:cubicBezTo>
                  <a:cubicBezTo>
                    <a:pt x="140" y="1534"/>
                    <a:pt x="60" y="1634"/>
                    <a:pt x="41" y="1753"/>
                  </a:cubicBezTo>
                  <a:cubicBezTo>
                    <a:pt x="1" y="1852"/>
                    <a:pt x="1" y="1972"/>
                    <a:pt x="1" y="2111"/>
                  </a:cubicBezTo>
                  <a:cubicBezTo>
                    <a:pt x="21" y="2230"/>
                    <a:pt x="41" y="2330"/>
                    <a:pt x="140" y="2429"/>
                  </a:cubicBezTo>
                  <a:cubicBezTo>
                    <a:pt x="221" y="2464"/>
                    <a:pt x="295" y="2478"/>
                    <a:pt x="365" y="2478"/>
                  </a:cubicBezTo>
                  <a:cubicBezTo>
                    <a:pt x="406" y="2478"/>
                    <a:pt x="445" y="2474"/>
                    <a:pt x="483" y="2465"/>
                  </a:cubicBezTo>
                  <a:lnTo>
                    <a:pt x="483" y="2465"/>
                  </a:lnTo>
                  <a:cubicBezTo>
                    <a:pt x="359" y="2525"/>
                    <a:pt x="236" y="2589"/>
                    <a:pt x="120" y="2668"/>
                  </a:cubicBezTo>
                  <a:cubicBezTo>
                    <a:pt x="41" y="2768"/>
                    <a:pt x="21" y="2907"/>
                    <a:pt x="60" y="3026"/>
                  </a:cubicBezTo>
                  <a:cubicBezTo>
                    <a:pt x="120" y="3106"/>
                    <a:pt x="200" y="3126"/>
                    <a:pt x="259" y="3146"/>
                  </a:cubicBezTo>
                  <a:lnTo>
                    <a:pt x="399" y="3146"/>
                  </a:lnTo>
                  <a:cubicBezTo>
                    <a:pt x="836" y="3126"/>
                    <a:pt x="1194" y="2867"/>
                    <a:pt x="1612" y="2748"/>
                  </a:cubicBezTo>
                  <a:cubicBezTo>
                    <a:pt x="1712" y="2728"/>
                    <a:pt x="1831" y="2668"/>
                    <a:pt x="1930" y="2608"/>
                  </a:cubicBezTo>
                  <a:cubicBezTo>
                    <a:pt x="2229" y="2250"/>
                    <a:pt x="2646" y="2051"/>
                    <a:pt x="3044" y="1833"/>
                  </a:cubicBezTo>
                  <a:cubicBezTo>
                    <a:pt x="3323" y="1673"/>
                    <a:pt x="3681" y="1574"/>
                    <a:pt x="3621" y="1156"/>
                  </a:cubicBezTo>
                  <a:lnTo>
                    <a:pt x="3621" y="1156"/>
                  </a:lnTo>
                  <a:cubicBezTo>
                    <a:pt x="3402" y="1250"/>
                    <a:pt x="3172" y="1306"/>
                    <a:pt x="2939" y="1306"/>
                  </a:cubicBezTo>
                  <a:cubicBezTo>
                    <a:pt x="2729" y="1306"/>
                    <a:pt x="2516" y="1260"/>
                    <a:pt x="2308" y="1156"/>
                  </a:cubicBezTo>
                  <a:cubicBezTo>
                    <a:pt x="2282" y="1150"/>
                    <a:pt x="2253" y="1147"/>
                    <a:pt x="2224" y="1147"/>
                  </a:cubicBezTo>
                  <a:cubicBezTo>
                    <a:pt x="2165" y="1147"/>
                    <a:pt x="2103" y="1156"/>
                    <a:pt x="2050" y="1156"/>
                  </a:cubicBezTo>
                  <a:cubicBezTo>
                    <a:pt x="2149" y="798"/>
                    <a:pt x="2547" y="858"/>
                    <a:pt x="2786" y="719"/>
                  </a:cubicBezTo>
                  <a:cubicBezTo>
                    <a:pt x="3124" y="480"/>
                    <a:pt x="2925" y="321"/>
                    <a:pt x="2746" y="142"/>
                  </a:cubicBezTo>
                  <a:cubicBezTo>
                    <a:pt x="2630" y="39"/>
                    <a:pt x="2523" y="0"/>
                    <a:pt x="2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5"/>
            <p:cNvSpPr/>
            <p:nvPr/>
          </p:nvSpPr>
          <p:spPr>
            <a:xfrm>
              <a:off x="5588650" y="1843850"/>
              <a:ext cx="102475" cy="70750"/>
            </a:xfrm>
            <a:custGeom>
              <a:avLst/>
              <a:gdLst/>
              <a:ahLst/>
              <a:cxnLst/>
              <a:rect l="l" t="t" r="r" b="b"/>
              <a:pathLst>
                <a:path w="4099" h="2830" extrusionOk="0">
                  <a:moveTo>
                    <a:pt x="3473" y="1"/>
                  </a:moveTo>
                  <a:cubicBezTo>
                    <a:pt x="3215" y="1"/>
                    <a:pt x="2973" y="66"/>
                    <a:pt x="2745" y="223"/>
                  </a:cubicBezTo>
                  <a:cubicBezTo>
                    <a:pt x="2340" y="463"/>
                    <a:pt x="2071" y="908"/>
                    <a:pt x="1558" y="908"/>
                  </a:cubicBezTo>
                  <a:cubicBezTo>
                    <a:pt x="1518" y="908"/>
                    <a:pt x="1476" y="906"/>
                    <a:pt x="1433" y="900"/>
                  </a:cubicBezTo>
                  <a:cubicBezTo>
                    <a:pt x="1381" y="837"/>
                    <a:pt x="1323" y="808"/>
                    <a:pt x="1257" y="808"/>
                  </a:cubicBezTo>
                  <a:cubicBezTo>
                    <a:pt x="1197" y="808"/>
                    <a:pt x="1130" y="832"/>
                    <a:pt x="1055" y="880"/>
                  </a:cubicBezTo>
                  <a:cubicBezTo>
                    <a:pt x="915" y="999"/>
                    <a:pt x="736" y="1099"/>
                    <a:pt x="557" y="1218"/>
                  </a:cubicBezTo>
                  <a:cubicBezTo>
                    <a:pt x="498" y="1337"/>
                    <a:pt x="338" y="1377"/>
                    <a:pt x="338" y="1536"/>
                  </a:cubicBezTo>
                  <a:cubicBezTo>
                    <a:pt x="358" y="1676"/>
                    <a:pt x="458" y="1755"/>
                    <a:pt x="438" y="1914"/>
                  </a:cubicBezTo>
                  <a:cubicBezTo>
                    <a:pt x="338" y="2133"/>
                    <a:pt x="0" y="2173"/>
                    <a:pt x="20" y="2491"/>
                  </a:cubicBezTo>
                  <a:cubicBezTo>
                    <a:pt x="159" y="2670"/>
                    <a:pt x="358" y="2750"/>
                    <a:pt x="557" y="2829"/>
                  </a:cubicBezTo>
                  <a:cubicBezTo>
                    <a:pt x="1253" y="2591"/>
                    <a:pt x="1751" y="2093"/>
                    <a:pt x="2407" y="1755"/>
                  </a:cubicBezTo>
                  <a:cubicBezTo>
                    <a:pt x="2527" y="1755"/>
                    <a:pt x="2586" y="1696"/>
                    <a:pt x="2646" y="1616"/>
                  </a:cubicBezTo>
                  <a:cubicBezTo>
                    <a:pt x="2706" y="1556"/>
                    <a:pt x="2745" y="1516"/>
                    <a:pt x="2825" y="1497"/>
                  </a:cubicBezTo>
                  <a:cubicBezTo>
                    <a:pt x="2845" y="1477"/>
                    <a:pt x="2905" y="1437"/>
                    <a:pt x="2944" y="1437"/>
                  </a:cubicBezTo>
                  <a:cubicBezTo>
                    <a:pt x="3044" y="1417"/>
                    <a:pt x="3123" y="1337"/>
                    <a:pt x="3183" y="1258"/>
                  </a:cubicBezTo>
                  <a:cubicBezTo>
                    <a:pt x="3243" y="1218"/>
                    <a:pt x="3302" y="1139"/>
                    <a:pt x="3382" y="1099"/>
                  </a:cubicBezTo>
                  <a:cubicBezTo>
                    <a:pt x="3481" y="979"/>
                    <a:pt x="3621" y="1019"/>
                    <a:pt x="3720" y="920"/>
                  </a:cubicBezTo>
                  <a:cubicBezTo>
                    <a:pt x="3780" y="840"/>
                    <a:pt x="3840" y="800"/>
                    <a:pt x="3899" y="721"/>
                  </a:cubicBezTo>
                  <a:cubicBezTo>
                    <a:pt x="3939" y="681"/>
                    <a:pt x="4019" y="641"/>
                    <a:pt x="4038" y="542"/>
                  </a:cubicBezTo>
                  <a:cubicBezTo>
                    <a:pt x="4098" y="482"/>
                    <a:pt x="4098" y="402"/>
                    <a:pt x="4078" y="323"/>
                  </a:cubicBezTo>
                  <a:cubicBezTo>
                    <a:pt x="3939" y="124"/>
                    <a:pt x="3760" y="25"/>
                    <a:pt x="3581" y="5"/>
                  </a:cubicBezTo>
                  <a:cubicBezTo>
                    <a:pt x="3545" y="2"/>
                    <a:pt x="3509" y="1"/>
                    <a:pt x="3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5"/>
            <p:cNvSpPr/>
            <p:nvPr/>
          </p:nvSpPr>
          <p:spPr>
            <a:xfrm>
              <a:off x="5450400" y="1575400"/>
              <a:ext cx="133300" cy="80475"/>
            </a:xfrm>
            <a:custGeom>
              <a:avLst/>
              <a:gdLst/>
              <a:ahLst/>
              <a:cxnLst/>
              <a:rect l="l" t="t" r="r" b="b"/>
              <a:pathLst>
                <a:path w="5332" h="3219" extrusionOk="0">
                  <a:moveTo>
                    <a:pt x="5232" y="1"/>
                  </a:moveTo>
                  <a:cubicBezTo>
                    <a:pt x="4635" y="199"/>
                    <a:pt x="4098" y="577"/>
                    <a:pt x="3561" y="876"/>
                  </a:cubicBezTo>
                  <a:cubicBezTo>
                    <a:pt x="2347" y="1512"/>
                    <a:pt x="1174" y="2229"/>
                    <a:pt x="0" y="2925"/>
                  </a:cubicBezTo>
                  <a:cubicBezTo>
                    <a:pt x="0" y="3161"/>
                    <a:pt x="86" y="3219"/>
                    <a:pt x="209" y="3219"/>
                  </a:cubicBezTo>
                  <a:cubicBezTo>
                    <a:pt x="282" y="3219"/>
                    <a:pt x="368" y="3198"/>
                    <a:pt x="458" y="3183"/>
                  </a:cubicBezTo>
                  <a:cubicBezTo>
                    <a:pt x="676" y="3104"/>
                    <a:pt x="915" y="3004"/>
                    <a:pt x="1094" y="2825"/>
                  </a:cubicBezTo>
                  <a:cubicBezTo>
                    <a:pt x="1086" y="2757"/>
                    <a:pt x="1099" y="2737"/>
                    <a:pt x="1120" y="2737"/>
                  </a:cubicBezTo>
                  <a:cubicBezTo>
                    <a:pt x="1148" y="2737"/>
                    <a:pt x="1191" y="2774"/>
                    <a:pt x="1214" y="2786"/>
                  </a:cubicBezTo>
                  <a:cubicBezTo>
                    <a:pt x="1492" y="2626"/>
                    <a:pt x="1771" y="2467"/>
                    <a:pt x="2049" y="2308"/>
                  </a:cubicBezTo>
                  <a:cubicBezTo>
                    <a:pt x="2705" y="1970"/>
                    <a:pt x="3282" y="1473"/>
                    <a:pt x="3979" y="1214"/>
                  </a:cubicBezTo>
                  <a:cubicBezTo>
                    <a:pt x="4178" y="975"/>
                    <a:pt x="4536" y="936"/>
                    <a:pt x="4754" y="737"/>
                  </a:cubicBezTo>
                  <a:lnTo>
                    <a:pt x="4754" y="677"/>
                  </a:lnTo>
                  <a:lnTo>
                    <a:pt x="4675" y="637"/>
                  </a:lnTo>
                  <a:lnTo>
                    <a:pt x="4754" y="617"/>
                  </a:lnTo>
                  <a:cubicBezTo>
                    <a:pt x="4794" y="617"/>
                    <a:pt x="4854" y="637"/>
                    <a:pt x="4894" y="677"/>
                  </a:cubicBezTo>
                  <a:cubicBezTo>
                    <a:pt x="5033" y="558"/>
                    <a:pt x="5172" y="498"/>
                    <a:pt x="5331" y="398"/>
                  </a:cubicBezTo>
                  <a:cubicBezTo>
                    <a:pt x="5272" y="279"/>
                    <a:pt x="5331" y="100"/>
                    <a:pt x="5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5"/>
            <p:cNvSpPr/>
            <p:nvPr/>
          </p:nvSpPr>
          <p:spPr>
            <a:xfrm>
              <a:off x="5736350" y="1710175"/>
              <a:ext cx="114400" cy="82075"/>
            </a:xfrm>
            <a:custGeom>
              <a:avLst/>
              <a:gdLst/>
              <a:ahLst/>
              <a:cxnLst/>
              <a:rect l="l" t="t" r="r" b="b"/>
              <a:pathLst>
                <a:path w="4576" h="3283" extrusionOk="0">
                  <a:moveTo>
                    <a:pt x="4436" y="0"/>
                  </a:moveTo>
                  <a:cubicBezTo>
                    <a:pt x="3959" y="299"/>
                    <a:pt x="3482" y="577"/>
                    <a:pt x="3004" y="876"/>
                  </a:cubicBezTo>
                  <a:cubicBezTo>
                    <a:pt x="2905" y="975"/>
                    <a:pt x="2746" y="955"/>
                    <a:pt x="2666" y="1055"/>
                  </a:cubicBezTo>
                  <a:cubicBezTo>
                    <a:pt x="2606" y="1095"/>
                    <a:pt x="2567" y="1174"/>
                    <a:pt x="2487" y="1214"/>
                  </a:cubicBezTo>
                  <a:cubicBezTo>
                    <a:pt x="1651" y="1851"/>
                    <a:pt x="816" y="2487"/>
                    <a:pt x="0" y="3104"/>
                  </a:cubicBezTo>
                  <a:cubicBezTo>
                    <a:pt x="80" y="3243"/>
                    <a:pt x="179" y="3283"/>
                    <a:pt x="299" y="3283"/>
                  </a:cubicBezTo>
                  <a:cubicBezTo>
                    <a:pt x="458" y="3283"/>
                    <a:pt x="597" y="3243"/>
                    <a:pt x="756" y="3203"/>
                  </a:cubicBezTo>
                  <a:cubicBezTo>
                    <a:pt x="803" y="3197"/>
                    <a:pt x="851" y="3194"/>
                    <a:pt x="901" y="3194"/>
                  </a:cubicBezTo>
                  <a:cubicBezTo>
                    <a:pt x="999" y="3194"/>
                    <a:pt x="1101" y="3203"/>
                    <a:pt x="1194" y="3203"/>
                  </a:cubicBezTo>
                  <a:cubicBezTo>
                    <a:pt x="1472" y="3144"/>
                    <a:pt x="1751" y="3004"/>
                    <a:pt x="1850" y="2686"/>
                  </a:cubicBezTo>
                  <a:cubicBezTo>
                    <a:pt x="2348" y="2010"/>
                    <a:pt x="3044" y="1592"/>
                    <a:pt x="3740" y="1174"/>
                  </a:cubicBezTo>
                  <a:cubicBezTo>
                    <a:pt x="4039" y="916"/>
                    <a:pt x="4436" y="776"/>
                    <a:pt x="4576" y="359"/>
                  </a:cubicBezTo>
                  <a:lnTo>
                    <a:pt x="4576" y="319"/>
                  </a:lnTo>
                  <a:cubicBezTo>
                    <a:pt x="4576" y="199"/>
                    <a:pt x="4556" y="80"/>
                    <a:pt x="4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5"/>
            <p:cNvSpPr/>
            <p:nvPr/>
          </p:nvSpPr>
          <p:spPr>
            <a:xfrm>
              <a:off x="5294225" y="1862350"/>
              <a:ext cx="102975" cy="76125"/>
            </a:xfrm>
            <a:custGeom>
              <a:avLst/>
              <a:gdLst/>
              <a:ahLst/>
              <a:cxnLst/>
              <a:rect l="l" t="t" r="r" b="b"/>
              <a:pathLst>
                <a:path w="4119" h="3045" extrusionOk="0">
                  <a:moveTo>
                    <a:pt x="3880" y="1"/>
                  </a:moveTo>
                  <a:cubicBezTo>
                    <a:pt x="3581" y="40"/>
                    <a:pt x="3383" y="259"/>
                    <a:pt x="3164" y="399"/>
                  </a:cubicBezTo>
                  <a:cubicBezTo>
                    <a:pt x="2686" y="737"/>
                    <a:pt x="2249" y="1055"/>
                    <a:pt x="1791" y="1373"/>
                  </a:cubicBezTo>
                  <a:cubicBezTo>
                    <a:pt x="1572" y="1751"/>
                    <a:pt x="1135" y="1791"/>
                    <a:pt x="796" y="2030"/>
                  </a:cubicBezTo>
                  <a:cubicBezTo>
                    <a:pt x="498" y="2229"/>
                    <a:pt x="100" y="2328"/>
                    <a:pt x="1" y="2746"/>
                  </a:cubicBezTo>
                  <a:cubicBezTo>
                    <a:pt x="60" y="2945"/>
                    <a:pt x="180" y="3044"/>
                    <a:pt x="379" y="3044"/>
                  </a:cubicBezTo>
                  <a:cubicBezTo>
                    <a:pt x="995" y="3044"/>
                    <a:pt x="1294" y="2408"/>
                    <a:pt x="1831" y="2209"/>
                  </a:cubicBezTo>
                  <a:cubicBezTo>
                    <a:pt x="1930" y="2169"/>
                    <a:pt x="2030" y="2089"/>
                    <a:pt x="2089" y="1990"/>
                  </a:cubicBezTo>
                  <a:cubicBezTo>
                    <a:pt x="2288" y="1672"/>
                    <a:pt x="2607" y="1493"/>
                    <a:pt x="2925" y="1274"/>
                  </a:cubicBezTo>
                  <a:cubicBezTo>
                    <a:pt x="3184" y="995"/>
                    <a:pt x="3542" y="876"/>
                    <a:pt x="3840" y="657"/>
                  </a:cubicBezTo>
                  <a:lnTo>
                    <a:pt x="3920" y="578"/>
                  </a:lnTo>
                  <a:cubicBezTo>
                    <a:pt x="3959" y="518"/>
                    <a:pt x="4019" y="478"/>
                    <a:pt x="4059" y="399"/>
                  </a:cubicBezTo>
                  <a:cubicBezTo>
                    <a:pt x="4079" y="379"/>
                    <a:pt x="4079" y="339"/>
                    <a:pt x="4119" y="299"/>
                  </a:cubicBezTo>
                  <a:lnTo>
                    <a:pt x="4119" y="200"/>
                  </a:lnTo>
                  <a:cubicBezTo>
                    <a:pt x="4079" y="100"/>
                    <a:pt x="3979" y="40"/>
                    <a:pt x="38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5"/>
            <p:cNvSpPr/>
            <p:nvPr/>
          </p:nvSpPr>
          <p:spPr>
            <a:xfrm>
              <a:off x="5264400" y="1769675"/>
              <a:ext cx="101475" cy="69325"/>
            </a:xfrm>
            <a:custGeom>
              <a:avLst/>
              <a:gdLst/>
              <a:ahLst/>
              <a:cxnLst/>
              <a:rect l="l" t="t" r="r" b="b"/>
              <a:pathLst>
                <a:path w="4059" h="2773" extrusionOk="0">
                  <a:moveTo>
                    <a:pt x="3661" y="0"/>
                  </a:moveTo>
                  <a:cubicBezTo>
                    <a:pt x="3603" y="0"/>
                    <a:pt x="3551" y="23"/>
                    <a:pt x="3521" y="67"/>
                  </a:cubicBezTo>
                  <a:cubicBezTo>
                    <a:pt x="3442" y="107"/>
                    <a:pt x="3382" y="167"/>
                    <a:pt x="3342" y="226"/>
                  </a:cubicBezTo>
                  <a:cubicBezTo>
                    <a:pt x="3282" y="306"/>
                    <a:pt x="3223" y="366"/>
                    <a:pt x="3163" y="405"/>
                  </a:cubicBezTo>
                  <a:cubicBezTo>
                    <a:pt x="3123" y="485"/>
                    <a:pt x="3064" y="525"/>
                    <a:pt x="2984" y="565"/>
                  </a:cubicBezTo>
                  <a:cubicBezTo>
                    <a:pt x="2944" y="584"/>
                    <a:pt x="2885" y="604"/>
                    <a:pt x="2845" y="604"/>
                  </a:cubicBezTo>
                  <a:cubicBezTo>
                    <a:pt x="2644" y="770"/>
                    <a:pt x="2416" y="794"/>
                    <a:pt x="2186" y="794"/>
                  </a:cubicBezTo>
                  <a:cubicBezTo>
                    <a:pt x="2093" y="794"/>
                    <a:pt x="2000" y="790"/>
                    <a:pt x="1908" y="790"/>
                  </a:cubicBezTo>
                  <a:cubicBezTo>
                    <a:pt x="1711" y="790"/>
                    <a:pt x="1520" y="809"/>
                    <a:pt x="1353" y="923"/>
                  </a:cubicBezTo>
                  <a:cubicBezTo>
                    <a:pt x="1234" y="1002"/>
                    <a:pt x="1134" y="1062"/>
                    <a:pt x="1035" y="1102"/>
                  </a:cubicBezTo>
                  <a:cubicBezTo>
                    <a:pt x="955" y="1122"/>
                    <a:pt x="895" y="1161"/>
                    <a:pt x="836" y="1201"/>
                  </a:cubicBezTo>
                  <a:cubicBezTo>
                    <a:pt x="677" y="1281"/>
                    <a:pt x="557" y="1360"/>
                    <a:pt x="478" y="1500"/>
                  </a:cubicBezTo>
                  <a:cubicBezTo>
                    <a:pt x="458" y="1619"/>
                    <a:pt x="478" y="1718"/>
                    <a:pt x="557" y="1818"/>
                  </a:cubicBezTo>
                  <a:cubicBezTo>
                    <a:pt x="596" y="1827"/>
                    <a:pt x="634" y="1831"/>
                    <a:pt x="672" y="1831"/>
                  </a:cubicBezTo>
                  <a:cubicBezTo>
                    <a:pt x="956" y="1831"/>
                    <a:pt x="1191" y="1590"/>
                    <a:pt x="1472" y="1519"/>
                  </a:cubicBezTo>
                  <a:cubicBezTo>
                    <a:pt x="1522" y="1510"/>
                    <a:pt x="1547" y="1505"/>
                    <a:pt x="1554" y="1505"/>
                  </a:cubicBezTo>
                  <a:cubicBezTo>
                    <a:pt x="1562" y="1505"/>
                    <a:pt x="1552" y="1510"/>
                    <a:pt x="1532" y="1519"/>
                  </a:cubicBezTo>
                  <a:lnTo>
                    <a:pt x="1373" y="1599"/>
                  </a:lnTo>
                  <a:cubicBezTo>
                    <a:pt x="1253" y="1659"/>
                    <a:pt x="1154" y="1718"/>
                    <a:pt x="1035" y="1798"/>
                  </a:cubicBezTo>
                  <a:cubicBezTo>
                    <a:pt x="975" y="1818"/>
                    <a:pt x="935" y="1878"/>
                    <a:pt x="875" y="1897"/>
                  </a:cubicBezTo>
                  <a:cubicBezTo>
                    <a:pt x="836" y="1917"/>
                    <a:pt x="776" y="1977"/>
                    <a:pt x="736" y="1997"/>
                  </a:cubicBezTo>
                  <a:cubicBezTo>
                    <a:pt x="677" y="2017"/>
                    <a:pt x="637" y="2017"/>
                    <a:pt x="577" y="2017"/>
                  </a:cubicBezTo>
                  <a:lnTo>
                    <a:pt x="438" y="1957"/>
                  </a:lnTo>
                  <a:cubicBezTo>
                    <a:pt x="394" y="1928"/>
                    <a:pt x="361" y="1910"/>
                    <a:pt x="315" y="1910"/>
                  </a:cubicBezTo>
                  <a:cubicBezTo>
                    <a:pt x="299" y="1910"/>
                    <a:pt x="280" y="1912"/>
                    <a:pt x="259" y="1917"/>
                  </a:cubicBezTo>
                  <a:cubicBezTo>
                    <a:pt x="179" y="1977"/>
                    <a:pt x="139" y="2017"/>
                    <a:pt x="100" y="2076"/>
                  </a:cubicBezTo>
                  <a:cubicBezTo>
                    <a:pt x="0" y="2315"/>
                    <a:pt x="0" y="2574"/>
                    <a:pt x="239" y="2753"/>
                  </a:cubicBezTo>
                  <a:cubicBezTo>
                    <a:pt x="315" y="2766"/>
                    <a:pt x="388" y="2772"/>
                    <a:pt x="457" y="2772"/>
                  </a:cubicBezTo>
                  <a:cubicBezTo>
                    <a:pt x="1022" y="2772"/>
                    <a:pt x="1377" y="2365"/>
                    <a:pt x="1731" y="1957"/>
                  </a:cubicBezTo>
                  <a:cubicBezTo>
                    <a:pt x="1791" y="1917"/>
                    <a:pt x="1850" y="1878"/>
                    <a:pt x="1930" y="1818"/>
                  </a:cubicBezTo>
                  <a:cubicBezTo>
                    <a:pt x="2029" y="1758"/>
                    <a:pt x="2149" y="1679"/>
                    <a:pt x="2248" y="1599"/>
                  </a:cubicBezTo>
                  <a:cubicBezTo>
                    <a:pt x="2328" y="1579"/>
                    <a:pt x="2367" y="1500"/>
                    <a:pt x="2467" y="1460"/>
                  </a:cubicBezTo>
                  <a:cubicBezTo>
                    <a:pt x="2984" y="1022"/>
                    <a:pt x="3541" y="624"/>
                    <a:pt x="4058" y="226"/>
                  </a:cubicBezTo>
                  <a:cubicBezTo>
                    <a:pt x="3979" y="87"/>
                    <a:pt x="3859" y="67"/>
                    <a:pt x="3720" y="8"/>
                  </a:cubicBezTo>
                  <a:cubicBezTo>
                    <a:pt x="3700" y="3"/>
                    <a:pt x="3680" y="0"/>
                    <a:pt x="3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5"/>
            <p:cNvSpPr/>
            <p:nvPr/>
          </p:nvSpPr>
          <p:spPr>
            <a:xfrm>
              <a:off x="5430000" y="1933975"/>
              <a:ext cx="79600" cy="54225"/>
            </a:xfrm>
            <a:custGeom>
              <a:avLst/>
              <a:gdLst/>
              <a:ahLst/>
              <a:cxnLst/>
              <a:rect l="l" t="t" r="r" b="b"/>
              <a:pathLst>
                <a:path w="3184" h="2169" extrusionOk="0">
                  <a:moveTo>
                    <a:pt x="3104" y="0"/>
                  </a:moveTo>
                  <a:cubicBezTo>
                    <a:pt x="2567" y="20"/>
                    <a:pt x="2268" y="517"/>
                    <a:pt x="1811" y="696"/>
                  </a:cubicBezTo>
                  <a:cubicBezTo>
                    <a:pt x="1333" y="895"/>
                    <a:pt x="916" y="1174"/>
                    <a:pt x="518" y="1472"/>
                  </a:cubicBezTo>
                  <a:cubicBezTo>
                    <a:pt x="438" y="1552"/>
                    <a:pt x="398" y="1592"/>
                    <a:pt x="319" y="1612"/>
                  </a:cubicBezTo>
                  <a:cubicBezTo>
                    <a:pt x="180" y="1771"/>
                    <a:pt x="0" y="1910"/>
                    <a:pt x="140" y="2169"/>
                  </a:cubicBezTo>
                  <a:cubicBezTo>
                    <a:pt x="1333" y="2009"/>
                    <a:pt x="2209" y="1273"/>
                    <a:pt x="3084" y="498"/>
                  </a:cubicBezTo>
                  <a:cubicBezTo>
                    <a:pt x="3163" y="378"/>
                    <a:pt x="3183" y="239"/>
                    <a:pt x="3183" y="120"/>
                  </a:cubicBezTo>
                  <a:cubicBezTo>
                    <a:pt x="3163" y="80"/>
                    <a:pt x="3124" y="40"/>
                    <a:pt x="3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5"/>
            <p:cNvSpPr/>
            <p:nvPr/>
          </p:nvSpPr>
          <p:spPr>
            <a:xfrm>
              <a:off x="5254450" y="1818525"/>
              <a:ext cx="72125" cy="54450"/>
            </a:xfrm>
            <a:custGeom>
              <a:avLst/>
              <a:gdLst/>
              <a:ahLst/>
              <a:cxnLst/>
              <a:rect l="l" t="t" r="r" b="b"/>
              <a:pathLst>
                <a:path w="2885" h="2178" extrusionOk="0">
                  <a:moveTo>
                    <a:pt x="2788" y="0"/>
                  </a:moveTo>
                  <a:cubicBezTo>
                    <a:pt x="2637" y="0"/>
                    <a:pt x="2486" y="145"/>
                    <a:pt x="2340" y="145"/>
                  </a:cubicBezTo>
                  <a:cubicBezTo>
                    <a:pt x="2268" y="145"/>
                    <a:pt x="2198" y="109"/>
                    <a:pt x="2129" y="3"/>
                  </a:cubicBezTo>
                  <a:cubicBezTo>
                    <a:pt x="1830" y="43"/>
                    <a:pt x="1632" y="301"/>
                    <a:pt x="1353" y="441"/>
                  </a:cubicBezTo>
                  <a:cubicBezTo>
                    <a:pt x="1119" y="549"/>
                    <a:pt x="918" y="705"/>
                    <a:pt x="662" y="705"/>
                  </a:cubicBezTo>
                  <a:cubicBezTo>
                    <a:pt x="634" y="705"/>
                    <a:pt x="606" y="703"/>
                    <a:pt x="577" y="699"/>
                  </a:cubicBezTo>
                  <a:cubicBezTo>
                    <a:pt x="60" y="1097"/>
                    <a:pt x="0" y="1595"/>
                    <a:pt x="239" y="2132"/>
                  </a:cubicBezTo>
                  <a:cubicBezTo>
                    <a:pt x="322" y="2163"/>
                    <a:pt x="399" y="2178"/>
                    <a:pt x="469" y="2178"/>
                  </a:cubicBezTo>
                  <a:cubicBezTo>
                    <a:pt x="669" y="2178"/>
                    <a:pt x="823" y="2059"/>
                    <a:pt x="955" y="1853"/>
                  </a:cubicBezTo>
                  <a:cubicBezTo>
                    <a:pt x="796" y="1734"/>
                    <a:pt x="756" y="1614"/>
                    <a:pt x="975" y="1515"/>
                  </a:cubicBezTo>
                  <a:cubicBezTo>
                    <a:pt x="1075" y="1455"/>
                    <a:pt x="1154" y="1396"/>
                    <a:pt x="1234" y="1316"/>
                  </a:cubicBezTo>
                  <a:cubicBezTo>
                    <a:pt x="1751" y="938"/>
                    <a:pt x="2348" y="739"/>
                    <a:pt x="2825" y="321"/>
                  </a:cubicBezTo>
                  <a:cubicBezTo>
                    <a:pt x="2865" y="242"/>
                    <a:pt x="2885" y="162"/>
                    <a:pt x="2885" y="103"/>
                  </a:cubicBezTo>
                  <a:cubicBezTo>
                    <a:pt x="2865" y="63"/>
                    <a:pt x="2845" y="23"/>
                    <a:pt x="2825" y="3"/>
                  </a:cubicBezTo>
                  <a:cubicBezTo>
                    <a:pt x="2813" y="1"/>
                    <a:pt x="2801" y="0"/>
                    <a:pt x="2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5"/>
            <p:cNvSpPr/>
            <p:nvPr/>
          </p:nvSpPr>
          <p:spPr>
            <a:xfrm>
              <a:off x="5658275" y="1787750"/>
              <a:ext cx="90525" cy="59475"/>
            </a:xfrm>
            <a:custGeom>
              <a:avLst/>
              <a:gdLst/>
              <a:ahLst/>
              <a:cxnLst/>
              <a:rect l="l" t="t" r="r" b="b"/>
              <a:pathLst>
                <a:path w="3621" h="2379" extrusionOk="0">
                  <a:moveTo>
                    <a:pt x="3143" y="1"/>
                  </a:moveTo>
                  <a:cubicBezTo>
                    <a:pt x="2029" y="578"/>
                    <a:pt x="1035" y="1334"/>
                    <a:pt x="60" y="2070"/>
                  </a:cubicBezTo>
                  <a:cubicBezTo>
                    <a:pt x="20" y="2149"/>
                    <a:pt x="0" y="2229"/>
                    <a:pt x="40" y="2288"/>
                  </a:cubicBezTo>
                  <a:cubicBezTo>
                    <a:pt x="109" y="2357"/>
                    <a:pt x="177" y="2378"/>
                    <a:pt x="253" y="2378"/>
                  </a:cubicBezTo>
                  <a:cubicBezTo>
                    <a:pt x="286" y="2378"/>
                    <a:pt x="321" y="2374"/>
                    <a:pt x="358" y="2368"/>
                  </a:cubicBezTo>
                  <a:cubicBezTo>
                    <a:pt x="517" y="2328"/>
                    <a:pt x="657" y="2288"/>
                    <a:pt x="816" y="2229"/>
                  </a:cubicBezTo>
                  <a:cubicBezTo>
                    <a:pt x="955" y="2129"/>
                    <a:pt x="1114" y="1990"/>
                    <a:pt x="1293" y="1891"/>
                  </a:cubicBezTo>
                  <a:cubicBezTo>
                    <a:pt x="2089" y="1373"/>
                    <a:pt x="2885" y="856"/>
                    <a:pt x="3601" y="259"/>
                  </a:cubicBezTo>
                  <a:cubicBezTo>
                    <a:pt x="3621" y="180"/>
                    <a:pt x="3621" y="100"/>
                    <a:pt x="3581" y="41"/>
                  </a:cubicBezTo>
                  <a:cubicBezTo>
                    <a:pt x="3422" y="41"/>
                    <a:pt x="3302" y="1"/>
                    <a:pt x="3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5"/>
            <p:cNvSpPr/>
            <p:nvPr/>
          </p:nvSpPr>
          <p:spPr>
            <a:xfrm>
              <a:off x="5398675" y="1812475"/>
              <a:ext cx="78600" cy="49900"/>
            </a:xfrm>
            <a:custGeom>
              <a:avLst/>
              <a:gdLst/>
              <a:ahLst/>
              <a:cxnLst/>
              <a:rect l="l" t="t" r="r" b="b"/>
              <a:pathLst>
                <a:path w="3144" h="1996" extrusionOk="0">
                  <a:moveTo>
                    <a:pt x="2994" y="0"/>
                  </a:moveTo>
                  <a:cubicBezTo>
                    <a:pt x="2935" y="0"/>
                    <a:pt x="2863" y="27"/>
                    <a:pt x="2785" y="66"/>
                  </a:cubicBezTo>
                  <a:cubicBezTo>
                    <a:pt x="2546" y="166"/>
                    <a:pt x="2348" y="305"/>
                    <a:pt x="2129" y="444"/>
                  </a:cubicBezTo>
                  <a:cubicBezTo>
                    <a:pt x="1393" y="862"/>
                    <a:pt x="577" y="1140"/>
                    <a:pt x="0" y="1797"/>
                  </a:cubicBezTo>
                  <a:cubicBezTo>
                    <a:pt x="100" y="1956"/>
                    <a:pt x="239" y="1976"/>
                    <a:pt x="378" y="1996"/>
                  </a:cubicBezTo>
                  <a:cubicBezTo>
                    <a:pt x="856" y="1856"/>
                    <a:pt x="1094" y="1359"/>
                    <a:pt x="1592" y="1299"/>
                  </a:cubicBezTo>
                  <a:cubicBezTo>
                    <a:pt x="1671" y="1180"/>
                    <a:pt x="1850" y="1240"/>
                    <a:pt x="1890" y="1100"/>
                  </a:cubicBezTo>
                  <a:cubicBezTo>
                    <a:pt x="1950" y="1081"/>
                    <a:pt x="1989" y="1081"/>
                    <a:pt x="2049" y="1081"/>
                  </a:cubicBezTo>
                  <a:cubicBezTo>
                    <a:pt x="2149" y="1061"/>
                    <a:pt x="2188" y="981"/>
                    <a:pt x="2268" y="941"/>
                  </a:cubicBezTo>
                  <a:cubicBezTo>
                    <a:pt x="2566" y="703"/>
                    <a:pt x="2845" y="464"/>
                    <a:pt x="3143" y="245"/>
                  </a:cubicBezTo>
                  <a:cubicBezTo>
                    <a:pt x="3143" y="64"/>
                    <a:pt x="3085" y="0"/>
                    <a:pt x="2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5"/>
            <p:cNvSpPr/>
            <p:nvPr/>
          </p:nvSpPr>
          <p:spPr>
            <a:xfrm>
              <a:off x="5268375" y="2049950"/>
              <a:ext cx="89550" cy="45800"/>
            </a:xfrm>
            <a:custGeom>
              <a:avLst/>
              <a:gdLst/>
              <a:ahLst/>
              <a:cxnLst/>
              <a:rect l="l" t="t" r="r" b="b"/>
              <a:pathLst>
                <a:path w="3582" h="1832" extrusionOk="0">
                  <a:moveTo>
                    <a:pt x="3168" y="1"/>
                  </a:moveTo>
                  <a:cubicBezTo>
                    <a:pt x="2796" y="1"/>
                    <a:pt x="2464" y="262"/>
                    <a:pt x="2109" y="354"/>
                  </a:cubicBezTo>
                  <a:cubicBezTo>
                    <a:pt x="1731" y="633"/>
                    <a:pt x="1273" y="732"/>
                    <a:pt x="876" y="971"/>
                  </a:cubicBezTo>
                  <a:cubicBezTo>
                    <a:pt x="816" y="971"/>
                    <a:pt x="776" y="971"/>
                    <a:pt x="716" y="1011"/>
                  </a:cubicBezTo>
                  <a:cubicBezTo>
                    <a:pt x="637" y="1309"/>
                    <a:pt x="0" y="1249"/>
                    <a:pt x="239" y="1747"/>
                  </a:cubicBezTo>
                  <a:cubicBezTo>
                    <a:pt x="343" y="1808"/>
                    <a:pt x="437" y="1831"/>
                    <a:pt x="526" y="1831"/>
                  </a:cubicBezTo>
                  <a:cubicBezTo>
                    <a:pt x="727" y="1831"/>
                    <a:pt x="901" y="1710"/>
                    <a:pt x="1094" y="1627"/>
                  </a:cubicBezTo>
                  <a:cubicBezTo>
                    <a:pt x="1322" y="1523"/>
                    <a:pt x="1518" y="1295"/>
                    <a:pt x="1791" y="1295"/>
                  </a:cubicBezTo>
                  <a:cubicBezTo>
                    <a:pt x="1829" y="1295"/>
                    <a:pt x="1869" y="1299"/>
                    <a:pt x="1910" y="1309"/>
                  </a:cubicBezTo>
                  <a:lnTo>
                    <a:pt x="3322" y="474"/>
                  </a:lnTo>
                  <a:cubicBezTo>
                    <a:pt x="3376" y="420"/>
                    <a:pt x="3413" y="351"/>
                    <a:pt x="3520" y="351"/>
                  </a:cubicBezTo>
                  <a:cubicBezTo>
                    <a:pt x="3533" y="351"/>
                    <a:pt x="3546" y="352"/>
                    <a:pt x="3561" y="354"/>
                  </a:cubicBezTo>
                  <a:lnTo>
                    <a:pt x="3521" y="334"/>
                  </a:lnTo>
                  <a:cubicBezTo>
                    <a:pt x="3581" y="235"/>
                    <a:pt x="3581" y="155"/>
                    <a:pt x="3501" y="76"/>
                  </a:cubicBezTo>
                  <a:cubicBezTo>
                    <a:pt x="3386" y="22"/>
                    <a:pt x="3275" y="1"/>
                    <a:pt x="3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5"/>
            <p:cNvSpPr/>
            <p:nvPr/>
          </p:nvSpPr>
          <p:spPr>
            <a:xfrm>
              <a:off x="5748275" y="1675850"/>
              <a:ext cx="79100" cy="45075"/>
            </a:xfrm>
            <a:custGeom>
              <a:avLst/>
              <a:gdLst/>
              <a:ahLst/>
              <a:cxnLst/>
              <a:rect l="l" t="t" r="r" b="b"/>
              <a:pathLst>
                <a:path w="3164" h="1803" extrusionOk="0">
                  <a:moveTo>
                    <a:pt x="2885" y="1"/>
                  </a:moveTo>
                  <a:cubicBezTo>
                    <a:pt x="2368" y="100"/>
                    <a:pt x="1910" y="379"/>
                    <a:pt x="1493" y="697"/>
                  </a:cubicBezTo>
                  <a:cubicBezTo>
                    <a:pt x="1015" y="836"/>
                    <a:pt x="717" y="1274"/>
                    <a:pt x="220" y="1373"/>
                  </a:cubicBezTo>
                  <a:cubicBezTo>
                    <a:pt x="80" y="1393"/>
                    <a:pt x="1" y="1453"/>
                    <a:pt x="41" y="1592"/>
                  </a:cubicBezTo>
                  <a:cubicBezTo>
                    <a:pt x="85" y="1724"/>
                    <a:pt x="150" y="1802"/>
                    <a:pt x="245" y="1802"/>
                  </a:cubicBezTo>
                  <a:cubicBezTo>
                    <a:pt x="279" y="1802"/>
                    <a:pt x="317" y="1792"/>
                    <a:pt x="359" y="1771"/>
                  </a:cubicBezTo>
                  <a:cubicBezTo>
                    <a:pt x="916" y="1473"/>
                    <a:pt x="1513" y="1274"/>
                    <a:pt x="2010" y="876"/>
                  </a:cubicBezTo>
                  <a:cubicBezTo>
                    <a:pt x="2052" y="876"/>
                    <a:pt x="2065" y="766"/>
                    <a:pt x="2104" y="766"/>
                  </a:cubicBezTo>
                  <a:cubicBezTo>
                    <a:pt x="2120" y="766"/>
                    <a:pt x="2140" y="784"/>
                    <a:pt x="2169" y="836"/>
                  </a:cubicBezTo>
                  <a:cubicBezTo>
                    <a:pt x="2328" y="777"/>
                    <a:pt x="2527" y="737"/>
                    <a:pt x="2706" y="677"/>
                  </a:cubicBezTo>
                  <a:cubicBezTo>
                    <a:pt x="2726" y="637"/>
                    <a:pt x="2726" y="578"/>
                    <a:pt x="2726" y="538"/>
                  </a:cubicBezTo>
                  <a:cubicBezTo>
                    <a:pt x="2766" y="339"/>
                    <a:pt x="3164" y="279"/>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5"/>
            <p:cNvSpPr/>
            <p:nvPr/>
          </p:nvSpPr>
          <p:spPr>
            <a:xfrm>
              <a:off x="5316125" y="2028600"/>
              <a:ext cx="59700" cy="33925"/>
            </a:xfrm>
            <a:custGeom>
              <a:avLst/>
              <a:gdLst/>
              <a:ahLst/>
              <a:cxnLst/>
              <a:rect l="l" t="t" r="r" b="b"/>
              <a:pathLst>
                <a:path w="2388" h="1357" extrusionOk="0">
                  <a:moveTo>
                    <a:pt x="1864" y="1"/>
                  </a:moveTo>
                  <a:cubicBezTo>
                    <a:pt x="1768" y="1"/>
                    <a:pt x="1673" y="38"/>
                    <a:pt x="1572" y="94"/>
                  </a:cubicBezTo>
                  <a:cubicBezTo>
                    <a:pt x="995" y="373"/>
                    <a:pt x="418" y="651"/>
                    <a:pt x="0" y="1149"/>
                  </a:cubicBezTo>
                  <a:cubicBezTo>
                    <a:pt x="20" y="1268"/>
                    <a:pt x="100" y="1308"/>
                    <a:pt x="219" y="1348"/>
                  </a:cubicBezTo>
                  <a:cubicBezTo>
                    <a:pt x="258" y="1354"/>
                    <a:pt x="297" y="1356"/>
                    <a:pt x="335" y="1356"/>
                  </a:cubicBezTo>
                  <a:cubicBezTo>
                    <a:pt x="550" y="1356"/>
                    <a:pt x="752" y="1267"/>
                    <a:pt x="955" y="1149"/>
                  </a:cubicBezTo>
                  <a:cubicBezTo>
                    <a:pt x="1114" y="1021"/>
                    <a:pt x="1273" y="983"/>
                    <a:pt x="1453" y="983"/>
                  </a:cubicBezTo>
                  <a:cubicBezTo>
                    <a:pt x="1498" y="983"/>
                    <a:pt x="1544" y="985"/>
                    <a:pt x="1591" y="989"/>
                  </a:cubicBezTo>
                  <a:cubicBezTo>
                    <a:pt x="1910" y="771"/>
                    <a:pt x="2387" y="612"/>
                    <a:pt x="2089" y="74"/>
                  </a:cubicBezTo>
                  <a:cubicBezTo>
                    <a:pt x="2011" y="23"/>
                    <a:pt x="1937" y="1"/>
                    <a:pt x="18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5"/>
            <p:cNvSpPr/>
            <p:nvPr/>
          </p:nvSpPr>
          <p:spPr>
            <a:xfrm>
              <a:off x="5340975" y="1962700"/>
              <a:ext cx="67675" cy="42400"/>
            </a:xfrm>
            <a:custGeom>
              <a:avLst/>
              <a:gdLst/>
              <a:ahLst/>
              <a:cxnLst/>
              <a:rect l="l" t="t" r="r" b="b"/>
              <a:pathLst>
                <a:path w="2707" h="1696" extrusionOk="0">
                  <a:moveTo>
                    <a:pt x="2402" y="1"/>
                  </a:moveTo>
                  <a:cubicBezTo>
                    <a:pt x="2142" y="1"/>
                    <a:pt x="1976" y="214"/>
                    <a:pt x="1811" y="343"/>
                  </a:cubicBezTo>
                  <a:cubicBezTo>
                    <a:pt x="1274" y="821"/>
                    <a:pt x="478" y="900"/>
                    <a:pt x="1" y="1517"/>
                  </a:cubicBezTo>
                  <a:cubicBezTo>
                    <a:pt x="80" y="1696"/>
                    <a:pt x="239" y="1636"/>
                    <a:pt x="379" y="1696"/>
                  </a:cubicBezTo>
                  <a:cubicBezTo>
                    <a:pt x="776" y="1457"/>
                    <a:pt x="1174" y="1258"/>
                    <a:pt x="1552" y="1020"/>
                  </a:cubicBezTo>
                  <a:cubicBezTo>
                    <a:pt x="1950" y="741"/>
                    <a:pt x="2408" y="562"/>
                    <a:pt x="2706" y="164"/>
                  </a:cubicBezTo>
                  <a:cubicBezTo>
                    <a:pt x="2686" y="45"/>
                    <a:pt x="2587" y="45"/>
                    <a:pt x="2467" y="5"/>
                  </a:cubicBezTo>
                  <a:cubicBezTo>
                    <a:pt x="2445" y="2"/>
                    <a:pt x="2423" y="1"/>
                    <a:pt x="2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5"/>
            <p:cNvSpPr/>
            <p:nvPr/>
          </p:nvSpPr>
          <p:spPr>
            <a:xfrm>
              <a:off x="5546375" y="1875275"/>
              <a:ext cx="62675" cy="42800"/>
            </a:xfrm>
            <a:custGeom>
              <a:avLst/>
              <a:gdLst/>
              <a:ahLst/>
              <a:cxnLst/>
              <a:rect l="l" t="t" r="r" b="b"/>
              <a:pathLst>
                <a:path w="2507" h="1712" extrusionOk="0">
                  <a:moveTo>
                    <a:pt x="2288" y="1"/>
                  </a:moveTo>
                  <a:cubicBezTo>
                    <a:pt x="1990" y="1"/>
                    <a:pt x="1751" y="240"/>
                    <a:pt x="1552" y="399"/>
                  </a:cubicBezTo>
                  <a:cubicBezTo>
                    <a:pt x="1114" y="797"/>
                    <a:pt x="597" y="1135"/>
                    <a:pt x="40" y="1433"/>
                  </a:cubicBezTo>
                  <a:cubicBezTo>
                    <a:pt x="0" y="1652"/>
                    <a:pt x="160" y="1672"/>
                    <a:pt x="319" y="1712"/>
                  </a:cubicBezTo>
                  <a:cubicBezTo>
                    <a:pt x="637" y="1712"/>
                    <a:pt x="856" y="1473"/>
                    <a:pt x="1134" y="1373"/>
                  </a:cubicBezTo>
                  <a:cubicBezTo>
                    <a:pt x="1214" y="1354"/>
                    <a:pt x="1254" y="1294"/>
                    <a:pt x="1313" y="1254"/>
                  </a:cubicBezTo>
                  <a:cubicBezTo>
                    <a:pt x="1337" y="1216"/>
                    <a:pt x="1354" y="1202"/>
                    <a:pt x="1367" y="1202"/>
                  </a:cubicBezTo>
                  <a:cubicBezTo>
                    <a:pt x="1402" y="1202"/>
                    <a:pt x="1407" y="1303"/>
                    <a:pt x="1436" y="1303"/>
                  </a:cubicBezTo>
                  <a:cubicBezTo>
                    <a:pt x="1441" y="1303"/>
                    <a:pt x="1446" y="1300"/>
                    <a:pt x="1453" y="1294"/>
                  </a:cubicBezTo>
                  <a:cubicBezTo>
                    <a:pt x="1490" y="1305"/>
                    <a:pt x="1524" y="1310"/>
                    <a:pt x="1556" y="1310"/>
                  </a:cubicBezTo>
                  <a:cubicBezTo>
                    <a:pt x="1642" y="1310"/>
                    <a:pt x="1707" y="1273"/>
                    <a:pt x="1751" y="1214"/>
                  </a:cubicBezTo>
                  <a:cubicBezTo>
                    <a:pt x="1990" y="956"/>
                    <a:pt x="2507" y="1035"/>
                    <a:pt x="2447" y="498"/>
                  </a:cubicBezTo>
                  <a:cubicBezTo>
                    <a:pt x="2328" y="458"/>
                    <a:pt x="2149" y="498"/>
                    <a:pt x="2109" y="359"/>
                  </a:cubicBezTo>
                  <a:cubicBezTo>
                    <a:pt x="2149" y="259"/>
                    <a:pt x="2228" y="140"/>
                    <a:pt x="2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5"/>
            <p:cNvSpPr/>
            <p:nvPr/>
          </p:nvSpPr>
          <p:spPr>
            <a:xfrm>
              <a:off x="5612525" y="1749950"/>
              <a:ext cx="63675" cy="41475"/>
            </a:xfrm>
            <a:custGeom>
              <a:avLst/>
              <a:gdLst/>
              <a:ahLst/>
              <a:cxnLst/>
              <a:rect l="l" t="t" r="r" b="b"/>
              <a:pathLst>
                <a:path w="2547" h="1659" extrusionOk="0">
                  <a:moveTo>
                    <a:pt x="2427" y="1"/>
                  </a:moveTo>
                  <a:cubicBezTo>
                    <a:pt x="1671" y="538"/>
                    <a:pt x="756" y="896"/>
                    <a:pt x="0" y="1612"/>
                  </a:cubicBezTo>
                  <a:cubicBezTo>
                    <a:pt x="84" y="1645"/>
                    <a:pt x="155" y="1658"/>
                    <a:pt x="218" y="1658"/>
                  </a:cubicBezTo>
                  <a:cubicBezTo>
                    <a:pt x="499" y="1658"/>
                    <a:pt x="601" y="1390"/>
                    <a:pt x="796" y="1373"/>
                  </a:cubicBezTo>
                  <a:cubicBezTo>
                    <a:pt x="1452" y="1294"/>
                    <a:pt x="1930" y="856"/>
                    <a:pt x="2427" y="498"/>
                  </a:cubicBezTo>
                  <a:cubicBezTo>
                    <a:pt x="2546" y="319"/>
                    <a:pt x="2546" y="160"/>
                    <a:pt x="2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5"/>
            <p:cNvSpPr/>
            <p:nvPr/>
          </p:nvSpPr>
          <p:spPr>
            <a:xfrm>
              <a:off x="5578700" y="1740500"/>
              <a:ext cx="64675" cy="38825"/>
            </a:xfrm>
            <a:custGeom>
              <a:avLst/>
              <a:gdLst/>
              <a:ahLst/>
              <a:cxnLst/>
              <a:rect l="l" t="t" r="r" b="b"/>
              <a:pathLst>
                <a:path w="2587" h="1553" extrusionOk="0">
                  <a:moveTo>
                    <a:pt x="2208" y="1"/>
                  </a:moveTo>
                  <a:cubicBezTo>
                    <a:pt x="915" y="180"/>
                    <a:pt x="259" y="598"/>
                    <a:pt x="0" y="1553"/>
                  </a:cubicBezTo>
                  <a:cubicBezTo>
                    <a:pt x="199" y="1135"/>
                    <a:pt x="796" y="1234"/>
                    <a:pt x="915" y="737"/>
                  </a:cubicBezTo>
                  <a:cubicBezTo>
                    <a:pt x="956" y="741"/>
                    <a:pt x="996" y="743"/>
                    <a:pt x="1036" y="743"/>
                  </a:cubicBezTo>
                  <a:cubicBezTo>
                    <a:pt x="1598" y="743"/>
                    <a:pt x="2066" y="367"/>
                    <a:pt x="2586" y="200"/>
                  </a:cubicBezTo>
                  <a:cubicBezTo>
                    <a:pt x="2507" y="41"/>
                    <a:pt x="2308" y="100"/>
                    <a:pt x="2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5"/>
            <p:cNvSpPr/>
            <p:nvPr/>
          </p:nvSpPr>
          <p:spPr>
            <a:xfrm>
              <a:off x="5331525" y="1782400"/>
              <a:ext cx="71650" cy="41675"/>
            </a:xfrm>
            <a:custGeom>
              <a:avLst/>
              <a:gdLst/>
              <a:ahLst/>
              <a:cxnLst/>
              <a:rect l="l" t="t" r="r" b="b"/>
              <a:pathLst>
                <a:path w="2866" h="1667" extrusionOk="0">
                  <a:moveTo>
                    <a:pt x="2727" y="1"/>
                  </a:moveTo>
                  <a:cubicBezTo>
                    <a:pt x="2672" y="1"/>
                    <a:pt x="2604" y="29"/>
                    <a:pt x="2527" y="75"/>
                  </a:cubicBezTo>
                  <a:cubicBezTo>
                    <a:pt x="1771" y="394"/>
                    <a:pt x="1135" y="971"/>
                    <a:pt x="279" y="1110"/>
                  </a:cubicBezTo>
                  <a:cubicBezTo>
                    <a:pt x="160" y="1189"/>
                    <a:pt x="1" y="1269"/>
                    <a:pt x="41" y="1468"/>
                  </a:cubicBezTo>
                  <a:cubicBezTo>
                    <a:pt x="80" y="1567"/>
                    <a:pt x="160" y="1647"/>
                    <a:pt x="279" y="1667"/>
                  </a:cubicBezTo>
                  <a:cubicBezTo>
                    <a:pt x="1154" y="1369"/>
                    <a:pt x="1851" y="712"/>
                    <a:pt x="2686" y="394"/>
                  </a:cubicBezTo>
                  <a:cubicBezTo>
                    <a:pt x="2746" y="354"/>
                    <a:pt x="2825" y="294"/>
                    <a:pt x="2865" y="255"/>
                  </a:cubicBezTo>
                  <a:cubicBezTo>
                    <a:pt x="2865" y="72"/>
                    <a:pt x="2813" y="1"/>
                    <a:pt x="2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5"/>
            <p:cNvSpPr/>
            <p:nvPr/>
          </p:nvSpPr>
          <p:spPr>
            <a:xfrm>
              <a:off x="5238525" y="2062075"/>
              <a:ext cx="49275" cy="49450"/>
            </a:xfrm>
            <a:custGeom>
              <a:avLst/>
              <a:gdLst/>
              <a:ahLst/>
              <a:cxnLst/>
              <a:rect l="l" t="t" r="r" b="b"/>
              <a:pathLst>
                <a:path w="1971" h="1978" extrusionOk="0">
                  <a:moveTo>
                    <a:pt x="448" y="0"/>
                  </a:moveTo>
                  <a:cubicBezTo>
                    <a:pt x="421" y="0"/>
                    <a:pt x="391" y="9"/>
                    <a:pt x="359" y="28"/>
                  </a:cubicBezTo>
                  <a:cubicBezTo>
                    <a:pt x="1" y="506"/>
                    <a:pt x="180" y="1043"/>
                    <a:pt x="180" y="1600"/>
                  </a:cubicBezTo>
                  <a:cubicBezTo>
                    <a:pt x="200" y="1739"/>
                    <a:pt x="239" y="1839"/>
                    <a:pt x="339" y="1938"/>
                  </a:cubicBezTo>
                  <a:cubicBezTo>
                    <a:pt x="375" y="1967"/>
                    <a:pt x="416" y="1977"/>
                    <a:pt x="458" y="1977"/>
                  </a:cubicBezTo>
                  <a:cubicBezTo>
                    <a:pt x="533" y="1977"/>
                    <a:pt x="613" y="1944"/>
                    <a:pt x="677" y="1918"/>
                  </a:cubicBezTo>
                  <a:cubicBezTo>
                    <a:pt x="717" y="1898"/>
                    <a:pt x="796" y="1839"/>
                    <a:pt x="836" y="1799"/>
                  </a:cubicBezTo>
                  <a:cubicBezTo>
                    <a:pt x="916" y="1719"/>
                    <a:pt x="1015" y="1640"/>
                    <a:pt x="1095" y="1600"/>
                  </a:cubicBezTo>
                  <a:cubicBezTo>
                    <a:pt x="1135" y="1540"/>
                    <a:pt x="1194" y="1520"/>
                    <a:pt x="1234" y="1461"/>
                  </a:cubicBezTo>
                  <a:cubicBezTo>
                    <a:pt x="1294" y="1421"/>
                    <a:pt x="1334" y="1361"/>
                    <a:pt x="1373" y="1321"/>
                  </a:cubicBezTo>
                  <a:cubicBezTo>
                    <a:pt x="1373" y="1262"/>
                    <a:pt x="1393" y="1242"/>
                    <a:pt x="1393" y="1222"/>
                  </a:cubicBezTo>
                  <a:cubicBezTo>
                    <a:pt x="1473" y="1123"/>
                    <a:pt x="1513" y="963"/>
                    <a:pt x="1592" y="963"/>
                  </a:cubicBezTo>
                  <a:cubicBezTo>
                    <a:pt x="1970" y="963"/>
                    <a:pt x="1891" y="745"/>
                    <a:pt x="1910" y="526"/>
                  </a:cubicBezTo>
                  <a:cubicBezTo>
                    <a:pt x="1883" y="522"/>
                    <a:pt x="1857" y="521"/>
                    <a:pt x="1831" y="521"/>
                  </a:cubicBezTo>
                  <a:cubicBezTo>
                    <a:pt x="1414" y="521"/>
                    <a:pt x="1112" y="926"/>
                    <a:pt x="674" y="926"/>
                  </a:cubicBezTo>
                  <a:cubicBezTo>
                    <a:pt x="656" y="926"/>
                    <a:pt x="637" y="925"/>
                    <a:pt x="617" y="924"/>
                  </a:cubicBezTo>
                  <a:cubicBezTo>
                    <a:pt x="498" y="665"/>
                    <a:pt x="518" y="367"/>
                    <a:pt x="598" y="108"/>
                  </a:cubicBezTo>
                  <a:cubicBezTo>
                    <a:pt x="557" y="40"/>
                    <a:pt x="507" y="0"/>
                    <a:pt x="4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5"/>
            <p:cNvSpPr/>
            <p:nvPr/>
          </p:nvSpPr>
          <p:spPr>
            <a:xfrm>
              <a:off x="5362375" y="1668925"/>
              <a:ext cx="60000" cy="41525"/>
            </a:xfrm>
            <a:custGeom>
              <a:avLst/>
              <a:gdLst/>
              <a:ahLst/>
              <a:cxnLst/>
              <a:rect l="l" t="t" r="r" b="b"/>
              <a:pathLst>
                <a:path w="2400" h="1661" extrusionOk="0">
                  <a:moveTo>
                    <a:pt x="2208" y="1"/>
                  </a:moveTo>
                  <a:cubicBezTo>
                    <a:pt x="2144" y="1"/>
                    <a:pt x="2068" y="23"/>
                    <a:pt x="1989" y="59"/>
                  </a:cubicBezTo>
                  <a:cubicBezTo>
                    <a:pt x="1631" y="159"/>
                    <a:pt x="1353" y="318"/>
                    <a:pt x="1114" y="556"/>
                  </a:cubicBezTo>
                  <a:cubicBezTo>
                    <a:pt x="1054" y="716"/>
                    <a:pt x="895" y="676"/>
                    <a:pt x="796" y="716"/>
                  </a:cubicBezTo>
                  <a:cubicBezTo>
                    <a:pt x="696" y="835"/>
                    <a:pt x="537" y="775"/>
                    <a:pt x="438" y="875"/>
                  </a:cubicBezTo>
                  <a:cubicBezTo>
                    <a:pt x="398" y="954"/>
                    <a:pt x="338" y="1034"/>
                    <a:pt x="239" y="1034"/>
                  </a:cubicBezTo>
                  <a:cubicBezTo>
                    <a:pt x="199" y="1173"/>
                    <a:pt x="20" y="1233"/>
                    <a:pt x="0" y="1412"/>
                  </a:cubicBezTo>
                  <a:cubicBezTo>
                    <a:pt x="0" y="1471"/>
                    <a:pt x="20" y="1551"/>
                    <a:pt x="60" y="1631"/>
                  </a:cubicBezTo>
                  <a:cubicBezTo>
                    <a:pt x="100" y="1650"/>
                    <a:pt x="139" y="1660"/>
                    <a:pt x="179" y="1660"/>
                  </a:cubicBezTo>
                  <a:cubicBezTo>
                    <a:pt x="219" y="1660"/>
                    <a:pt x="259" y="1650"/>
                    <a:pt x="298" y="1631"/>
                  </a:cubicBezTo>
                  <a:lnTo>
                    <a:pt x="259" y="1571"/>
                  </a:lnTo>
                  <a:cubicBezTo>
                    <a:pt x="318" y="1551"/>
                    <a:pt x="358" y="1531"/>
                    <a:pt x="438" y="1531"/>
                  </a:cubicBezTo>
                  <a:cubicBezTo>
                    <a:pt x="497" y="1531"/>
                    <a:pt x="557" y="1511"/>
                    <a:pt x="617" y="1471"/>
                  </a:cubicBezTo>
                  <a:lnTo>
                    <a:pt x="597" y="1432"/>
                  </a:lnTo>
                  <a:cubicBezTo>
                    <a:pt x="637" y="1412"/>
                    <a:pt x="716" y="1372"/>
                    <a:pt x="756" y="1352"/>
                  </a:cubicBezTo>
                  <a:cubicBezTo>
                    <a:pt x="796" y="1352"/>
                    <a:pt x="816" y="1332"/>
                    <a:pt x="836" y="1312"/>
                  </a:cubicBezTo>
                  <a:cubicBezTo>
                    <a:pt x="895" y="1253"/>
                    <a:pt x="935" y="1233"/>
                    <a:pt x="995" y="1173"/>
                  </a:cubicBezTo>
                  <a:lnTo>
                    <a:pt x="1054" y="1113"/>
                  </a:lnTo>
                  <a:cubicBezTo>
                    <a:pt x="1114" y="1074"/>
                    <a:pt x="1194" y="1054"/>
                    <a:pt x="1233" y="1034"/>
                  </a:cubicBezTo>
                  <a:cubicBezTo>
                    <a:pt x="1333" y="1034"/>
                    <a:pt x="1432" y="1014"/>
                    <a:pt x="1492" y="934"/>
                  </a:cubicBezTo>
                  <a:cubicBezTo>
                    <a:pt x="1731" y="636"/>
                    <a:pt x="2148" y="616"/>
                    <a:pt x="2387" y="278"/>
                  </a:cubicBezTo>
                  <a:cubicBezTo>
                    <a:pt x="2400" y="74"/>
                    <a:pt x="2323" y="1"/>
                    <a:pt x="2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5"/>
            <p:cNvSpPr/>
            <p:nvPr/>
          </p:nvSpPr>
          <p:spPr>
            <a:xfrm>
              <a:off x="5709000" y="1675075"/>
              <a:ext cx="52550" cy="30150"/>
            </a:xfrm>
            <a:custGeom>
              <a:avLst/>
              <a:gdLst/>
              <a:ahLst/>
              <a:cxnLst/>
              <a:rect l="l" t="t" r="r" b="b"/>
              <a:pathLst>
                <a:path w="2102" h="1206" extrusionOk="0">
                  <a:moveTo>
                    <a:pt x="1962" y="0"/>
                  </a:moveTo>
                  <a:cubicBezTo>
                    <a:pt x="1936" y="0"/>
                    <a:pt x="1905" y="4"/>
                    <a:pt x="1870" y="12"/>
                  </a:cubicBezTo>
                  <a:cubicBezTo>
                    <a:pt x="1819" y="76"/>
                    <a:pt x="1768" y="97"/>
                    <a:pt x="1716" y="97"/>
                  </a:cubicBezTo>
                  <a:cubicBezTo>
                    <a:pt x="1620" y="97"/>
                    <a:pt x="1523" y="27"/>
                    <a:pt x="1419" y="27"/>
                  </a:cubicBezTo>
                  <a:cubicBezTo>
                    <a:pt x="1404" y="27"/>
                    <a:pt x="1388" y="28"/>
                    <a:pt x="1373" y="32"/>
                  </a:cubicBezTo>
                  <a:cubicBezTo>
                    <a:pt x="1273" y="72"/>
                    <a:pt x="1214" y="131"/>
                    <a:pt x="1174" y="171"/>
                  </a:cubicBezTo>
                  <a:cubicBezTo>
                    <a:pt x="1094" y="211"/>
                    <a:pt x="1055" y="271"/>
                    <a:pt x="995" y="330"/>
                  </a:cubicBezTo>
                  <a:cubicBezTo>
                    <a:pt x="716" y="489"/>
                    <a:pt x="398" y="529"/>
                    <a:pt x="120" y="688"/>
                  </a:cubicBezTo>
                  <a:cubicBezTo>
                    <a:pt x="80" y="728"/>
                    <a:pt x="20" y="808"/>
                    <a:pt x="0" y="887"/>
                  </a:cubicBezTo>
                  <a:cubicBezTo>
                    <a:pt x="0" y="1007"/>
                    <a:pt x="20" y="1126"/>
                    <a:pt x="120" y="1206"/>
                  </a:cubicBezTo>
                  <a:lnTo>
                    <a:pt x="438" y="1206"/>
                  </a:lnTo>
                  <a:cubicBezTo>
                    <a:pt x="697" y="1106"/>
                    <a:pt x="975" y="1066"/>
                    <a:pt x="1174" y="887"/>
                  </a:cubicBezTo>
                  <a:cubicBezTo>
                    <a:pt x="1472" y="629"/>
                    <a:pt x="1930" y="668"/>
                    <a:pt x="2069" y="211"/>
                  </a:cubicBezTo>
                  <a:cubicBezTo>
                    <a:pt x="2101" y="67"/>
                    <a:pt x="2069" y="0"/>
                    <a:pt x="1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5"/>
            <p:cNvSpPr/>
            <p:nvPr/>
          </p:nvSpPr>
          <p:spPr>
            <a:xfrm>
              <a:off x="5249475" y="2025550"/>
              <a:ext cx="50550" cy="37750"/>
            </a:xfrm>
            <a:custGeom>
              <a:avLst/>
              <a:gdLst/>
              <a:ahLst/>
              <a:cxnLst/>
              <a:rect l="l" t="t" r="r" b="b"/>
              <a:pathLst>
                <a:path w="2022" h="1510" extrusionOk="0">
                  <a:moveTo>
                    <a:pt x="1873" y="0"/>
                  </a:moveTo>
                  <a:cubicBezTo>
                    <a:pt x="1844" y="0"/>
                    <a:pt x="1810" y="6"/>
                    <a:pt x="1771" y="17"/>
                  </a:cubicBezTo>
                  <a:cubicBezTo>
                    <a:pt x="1234" y="316"/>
                    <a:pt x="657" y="614"/>
                    <a:pt x="100" y="913"/>
                  </a:cubicBezTo>
                  <a:cubicBezTo>
                    <a:pt x="60" y="952"/>
                    <a:pt x="0" y="1012"/>
                    <a:pt x="0" y="1052"/>
                  </a:cubicBezTo>
                  <a:cubicBezTo>
                    <a:pt x="20" y="1191"/>
                    <a:pt x="0" y="1310"/>
                    <a:pt x="80" y="1430"/>
                  </a:cubicBezTo>
                  <a:cubicBezTo>
                    <a:pt x="80" y="1450"/>
                    <a:pt x="100" y="1489"/>
                    <a:pt x="140" y="1509"/>
                  </a:cubicBezTo>
                  <a:cubicBezTo>
                    <a:pt x="836" y="1191"/>
                    <a:pt x="1393" y="694"/>
                    <a:pt x="1990" y="236"/>
                  </a:cubicBezTo>
                  <a:cubicBezTo>
                    <a:pt x="2022" y="92"/>
                    <a:pt x="1989" y="0"/>
                    <a:pt x="1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5"/>
            <p:cNvSpPr/>
            <p:nvPr/>
          </p:nvSpPr>
          <p:spPr>
            <a:xfrm>
              <a:off x="5574725" y="1650000"/>
              <a:ext cx="63675" cy="34350"/>
            </a:xfrm>
            <a:custGeom>
              <a:avLst/>
              <a:gdLst/>
              <a:ahLst/>
              <a:cxnLst/>
              <a:rect l="l" t="t" r="r" b="b"/>
              <a:pathLst>
                <a:path w="2547" h="1374" extrusionOk="0">
                  <a:moveTo>
                    <a:pt x="1870" y="0"/>
                  </a:moveTo>
                  <a:cubicBezTo>
                    <a:pt x="1353" y="199"/>
                    <a:pt x="816" y="418"/>
                    <a:pt x="458" y="836"/>
                  </a:cubicBezTo>
                  <a:cubicBezTo>
                    <a:pt x="319" y="896"/>
                    <a:pt x="199" y="975"/>
                    <a:pt x="100" y="1035"/>
                  </a:cubicBezTo>
                  <a:cubicBezTo>
                    <a:pt x="0" y="1134"/>
                    <a:pt x="0" y="1274"/>
                    <a:pt x="100" y="1373"/>
                  </a:cubicBezTo>
                  <a:cubicBezTo>
                    <a:pt x="975" y="1055"/>
                    <a:pt x="1671" y="438"/>
                    <a:pt x="2547" y="140"/>
                  </a:cubicBezTo>
                  <a:cubicBezTo>
                    <a:pt x="2486" y="72"/>
                    <a:pt x="2411" y="55"/>
                    <a:pt x="2331" y="55"/>
                  </a:cubicBezTo>
                  <a:cubicBezTo>
                    <a:pt x="2250" y="55"/>
                    <a:pt x="2165" y="72"/>
                    <a:pt x="2083" y="72"/>
                  </a:cubicBezTo>
                  <a:cubicBezTo>
                    <a:pt x="2006" y="72"/>
                    <a:pt x="1933" y="57"/>
                    <a:pt x="1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5"/>
            <p:cNvSpPr/>
            <p:nvPr/>
          </p:nvSpPr>
          <p:spPr>
            <a:xfrm>
              <a:off x="5353900" y="2000575"/>
              <a:ext cx="55725" cy="30900"/>
            </a:xfrm>
            <a:custGeom>
              <a:avLst/>
              <a:gdLst/>
              <a:ahLst/>
              <a:cxnLst/>
              <a:rect l="l" t="t" r="r" b="b"/>
              <a:pathLst>
                <a:path w="2229" h="1236" extrusionOk="0">
                  <a:moveTo>
                    <a:pt x="1759" y="0"/>
                  </a:moveTo>
                  <a:cubicBezTo>
                    <a:pt x="1720" y="0"/>
                    <a:pt x="1679" y="12"/>
                    <a:pt x="1632" y="42"/>
                  </a:cubicBezTo>
                  <a:cubicBezTo>
                    <a:pt x="1553" y="101"/>
                    <a:pt x="1493" y="141"/>
                    <a:pt x="1433" y="201"/>
                  </a:cubicBezTo>
                  <a:cubicBezTo>
                    <a:pt x="936" y="499"/>
                    <a:pt x="359" y="698"/>
                    <a:pt x="1" y="1215"/>
                  </a:cubicBezTo>
                  <a:cubicBezTo>
                    <a:pt x="200" y="1215"/>
                    <a:pt x="379" y="1235"/>
                    <a:pt x="578" y="1235"/>
                  </a:cubicBezTo>
                  <a:lnTo>
                    <a:pt x="677" y="1235"/>
                  </a:lnTo>
                  <a:cubicBezTo>
                    <a:pt x="797" y="1215"/>
                    <a:pt x="956" y="1215"/>
                    <a:pt x="1075" y="1156"/>
                  </a:cubicBezTo>
                  <a:cubicBezTo>
                    <a:pt x="1274" y="1056"/>
                    <a:pt x="1413" y="937"/>
                    <a:pt x="1592" y="817"/>
                  </a:cubicBezTo>
                  <a:cubicBezTo>
                    <a:pt x="1640" y="741"/>
                    <a:pt x="1683" y="710"/>
                    <a:pt x="1726" y="710"/>
                  </a:cubicBezTo>
                  <a:cubicBezTo>
                    <a:pt x="1773" y="710"/>
                    <a:pt x="1819" y="746"/>
                    <a:pt x="1871" y="798"/>
                  </a:cubicBezTo>
                  <a:cubicBezTo>
                    <a:pt x="1904" y="804"/>
                    <a:pt x="1937" y="809"/>
                    <a:pt x="1970" y="809"/>
                  </a:cubicBezTo>
                  <a:cubicBezTo>
                    <a:pt x="2037" y="809"/>
                    <a:pt x="2103" y="791"/>
                    <a:pt x="2169" y="738"/>
                  </a:cubicBezTo>
                  <a:cubicBezTo>
                    <a:pt x="2189" y="698"/>
                    <a:pt x="2229" y="619"/>
                    <a:pt x="2229" y="539"/>
                  </a:cubicBezTo>
                  <a:cubicBezTo>
                    <a:pt x="2169" y="400"/>
                    <a:pt x="2129" y="260"/>
                    <a:pt x="2030" y="141"/>
                  </a:cubicBezTo>
                  <a:cubicBezTo>
                    <a:pt x="1931" y="71"/>
                    <a:pt x="1853" y="0"/>
                    <a:pt x="17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5"/>
            <p:cNvSpPr/>
            <p:nvPr/>
          </p:nvSpPr>
          <p:spPr>
            <a:xfrm>
              <a:off x="5649825" y="1644525"/>
              <a:ext cx="53225" cy="37325"/>
            </a:xfrm>
            <a:custGeom>
              <a:avLst/>
              <a:gdLst/>
              <a:ahLst/>
              <a:cxnLst/>
              <a:rect l="l" t="t" r="r" b="b"/>
              <a:pathLst>
                <a:path w="2129" h="1493" extrusionOk="0">
                  <a:moveTo>
                    <a:pt x="1950" y="1"/>
                  </a:moveTo>
                  <a:cubicBezTo>
                    <a:pt x="1552" y="140"/>
                    <a:pt x="1054" y="160"/>
                    <a:pt x="776" y="498"/>
                  </a:cubicBezTo>
                  <a:cubicBezTo>
                    <a:pt x="537" y="757"/>
                    <a:pt x="0" y="916"/>
                    <a:pt x="80" y="1493"/>
                  </a:cubicBezTo>
                  <a:cubicBezTo>
                    <a:pt x="637" y="1055"/>
                    <a:pt x="1273" y="955"/>
                    <a:pt x="1790" y="597"/>
                  </a:cubicBezTo>
                  <a:cubicBezTo>
                    <a:pt x="1631" y="339"/>
                    <a:pt x="2129" y="299"/>
                    <a:pt x="1950" y="40"/>
                  </a:cubicBezTo>
                  <a:lnTo>
                    <a:pt x="19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5"/>
            <p:cNvSpPr/>
            <p:nvPr/>
          </p:nvSpPr>
          <p:spPr>
            <a:xfrm>
              <a:off x="5509075" y="1678350"/>
              <a:ext cx="61200" cy="39800"/>
            </a:xfrm>
            <a:custGeom>
              <a:avLst/>
              <a:gdLst/>
              <a:ahLst/>
              <a:cxnLst/>
              <a:rect l="l" t="t" r="r" b="b"/>
              <a:pathLst>
                <a:path w="2448" h="1592" extrusionOk="0">
                  <a:moveTo>
                    <a:pt x="2348" y="0"/>
                  </a:moveTo>
                  <a:cubicBezTo>
                    <a:pt x="1711" y="339"/>
                    <a:pt x="955" y="398"/>
                    <a:pt x="438" y="975"/>
                  </a:cubicBezTo>
                  <a:cubicBezTo>
                    <a:pt x="358" y="1055"/>
                    <a:pt x="219" y="1055"/>
                    <a:pt x="120" y="1075"/>
                  </a:cubicBezTo>
                  <a:cubicBezTo>
                    <a:pt x="0" y="1254"/>
                    <a:pt x="0" y="1433"/>
                    <a:pt x="120" y="1592"/>
                  </a:cubicBezTo>
                  <a:cubicBezTo>
                    <a:pt x="339" y="1413"/>
                    <a:pt x="498" y="1174"/>
                    <a:pt x="796" y="1134"/>
                  </a:cubicBezTo>
                  <a:cubicBezTo>
                    <a:pt x="1413" y="995"/>
                    <a:pt x="1910" y="677"/>
                    <a:pt x="2388" y="259"/>
                  </a:cubicBezTo>
                  <a:cubicBezTo>
                    <a:pt x="2447" y="179"/>
                    <a:pt x="2447" y="100"/>
                    <a:pt x="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5"/>
            <p:cNvSpPr/>
            <p:nvPr/>
          </p:nvSpPr>
          <p:spPr>
            <a:xfrm>
              <a:off x="5407125" y="1882750"/>
              <a:ext cx="69650" cy="36525"/>
            </a:xfrm>
            <a:custGeom>
              <a:avLst/>
              <a:gdLst/>
              <a:ahLst/>
              <a:cxnLst/>
              <a:rect l="l" t="t" r="r" b="b"/>
              <a:pathLst>
                <a:path w="2786" h="1461" extrusionOk="0">
                  <a:moveTo>
                    <a:pt x="2507" y="0"/>
                  </a:moveTo>
                  <a:cubicBezTo>
                    <a:pt x="2427" y="0"/>
                    <a:pt x="2348" y="40"/>
                    <a:pt x="2288" y="80"/>
                  </a:cubicBezTo>
                  <a:lnTo>
                    <a:pt x="2129" y="80"/>
                  </a:lnTo>
                  <a:cubicBezTo>
                    <a:pt x="2049" y="120"/>
                    <a:pt x="2010" y="179"/>
                    <a:pt x="1930" y="239"/>
                  </a:cubicBezTo>
                  <a:cubicBezTo>
                    <a:pt x="1691" y="478"/>
                    <a:pt x="1254" y="438"/>
                    <a:pt x="1035" y="697"/>
                  </a:cubicBezTo>
                  <a:cubicBezTo>
                    <a:pt x="957" y="884"/>
                    <a:pt x="854" y="949"/>
                    <a:pt x="689" y="949"/>
                  </a:cubicBezTo>
                  <a:cubicBezTo>
                    <a:pt x="643" y="949"/>
                    <a:pt x="593" y="944"/>
                    <a:pt x="538" y="935"/>
                  </a:cubicBezTo>
                  <a:cubicBezTo>
                    <a:pt x="339" y="1035"/>
                    <a:pt x="140" y="1114"/>
                    <a:pt x="0" y="1273"/>
                  </a:cubicBezTo>
                  <a:cubicBezTo>
                    <a:pt x="106" y="1425"/>
                    <a:pt x="235" y="1461"/>
                    <a:pt x="378" y="1461"/>
                  </a:cubicBezTo>
                  <a:cubicBezTo>
                    <a:pt x="423" y="1461"/>
                    <a:pt x="470" y="1457"/>
                    <a:pt x="518" y="1452"/>
                  </a:cubicBezTo>
                  <a:lnTo>
                    <a:pt x="2606" y="418"/>
                  </a:lnTo>
                  <a:cubicBezTo>
                    <a:pt x="2785" y="239"/>
                    <a:pt x="2686" y="100"/>
                    <a:pt x="2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5"/>
            <p:cNvSpPr/>
            <p:nvPr/>
          </p:nvSpPr>
          <p:spPr>
            <a:xfrm>
              <a:off x="5281300" y="1817300"/>
              <a:ext cx="57725" cy="36125"/>
            </a:xfrm>
            <a:custGeom>
              <a:avLst/>
              <a:gdLst/>
              <a:ahLst/>
              <a:cxnLst/>
              <a:rect l="l" t="t" r="r" b="b"/>
              <a:pathLst>
                <a:path w="2309" h="1445" extrusionOk="0">
                  <a:moveTo>
                    <a:pt x="2009" y="0"/>
                  </a:moveTo>
                  <a:cubicBezTo>
                    <a:pt x="1975" y="0"/>
                    <a:pt x="1941" y="14"/>
                    <a:pt x="1890" y="52"/>
                  </a:cubicBezTo>
                  <a:cubicBezTo>
                    <a:pt x="1851" y="92"/>
                    <a:pt x="1791" y="171"/>
                    <a:pt x="1711" y="211"/>
                  </a:cubicBezTo>
                  <a:cubicBezTo>
                    <a:pt x="1154" y="569"/>
                    <a:pt x="498" y="788"/>
                    <a:pt x="1" y="1266"/>
                  </a:cubicBezTo>
                  <a:cubicBezTo>
                    <a:pt x="80" y="1405"/>
                    <a:pt x="219" y="1365"/>
                    <a:pt x="359" y="1405"/>
                  </a:cubicBezTo>
                  <a:cubicBezTo>
                    <a:pt x="398" y="1445"/>
                    <a:pt x="478" y="1445"/>
                    <a:pt x="518" y="1445"/>
                  </a:cubicBezTo>
                  <a:cubicBezTo>
                    <a:pt x="597" y="1385"/>
                    <a:pt x="657" y="1325"/>
                    <a:pt x="717" y="1285"/>
                  </a:cubicBezTo>
                  <a:lnTo>
                    <a:pt x="756" y="1285"/>
                  </a:lnTo>
                  <a:cubicBezTo>
                    <a:pt x="816" y="1166"/>
                    <a:pt x="975" y="1206"/>
                    <a:pt x="1075" y="1106"/>
                  </a:cubicBezTo>
                  <a:cubicBezTo>
                    <a:pt x="1274" y="967"/>
                    <a:pt x="1592" y="987"/>
                    <a:pt x="1751" y="709"/>
                  </a:cubicBezTo>
                  <a:cubicBezTo>
                    <a:pt x="1910" y="549"/>
                    <a:pt x="2189" y="510"/>
                    <a:pt x="2308" y="271"/>
                  </a:cubicBezTo>
                  <a:lnTo>
                    <a:pt x="2069" y="12"/>
                  </a:lnTo>
                  <a:cubicBezTo>
                    <a:pt x="2048" y="5"/>
                    <a:pt x="2028"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5"/>
            <p:cNvSpPr/>
            <p:nvPr/>
          </p:nvSpPr>
          <p:spPr>
            <a:xfrm>
              <a:off x="5411100" y="1648500"/>
              <a:ext cx="50250" cy="28375"/>
            </a:xfrm>
            <a:custGeom>
              <a:avLst/>
              <a:gdLst/>
              <a:ahLst/>
              <a:cxnLst/>
              <a:rect l="l" t="t" r="r" b="b"/>
              <a:pathLst>
                <a:path w="2010" h="1135" extrusionOk="0">
                  <a:moveTo>
                    <a:pt x="1572" y="1"/>
                  </a:moveTo>
                  <a:cubicBezTo>
                    <a:pt x="975" y="160"/>
                    <a:pt x="458" y="458"/>
                    <a:pt x="1" y="896"/>
                  </a:cubicBezTo>
                  <a:cubicBezTo>
                    <a:pt x="180" y="936"/>
                    <a:pt x="339" y="956"/>
                    <a:pt x="398" y="1135"/>
                  </a:cubicBezTo>
                  <a:cubicBezTo>
                    <a:pt x="995" y="896"/>
                    <a:pt x="1492" y="558"/>
                    <a:pt x="2010" y="259"/>
                  </a:cubicBezTo>
                  <a:cubicBezTo>
                    <a:pt x="1851" y="239"/>
                    <a:pt x="1672" y="180"/>
                    <a:pt x="1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5"/>
            <p:cNvSpPr/>
            <p:nvPr/>
          </p:nvSpPr>
          <p:spPr>
            <a:xfrm>
              <a:off x="5580200" y="1814600"/>
              <a:ext cx="43775" cy="34350"/>
            </a:xfrm>
            <a:custGeom>
              <a:avLst/>
              <a:gdLst/>
              <a:ahLst/>
              <a:cxnLst/>
              <a:rect l="l" t="t" r="r" b="b"/>
              <a:pathLst>
                <a:path w="1751" h="1374" extrusionOk="0">
                  <a:moveTo>
                    <a:pt x="1631" y="1"/>
                  </a:moveTo>
                  <a:lnTo>
                    <a:pt x="1631" y="1"/>
                  </a:lnTo>
                  <a:cubicBezTo>
                    <a:pt x="895" y="120"/>
                    <a:pt x="259" y="657"/>
                    <a:pt x="0" y="1374"/>
                  </a:cubicBezTo>
                  <a:cubicBezTo>
                    <a:pt x="597" y="1055"/>
                    <a:pt x="1174" y="797"/>
                    <a:pt x="1631" y="359"/>
                  </a:cubicBezTo>
                  <a:cubicBezTo>
                    <a:pt x="1393" y="260"/>
                    <a:pt x="1751" y="120"/>
                    <a:pt x="1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5"/>
            <p:cNvSpPr/>
            <p:nvPr/>
          </p:nvSpPr>
          <p:spPr>
            <a:xfrm>
              <a:off x="5683125" y="1724125"/>
              <a:ext cx="57225" cy="33325"/>
            </a:xfrm>
            <a:custGeom>
              <a:avLst/>
              <a:gdLst/>
              <a:ahLst/>
              <a:cxnLst/>
              <a:rect l="l" t="t" r="r" b="b"/>
              <a:pathLst>
                <a:path w="2289" h="1333" extrusionOk="0">
                  <a:moveTo>
                    <a:pt x="2002" y="1"/>
                  </a:moveTo>
                  <a:cubicBezTo>
                    <a:pt x="1931" y="1"/>
                    <a:pt x="1861" y="22"/>
                    <a:pt x="1791" y="39"/>
                  </a:cubicBezTo>
                  <a:cubicBezTo>
                    <a:pt x="1234" y="218"/>
                    <a:pt x="757" y="556"/>
                    <a:pt x="259" y="815"/>
                  </a:cubicBezTo>
                  <a:cubicBezTo>
                    <a:pt x="200" y="934"/>
                    <a:pt x="1" y="994"/>
                    <a:pt x="100" y="1193"/>
                  </a:cubicBezTo>
                  <a:cubicBezTo>
                    <a:pt x="140" y="1233"/>
                    <a:pt x="220" y="1293"/>
                    <a:pt x="259" y="1332"/>
                  </a:cubicBezTo>
                  <a:cubicBezTo>
                    <a:pt x="339" y="1293"/>
                    <a:pt x="399" y="1233"/>
                    <a:pt x="458" y="1153"/>
                  </a:cubicBezTo>
                  <a:cubicBezTo>
                    <a:pt x="1015" y="736"/>
                    <a:pt x="1712" y="537"/>
                    <a:pt x="2289" y="159"/>
                  </a:cubicBezTo>
                  <a:cubicBezTo>
                    <a:pt x="2188" y="36"/>
                    <a:pt x="2094" y="1"/>
                    <a:pt x="20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5"/>
            <p:cNvSpPr/>
            <p:nvPr/>
          </p:nvSpPr>
          <p:spPr>
            <a:xfrm>
              <a:off x="5684125" y="1753950"/>
              <a:ext cx="47275" cy="33825"/>
            </a:xfrm>
            <a:custGeom>
              <a:avLst/>
              <a:gdLst/>
              <a:ahLst/>
              <a:cxnLst/>
              <a:rect l="l" t="t" r="r" b="b"/>
              <a:pathLst>
                <a:path w="1891" h="1353" extrusionOk="0">
                  <a:moveTo>
                    <a:pt x="1811" y="0"/>
                  </a:moveTo>
                  <a:cubicBezTo>
                    <a:pt x="1274" y="20"/>
                    <a:pt x="876" y="398"/>
                    <a:pt x="418" y="656"/>
                  </a:cubicBezTo>
                  <a:cubicBezTo>
                    <a:pt x="279" y="895"/>
                    <a:pt x="1" y="1054"/>
                    <a:pt x="259" y="1353"/>
                  </a:cubicBezTo>
                  <a:cubicBezTo>
                    <a:pt x="717" y="935"/>
                    <a:pt x="1453" y="915"/>
                    <a:pt x="1851" y="358"/>
                  </a:cubicBezTo>
                  <a:cubicBezTo>
                    <a:pt x="1791" y="259"/>
                    <a:pt x="1890" y="119"/>
                    <a:pt x="1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5"/>
            <p:cNvSpPr/>
            <p:nvPr/>
          </p:nvSpPr>
          <p:spPr>
            <a:xfrm>
              <a:off x="5507575" y="1916350"/>
              <a:ext cx="49750" cy="35075"/>
            </a:xfrm>
            <a:custGeom>
              <a:avLst/>
              <a:gdLst/>
              <a:ahLst/>
              <a:cxnLst/>
              <a:rect l="l" t="t" r="r" b="b"/>
              <a:pathLst>
                <a:path w="1990" h="1403" extrusionOk="0">
                  <a:moveTo>
                    <a:pt x="1701" y="1"/>
                  </a:moveTo>
                  <a:cubicBezTo>
                    <a:pt x="1263" y="1"/>
                    <a:pt x="935" y="449"/>
                    <a:pt x="519" y="449"/>
                  </a:cubicBezTo>
                  <a:cubicBezTo>
                    <a:pt x="467" y="449"/>
                    <a:pt x="414" y="442"/>
                    <a:pt x="359" y="427"/>
                  </a:cubicBezTo>
                  <a:cubicBezTo>
                    <a:pt x="160" y="427"/>
                    <a:pt x="21" y="526"/>
                    <a:pt x="1" y="725"/>
                  </a:cubicBezTo>
                  <a:lnTo>
                    <a:pt x="21" y="825"/>
                  </a:lnTo>
                  <a:cubicBezTo>
                    <a:pt x="140" y="964"/>
                    <a:pt x="100" y="1103"/>
                    <a:pt x="120" y="1262"/>
                  </a:cubicBezTo>
                  <a:cubicBezTo>
                    <a:pt x="140" y="1322"/>
                    <a:pt x="200" y="1382"/>
                    <a:pt x="279" y="1401"/>
                  </a:cubicBezTo>
                  <a:cubicBezTo>
                    <a:pt x="292" y="1402"/>
                    <a:pt x="305" y="1402"/>
                    <a:pt x="317" y="1402"/>
                  </a:cubicBezTo>
                  <a:cubicBezTo>
                    <a:pt x="772" y="1402"/>
                    <a:pt x="1046" y="1058"/>
                    <a:pt x="1453" y="884"/>
                  </a:cubicBezTo>
                  <a:cubicBezTo>
                    <a:pt x="1672" y="705"/>
                    <a:pt x="1891" y="526"/>
                    <a:pt x="1990" y="228"/>
                  </a:cubicBezTo>
                  <a:cubicBezTo>
                    <a:pt x="1990" y="148"/>
                    <a:pt x="1970" y="89"/>
                    <a:pt x="1891" y="29"/>
                  </a:cubicBezTo>
                  <a:cubicBezTo>
                    <a:pt x="1825" y="9"/>
                    <a:pt x="1762" y="1"/>
                    <a:pt x="1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5"/>
            <p:cNvSpPr/>
            <p:nvPr/>
          </p:nvSpPr>
          <p:spPr>
            <a:xfrm>
              <a:off x="5616500" y="1839475"/>
              <a:ext cx="45275" cy="30475"/>
            </a:xfrm>
            <a:custGeom>
              <a:avLst/>
              <a:gdLst/>
              <a:ahLst/>
              <a:cxnLst/>
              <a:rect l="l" t="t" r="r" b="b"/>
              <a:pathLst>
                <a:path w="1811" h="1219" extrusionOk="0">
                  <a:moveTo>
                    <a:pt x="1711" y="1"/>
                  </a:moveTo>
                  <a:cubicBezTo>
                    <a:pt x="1094" y="279"/>
                    <a:pt x="478" y="577"/>
                    <a:pt x="0" y="1075"/>
                  </a:cubicBezTo>
                  <a:cubicBezTo>
                    <a:pt x="120" y="1095"/>
                    <a:pt x="279" y="1075"/>
                    <a:pt x="338" y="1214"/>
                  </a:cubicBezTo>
                  <a:cubicBezTo>
                    <a:pt x="369" y="1217"/>
                    <a:pt x="398" y="1219"/>
                    <a:pt x="426" y="1219"/>
                  </a:cubicBezTo>
                  <a:cubicBezTo>
                    <a:pt x="905" y="1219"/>
                    <a:pt x="1159" y="767"/>
                    <a:pt x="1572" y="617"/>
                  </a:cubicBezTo>
                  <a:cubicBezTo>
                    <a:pt x="1671" y="518"/>
                    <a:pt x="1810" y="418"/>
                    <a:pt x="1731" y="219"/>
                  </a:cubicBezTo>
                  <a:cubicBezTo>
                    <a:pt x="1711" y="160"/>
                    <a:pt x="1711" y="80"/>
                    <a:pt x="17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5"/>
            <p:cNvSpPr/>
            <p:nvPr/>
          </p:nvSpPr>
          <p:spPr>
            <a:xfrm>
              <a:off x="5740325" y="1727575"/>
              <a:ext cx="50750" cy="26475"/>
            </a:xfrm>
            <a:custGeom>
              <a:avLst/>
              <a:gdLst/>
              <a:ahLst/>
              <a:cxnLst/>
              <a:rect l="l" t="t" r="r" b="b"/>
              <a:pathLst>
                <a:path w="2030" h="1059" extrusionOk="0">
                  <a:moveTo>
                    <a:pt x="1571" y="0"/>
                  </a:moveTo>
                  <a:cubicBezTo>
                    <a:pt x="1543" y="0"/>
                    <a:pt x="1517" y="1"/>
                    <a:pt x="1492" y="1"/>
                  </a:cubicBezTo>
                  <a:cubicBezTo>
                    <a:pt x="1115" y="319"/>
                    <a:pt x="657" y="458"/>
                    <a:pt x="259" y="697"/>
                  </a:cubicBezTo>
                  <a:cubicBezTo>
                    <a:pt x="160" y="796"/>
                    <a:pt x="1" y="856"/>
                    <a:pt x="100" y="1055"/>
                  </a:cubicBezTo>
                  <a:cubicBezTo>
                    <a:pt x="138" y="1057"/>
                    <a:pt x="176" y="1059"/>
                    <a:pt x="213" y="1059"/>
                  </a:cubicBezTo>
                  <a:cubicBezTo>
                    <a:pt x="485" y="1059"/>
                    <a:pt x="728" y="991"/>
                    <a:pt x="955" y="816"/>
                  </a:cubicBezTo>
                  <a:cubicBezTo>
                    <a:pt x="1294" y="578"/>
                    <a:pt x="1652" y="399"/>
                    <a:pt x="2030" y="200"/>
                  </a:cubicBezTo>
                  <a:cubicBezTo>
                    <a:pt x="1912" y="14"/>
                    <a:pt x="1723" y="0"/>
                    <a:pt x="1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5"/>
            <p:cNvSpPr/>
            <p:nvPr/>
          </p:nvSpPr>
          <p:spPr>
            <a:xfrm>
              <a:off x="5293725" y="2005575"/>
              <a:ext cx="46275" cy="26875"/>
            </a:xfrm>
            <a:custGeom>
              <a:avLst/>
              <a:gdLst/>
              <a:ahLst/>
              <a:cxnLst/>
              <a:rect l="l" t="t" r="r" b="b"/>
              <a:pathLst>
                <a:path w="1851" h="1075" extrusionOk="0">
                  <a:moveTo>
                    <a:pt x="1294" y="41"/>
                  </a:moveTo>
                  <a:cubicBezTo>
                    <a:pt x="797" y="239"/>
                    <a:pt x="399" y="538"/>
                    <a:pt x="1" y="836"/>
                  </a:cubicBezTo>
                  <a:lnTo>
                    <a:pt x="220" y="1075"/>
                  </a:lnTo>
                  <a:cubicBezTo>
                    <a:pt x="856" y="916"/>
                    <a:pt x="1314" y="518"/>
                    <a:pt x="1851" y="200"/>
                  </a:cubicBezTo>
                  <a:cubicBezTo>
                    <a:pt x="1712" y="1"/>
                    <a:pt x="1473" y="100"/>
                    <a:pt x="1294" y="4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5"/>
            <p:cNvSpPr/>
            <p:nvPr/>
          </p:nvSpPr>
          <p:spPr>
            <a:xfrm>
              <a:off x="5621475" y="1628625"/>
              <a:ext cx="47750" cy="25200"/>
            </a:xfrm>
            <a:custGeom>
              <a:avLst/>
              <a:gdLst/>
              <a:ahLst/>
              <a:cxnLst/>
              <a:rect l="l" t="t" r="r" b="b"/>
              <a:pathLst>
                <a:path w="1910" h="1008" extrusionOk="0">
                  <a:moveTo>
                    <a:pt x="1731" y="0"/>
                  </a:moveTo>
                  <a:cubicBezTo>
                    <a:pt x="1333" y="159"/>
                    <a:pt x="915" y="298"/>
                    <a:pt x="617" y="637"/>
                  </a:cubicBezTo>
                  <a:cubicBezTo>
                    <a:pt x="438" y="796"/>
                    <a:pt x="219" y="836"/>
                    <a:pt x="0" y="855"/>
                  </a:cubicBezTo>
                  <a:cubicBezTo>
                    <a:pt x="94" y="981"/>
                    <a:pt x="210" y="1007"/>
                    <a:pt x="333" y="1007"/>
                  </a:cubicBezTo>
                  <a:cubicBezTo>
                    <a:pt x="425" y="1007"/>
                    <a:pt x="521" y="992"/>
                    <a:pt x="616" y="992"/>
                  </a:cubicBezTo>
                  <a:cubicBezTo>
                    <a:pt x="636" y="992"/>
                    <a:pt x="656" y="993"/>
                    <a:pt x="677" y="995"/>
                  </a:cubicBezTo>
                  <a:cubicBezTo>
                    <a:pt x="1074" y="776"/>
                    <a:pt x="1492" y="557"/>
                    <a:pt x="1910" y="338"/>
                  </a:cubicBezTo>
                  <a:cubicBezTo>
                    <a:pt x="1910" y="199"/>
                    <a:pt x="1830" y="100"/>
                    <a:pt x="1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5"/>
            <p:cNvSpPr/>
            <p:nvPr/>
          </p:nvSpPr>
          <p:spPr>
            <a:xfrm>
              <a:off x="5284275" y="1751350"/>
              <a:ext cx="56725" cy="37725"/>
            </a:xfrm>
            <a:custGeom>
              <a:avLst/>
              <a:gdLst/>
              <a:ahLst/>
              <a:cxnLst/>
              <a:rect l="l" t="t" r="r" b="b"/>
              <a:pathLst>
                <a:path w="2269" h="1509" extrusionOk="0">
                  <a:moveTo>
                    <a:pt x="1891" y="0"/>
                  </a:moveTo>
                  <a:cubicBezTo>
                    <a:pt x="1790" y="0"/>
                    <a:pt x="1686" y="47"/>
                    <a:pt x="1572" y="104"/>
                  </a:cubicBezTo>
                  <a:cubicBezTo>
                    <a:pt x="1175" y="303"/>
                    <a:pt x="836" y="621"/>
                    <a:pt x="379" y="760"/>
                  </a:cubicBezTo>
                  <a:cubicBezTo>
                    <a:pt x="299" y="800"/>
                    <a:pt x="240" y="840"/>
                    <a:pt x="180" y="900"/>
                  </a:cubicBezTo>
                  <a:cubicBezTo>
                    <a:pt x="100" y="959"/>
                    <a:pt x="61" y="1019"/>
                    <a:pt x="41" y="1099"/>
                  </a:cubicBezTo>
                  <a:cubicBezTo>
                    <a:pt x="1" y="1198"/>
                    <a:pt x="1" y="1258"/>
                    <a:pt x="41" y="1337"/>
                  </a:cubicBezTo>
                  <a:cubicBezTo>
                    <a:pt x="132" y="1464"/>
                    <a:pt x="224" y="1509"/>
                    <a:pt x="314" y="1509"/>
                  </a:cubicBezTo>
                  <a:cubicBezTo>
                    <a:pt x="478" y="1509"/>
                    <a:pt x="636" y="1362"/>
                    <a:pt x="777" y="1298"/>
                  </a:cubicBezTo>
                  <a:cubicBezTo>
                    <a:pt x="1095" y="1158"/>
                    <a:pt x="1354" y="920"/>
                    <a:pt x="1672" y="800"/>
                  </a:cubicBezTo>
                  <a:cubicBezTo>
                    <a:pt x="1771" y="721"/>
                    <a:pt x="1891" y="661"/>
                    <a:pt x="1990" y="601"/>
                  </a:cubicBezTo>
                  <a:cubicBezTo>
                    <a:pt x="2050" y="542"/>
                    <a:pt x="2129" y="502"/>
                    <a:pt x="2189" y="422"/>
                  </a:cubicBezTo>
                  <a:cubicBezTo>
                    <a:pt x="2269" y="223"/>
                    <a:pt x="2169" y="124"/>
                    <a:pt x="2010" y="24"/>
                  </a:cubicBezTo>
                  <a:cubicBezTo>
                    <a:pt x="1971" y="8"/>
                    <a:pt x="1931" y="0"/>
                    <a:pt x="1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5"/>
            <p:cNvSpPr/>
            <p:nvPr/>
          </p:nvSpPr>
          <p:spPr>
            <a:xfrm>
              <a:off x="5708000" y="1641675"/>
              <a:ext cx="56225" cy="29225"/>
            </a:xfrm>
            <a:custGeom>
              <a:avLst/>
              <a:gdLst/>
              <a:ahLst/>
              <a:cxnLst/>
              <a:rect l="l" t="t" r="r" b="b"/>
              <a:pathLst>
                <a:path w="2249" h="1169" extrusionOk="0">
                  <a:moveTo>
                    <a:pt x="1963" y="1"/>
                  </a:moveTo>
                  <a:cubicBezTo>
                    <a:pt x="1927" y="1"/>
                    <a:pt x="1889" y="6"/>
                    <a:pt x="1851" y="15"/>
                  </a:cubicBezTo>
                  <a:cubicBezTo>
                    <a:pt x="1731" y="35"/>
                    <a:pt x="1632" y="55"/>
                    <a:pt x="1532" y="115"/>
                  </a:cubicBezTo>
                  <a:cubicBezTo>
                    <a:pt x="1453" y="135"/>
                    <a:pt x="1393" y="174"/>
                    <a:pt x="1333" y="214"/>
                  </a:cubicBezTo>
                  <a:cubicBezTo>
                    <a:pt x="1214" y="254"/>
                    <a:pt x="1114" y="373"/>
                    <a:pt x="1015" y="453"/>
                  </a:cubicBezTo>
                  <a:cubicBezTo>
                    <a:pt x="756" y="811"/>
                    <a:pt x="299" y="751"/>
                    <a:pt x="0" y="1010"/>
                  </a:cubicBezTo>
                  <a:cubicBezTo>
                    <a:pt x="59" y="1074"/>
                    <a:pt x="127" y="1092"/>
                    <a:pt x="199" y="1092"/>
                  </a:cubicBezTo>
                  <a:cubicBezTo>
                    <a:pt x="293" y="1092"/>
                    <a:pt x="393" y="1061"/>
                    <a:pt x="485" y="1061"/>
                  </a:cubicBezTo>
                  <a:cubicBezTo>
                    <a:pt x="564" y="1061"/>
                    <a:pt x="638" y="1084"/>
                    <a:pt x="697" y="1169"/>
                  </a:cubicBezTo>
                  <a:cubicBezTo>
                    <a:pt x="737" y="1149"/>
                    <a:pt x="796" y="1149"/>
                    <a:pt x="836" y="1149"/>
                  </a:cubicBezTo>
                  <a:cubicBezTo>
                    <a:pt x="916" y="1129"/>
                    <a:pt x="955" y="1069"/>
                    <a:pt x="1015" y="1030"/>
                  </a:cubicBezTo>
                  <a:cubicBezTo>
                    <a:pt x="1055" y="1030"/>
                    <a:pt x="1114" y="1010"/>
                    <a:pt x="1154" y="1010"/>
                  </a:cubicBezTo>
                  <a:cubicBezTo>
                    <a:pt x="1234" y="950"/>
                    <a:pt x="1313" y="910"/>
                    <a:pt x="1353" y="831"/>
                  </a:cubicBezTo>
                  <a:cubicBezTo>
                    <a:pt x="1512" y="433"/>
                    <a:pt x="2010" y="453"/>
                    <a:pt x="2248" y="154"/>
                  </a:cubicBezTo>
                  <a:cubicBezTo>
                    <a:pt x="2173" y="49"/>
                    <a:pt x="2075" y="1"/>
                    <a:pt x="1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5"/>
            <p:cNvSpPr/>
            <p:nvPr/>
          </p:nvSpPr>
          <p:spPr>
            <a:xfrm>
              <a:off x="5684625" y="1633275"/>
              <a:ext cx="46775" cy="26200"/>
            </a:xfrm>
            <a:custGeom>
              <a:avLst/>
              <a:gdLst/>
              <a:ahLst/>
              <a:cxnLst/>
              <a:rect l="l" t="t" r="r" b="b"/>
              <a:pathLst>
                <a:path w="1871" h="1048" extrusionOk="0">
                  <a:moveTo>
                    <a:pt x="1433" y="0"/>
                  </a:moveTo>
                  <a:cubicBezTo>
                    <a:pt x="1375" y="0"/>
                    <a:pt x="1315" y="24"/>
                    <a:pt x="1254" y="93"/>
                  </a:cubicBezTo>
                  <a:cubicBezTo>
                    <a:pt x="1218" y="141"/>
                    <a:pt x="1189" y="189"/>
                    <a:pt x="1154" y="189"/>
                  </a:cubicBezTo>
                  <a:cubicBezTo>
                    <a:pt x="1132" y="189"/>
                    <a:pt x="1106" y="168"/>
                    <a:pt x="1075" y="112"/>
                  </a:cubicBezTo>
                  <a:cubicBezTo>
                    <a:pt x="876" y="212"/>
                    <a:pt x="836" y="490"/>
                    <a:pt x="558" y="490"/>
                  </a:cubicBezTo>
                  <a:cubicBezTo>
                    <a:pt x="458" y="590"/>
                    <a:pt x="378" y="709"/>
                    <a:pt x="279" y="789"/>
                  </a:cubicBezTo>
                  <a:cubicBezTo>
                    <a:pt x="1" y="1047"/>
                    <a:pt x="299" y="988"/>
                    <a:pt x="398" y="1047"/>
                  </a:cubicBezTo>
                  <a:cubicBezTo>
                    <a:pt x="885" y="892"/>
                    <a:pt x="1219" y="470"/>
                    <a:pt x="1736" y="470"/>
                  </a:cubicBezTo>
                  <a:cubicBezTo>
                    <a:pt x="1747" y="470"/>
                    <a:pt x="1759" y="470"/>
                    <a:pt x="1771" y="471"/>
                  </a:cubicBezTo>
                  <a:cubicBezTo>
                    <a:pt x="1831" y="411"/>
                    <a:pt x="1870" y="371"/>
                    <a:pt x="1870" y="291"/>
                  </a:cubicBezTo>
                  <a:cubicBezTo>
                    <a:pt x="1870" y="212"/>
                    <a:pt x="1831" y="172"/>
                    <a:pt x="1771" y="112"/>
                  </a:cubicBezTo>
                  <a:cubicBezTo>
                    <a:pt x="1654" y="86"/>
                    <a:pt x="1545" y="0"/>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5"/>
            <p:cNvSpPr/>
            <p:nvPr/>
          </p:nvSpPr>
          <p:spPr>
            <a:xfrm>
              <a:off x="5321575" y="1946900"/>
              <a:ext cx="42300" cy="32350"/>
            </a:xfrm>
            <a:custGeom>
              <a:avLst/>
              <a:gdLst/>
              <a:ahLst/>
              <a:cxnLst/>
              <a:rect l="l" t="t" r="r" b="b"/>
              <a:pathLst>
                <a:path w="1692" h="1294" extrusionOk="0">
                  <a:moveTo>
                    <a:pt x="1294" y="0"/>
                  </a:moveTo>
                  <a:cubicBezTo>
                    <a:pt x="777" y="199"/>
                    <a:pt x="220" y="358"/>
                    <a:pt x="21" y="955"/>
                  </a:cubicBezTo>
                  <a:cubicBezTo>
                    <a:pt x="1" y="1095"/>
                    <a:pt x="61" y="1194"/>
                    <a:pt x="160" y="1293"/>
                  </a:cubicBezTo>
                  <a:cubicBezTo>
                    <a:pt x="697" y="1035"/>
                    <a:pt x="1234" y="677"/>
                    <a:pt x="1692" y="259"/>
                  </a:cubicBezTo>
                  <a:cubicBezTo>
                    <a:pt x="1592" y="100"/>
                    <a:pt x="1473" y="0"/>
                    <a:pt x="1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5"/>
            <p:cNvSpPr/>
            <p:nvPr/>
          </p:nvSpPr>
          <p:spPr>
            <a:xfrm>
              <a:off x="5406125" y="1974250"/>
              <a:ext cx="33850" cy="38700"/>
            </a:xfrm>
            <a:custGeom>
              <a:avLst/>
              <a:gdLst/>
              <a:ahLst/>
              <a:cxnLst/>
              <a:rect l="l" t="t" r="r" b="b"/>
              <a:pathLst>
                <a:path w="1354" h="1548" extrusionOk="0">
                  <a:moveTo>
                    <a:pt x="1274" y="1"/>
                  </a:moveTo>
                  <a:lnTo>
                    <a:pt x="1274" y="1"/>
                  </a:lnTo>
                  <a:cubicBezTo>
                    <a:pt x="995" y="60"/>
                    <a:pt x="757" y="160"/>
                    <a:pt x="558" y="398"/>
                  </a:cubicBezTo>
                  <a:cubicBezTo>
                    <a:pt x="558" y="558"/>
                    <a:pt x="478" y="677"/>
                    <a:pt x="398" y="796"/>
                  </a:cubicBezTo>
                  <a:cubicBezTo>
                    <a:pt x="299" y="975"/>
                    <a:pt x="80" y="995"/>
                    <a:pt x="1" y="1174"/>
                  </a:cubicBezTo>
                  <a:cubicBezTo>
                    <a:pt x="1" y="1254"/>
                    <a:pt x="40" y="1333"/>
                    <a:pt x="80" y="1373"/>
                  </a:cubicBezTo>
                  <a:cubicBezTo>
                    <a:pt x="180" y="1433"/>
                    <a:pt x="279" y="1492"/>
                    <a:pt x="379" y="1532"/>
                  </a:cubicBezTo>
                  <a:cubicBezTo>
                    <a:pt x="418" y="1542"/>
                    <a:pt x="458" y="1547"/>
                    <a:pt x="495" y="1547"/>
                  </a:cubicBezTo>
                  <a:cubicBezTo>
                    <a:pt x="533" y="1547"/>
                    <a:pt x="568" y="1542"/>
                    <a:pt x="597" y="1532"/>
                  </a:cubicBezTo>
                  <a:cubicBezTo>
                    <a:pt x="637" y="1492"/>
                    <a:pt x="677" y="1492"/>
                    <a:pt x="697" y="1473"/>
                  </a:cubicBezTo>
                  <a:cubicBezTo>
                    <a:pt x="856" y="1373"/>
                    <a:pt x="1035" y="1294"/>
                    <a:pt x="1174" y="1194"/>
                  </a:cubicBezTo>
                  <a:cubicBezTo>
                    <a:pt x="1274" y="1134"/>
                    <a:pt x="1353" y="1055"/>
                    <a:pt x="1353" y="935"/>
                  </a:cubicBezTo>
                  <a:cubicBezTo>
                    <a:pt x="1353" y="756"/>
                    <a:pt x="1254" y="657"/>
                    <a:pt x="1135" y="558"/>
                  </a:cubicBezTo>
                  <a:cubicBezTo>
                    <a:pt x="1174" y="359"/>
                    <a:pt x="1234" y="180"/>
                    <a:pt x="1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5"/>
            <p:cNvSpPr/>
            <p:nvPr/>
          </p:nvSpPr>
          <p:spPr>
            <a:xfrm>
              <a:off x="5403650" y="1940925"/>
              <a:ext cx="39300" cy="25900"/>
            </a:xfrm>
            <a:custGeom>
              <a:avLst/>
              <a:gdLst/>
              <a:ahLst/>
              <a:cxnLst/>
              <a:rect l="l" t="t" r="r" b="b"/>
              <a:pathLst>
                <a:path w="1572" h="1036" extrusionOk="0">
                  <a:moveTo>
                    <a:pt x="1253" y="1"/>
                  </a:moveTo>
                  <a:cubicBezTo>
                    <a:pt x="776" y="220"/>
                    <a:pt x="398" y="538"/>
                    <a:pt x="0" y="836"/>
                  </a:cubicBezTo>
                  <a:cubicBezTo>
                    <a:pt x="60" y="916"/>
                    <a:pt x="139" y="975"/>
                    <a:pt x="199" y="1035"/>
                  </a:cubicBezTo>
                  <a:cubicBezTo>
                    <a:pt x="756" y="896"/>
                    <a:pt x="1174" y="578"/>
                    <a:pt x="1572" y="120"/>
                  </a:cubicBezTo>
                  <a:cubicBezTo>
                    <a:pt x="1472" y="40"/>
                    <a:pt x="1353" y="40"/>
                    <a:pt x="1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5"/>
            <p:cNvSpPr/>
            <p:nvPr/>
          </p:nvSpPr>
          <p:spPr>
            <a:xfrm>
              <a:off x="5353900" y="1926950"/>
              <a:ext cx="41300" cy="26450"/>
            </a:xfrm>
            <a:custGeom>
              <a:avLst/>
              <a:gdLst/>
              <a:ahLst/>
              <a:cxnLst/>
              <a:rect l="l" t="t" r="r" b="b"/>
              <a:pathLst>
                <a:path w="1652" h="1058" extrusionOk="0">
                  <a:moveTo>
                    <a:pt x="1236" y="0"/>
                  </a:moveTo>
                  <a:cubicBezTo>
                    <a:pt x="984" y="0"/>
                    <a:pt x="926" y="363"/>
                    <a:pt x="640" y="363"/>
                  </a:cubicBezTo>
                  <a:cubicBezTo>
                    <a:pt x="627" y="363"/>
                    <a:pt x="612" y="363"/>
                    <a:pt x="598" y="361"/>
                  </a:cubicBezTo>
                  <a:cubicBezTo>
                    <a:pt x="399" y="500"/>
                    <a:pt x="1" y="420"/>
                    <a:pt x="61" y="858"/>
                  </a:cubicBezTo>
                  <a:cubicBezTo>
                    <a:pt x="140" y="997"/>
                    <a:pt x="259" y="1057"/>
                    <a:pt x="399" y="1057"/>
                  </a:cubicBezTo>
                  <a:cubicBezTo>
                    <a:pt x="836" y="779"/>
                    <a:pt x="1254" y="500"/>
                    <a:pt x="1652" y="202"/>
                  </a:cubicBezTo>
                  <a:cubicBezTo>
                    <a:pt x="1572" y="42"/>
                    <a:pt x="1433" y="3"/>
                    <a:pt x="1274" y="3"/>
                  </a:cubicBezTo>
                  <a:cubicBezTo>
                    <a:pt x="1261" y="1"/>
                    <a:pt x="1249" y="0"/>
                    <a:pt x="1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5"/>
            <p:cNvSpPr/>
            <p:nvPr/>
          </p:nvSpPr>
          <p:spPr>
            <a:xfrm>
              <a:off x="5407625" y="1719125"/>
              <a:ext cx="42300" cy="25875"/>
            </a:xfrm>
            <a:custGeom>
              <a:avLst/>
              <a:gdLst/>
              <a:ahLst/>
              <a:cxnLst/>
              <a:rect l="l" t="t" r="r" b="b"/>
              <a:pathLst>
                <a:path w="1692" h="1035" extrusionOk="0">
                  <a:moveTo>
                    <a:pt x="1691" y="1"/>
                  </a:moveTo>
                  <a:lnTo>
                    <a:pt x="1691" y="1"/>
                  </a:lnTo>
                  <a:cubicBezTo>
                    <a:pt x="995" y="219"/>
                    <a:pt x="518" y="558"/>
                    <a:pt x="0" y="836"/>
                  </a:cubicBezTo>
                  <a:cubicBezTo>
                    <a:pt x="80" y="1015"/>
                    <a:pt x="279" y="936"/>
                    <a:pt x="398" y="1035"/>
                  </a:cubicBezTo>
                  <a:cubicBezTo>
                    <a:pt x="756" y="717"/>
                    <a:pt x="1472" y="737"/>
                    <a:pt x="1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5"/>
            <p:cNvSpPr/>
            <p:nvPr/>
          </p:nvSpPr>
          <p:spPr>
            <a:xfrm>
              <a:off x="5799000" y="1635575"/>
              <a:ext cx="34850" cy="23900"/>
            </a:xfrm>
            <a:custGeom>
              <a:avLst/>
              <a:gdLst/>
              <a:ahLst/>
              <a:cxnLst/>
              <a:rect l="l" t="t" r="r" b="b"/>
              <a:pathLst>
                <a:path w="1394" h="956" extrusionOk="0">
                  <a:moveTo>
                    <a:pt x="1194" y="1"/>
                  </a:moveTo>
                  <a:cubicBezTo>
                    <a:pt x="876" y="180"/>
                    <a:pt x="458" y="120"/>
                    <a:pt x="180" y="418"/>
                  </a:cubicBezTo>
                  <a:cubicBezTo>
                    <a:pt x="41" y="597"/>
                    <a:pt x="1" y="776"/>
                    <a:pt x="180" y="955"/>
                  </a:cubicBezTo>
                  <a:cubicBezTo>
                    <a:pt x="657" y="896"/>
                    <a:pt x="936" y="458"/>
                    <a:pt x="1393" y="398"/>
                  </a:cubicBezTo>
                  <a:cubicBezTo>
                    <a:pt x="1254" y="319"/>
                    <a:pt x="1234" y="160"/>
                    <a:pt x="1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5"/>
            <p:cNvSpPr/>
            <p:nvPr/>
          </p:nvSpPr>
          <p:spPr>
            <a:xfrm>
              <a:off x="5289250" y="1968625"/>
              <a:ext cx="36325" cy="29750"/>
            </a:xfrm>
            <a:custGeom>
              <a:avLst/>
              <a:gdLst/>
              <a:ahLst/>
              <a:cxnLst/>
              <a:rect l="l" t="t" r="r" b="b"/>
              <a:pathLst>
                <a:path w="1453" h="1190" extrusionOk="0">
                  <a:moveTo>
                    <a:pt x="1267" y="1"/>
                  </a:moveTo>
                  <a:cubicBezTo>
                    <a:pt x="1200" y="1"/>
                    <a:pt x="1141" y="32"/>
                    <a:pt x="1075" y="86"/>
                  </a:cubicBezTo>
                  <a:cubicBezTo>
                    <a:pt x="1075" y="168"/>
                    <a:pt x="1066" y="240"/>
                    <a:pt x="1010" y="240"/>
                  </a:cubicBezTo>
                  <a:cubicBezTo>
                    <a:pt x="983" y="240"/>
                    <a:pt x="947" y="224"/>
                    <a:pt x="896" y="186"/>
                  </a:cubicBezTo>
                  <a:cubicBezTo>
                    <a:pt x="836" y="186"/>
                    <a:pt x="777" y="186"/>
                    <a:pt x="697" y="206"/>
                  </a:cubicBezTo>
                  <a:cubicBezTo>
                    <a:pt x="538" y="305"/>
                    <a:pt x="399" y="424"/>
                    <a:pt x="279" y="564"/>
                  </a:cubicBezTo>
                  <a:cubicBezTo>
                    <a:pt x="160" y="703"/>
                    <a:pt x="1" y="822"/>
                    <a:pt x="41" y="1061"/>
                  </a:cubicBezTo>
                  <a:cubicBezTo>
                    <a:pt x="96" y="1150"/>
                    <a:pt x="164" y="1189"/>
                    <a:pt x="241" y="1189"/>
                  </a:cubicBezTo>
                  <a:cubicBezTo>
                    <a:pt x="302" y="1189"/>
                    <a:pt x="368" y="1165"/>
                    <a:pt x="438" y="1121"/>
                  </a:cubicBezTo>
                  <a:cubicBezTo>
                    <a:pt x="697" y="802"/>
                    <a:pt x="1155" y="723"/>
                    <a:pt x="1453" y="424"/>
                  </a:cubicBezTo>
                  <a:lnTo>
                    <a:pt x="1453" y="66"/>
                  </a:lnTo>
                  <a:cubicBezTo>
                    <a:pt x="1381" y="22"/>
                    <a:pt x="1322" y="1"/>
                    <a:pt x="1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5"/>
            <p:cNvSpPr/>
            <p:nvPr/>
          </p:nvSpPr>
          <p:spPr>
            <a:xfrm>
              <a:off x="5280800" y="1783075"/>
              <a:ext cx="54225" cy="20150"/>
            </a:xfrm>
            <a:custGeom>
              <a:avLst/>
              <a:gdLst/>
              <a:ahLst/>
              <a:cxnLst/>
              <a:rect l="l" t="t" r="r" b="b"/>
              <a:pathLst>
                <a:path w="2169" h="806" extrusionOk="0">
                  <a:moveTo>
                    <a:pt x="1001" y="1"/>
                  </a:moveTo>
                  <a:cubicBezTo>
                    <a:pt x="651" y="1"/>
                    <a:pt x="431" y="344"/>
                    <a:pt x="100" y="426"/>
                  </a:cubicBezTo>
                  <a:cubicBezTo>
                    <a:pt x="40" y="486"/>
                    <a:pt x="1" y="566"/>
                    <a:pt x="1" y="645"/>
                  </a:cubicBezTo>
                  <a:cubicBezTo>
                    <a:pt x="29" y="730"/>
                    <a:pt x="67" y="805"/>
                    <a:pt x="138" y="805"/>
                  </a:cubicBezTo>
                  <a:cubicBezTo>
                    <a:pt x="166" y="805"/>
                    <a:pt x="199" y="793"/>
                    <a:pt x="239" y="765"/>
                  </a:cubicBezTo>
                  <a:lnTo>
                    <a:pt x="319" y="765"/>
                  </a:lnTo>
                  <a:lnTo>
                    <a:pt x="399" y="745"/>
                  </a:lnTo>
                  <a:cubicBezTo>
                    <a:pt x="463" y="680"/>
                    <a:pt x="515" y="615"/>
                    <a:pt x="586" y="615"/>
                  </a:cubicBezTo>
                  <a:cubicBezTo>
                    <a:pt x="602" y="615"/>
                    <a:pt x="619" y="618"/>
                    <a:pt x="637" y="625"/>
                  </a:cubicBezTo>
                  <a:cubicBezTo>
                    <a:pt x="916" y="526"/>
                    <a:pt x="1194" y="426"/>
                    <a:pt x="1493" y="426"/>
                  </a:cubicBezTo>
                  <a:cubicBezTo>
                    <a:pt x="1791" y="426"/>
                    <a:pt x="2010" y="327"/>
                    <a:pt x="2169" y="68"/>
                  </a:cubicBezTo>
                  <a:cubicBezTo>
                    <a:pt x="2127" y="57"/>
                    <a:pt x="2084" y="53"/>
                    <a:pt x="2041" y="53"/>
                  </a:cubicBezTo>
                  <a:cubicBezTo>
                    <a:pt x="1866" y="53"/>
                    <a:pt x="1681" y="126"/>
                    <a:pt x="1503" y="126"/>
                  </a:cubicBezTo>
                  <a:cubicBezTo>
                    <a:pt x="1411" y="126"/>
                    <a:pt x="1321" y="106"/>
                    <a:pt x="1234" y="48"/>
                  </a:cubicBezTo>
                  <a:cubicBezTo>
                    <a:pt x="1150" y="15"/>
                    <a:pt x="1073" y="1"/>
                    <a:pt x="1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5"/>
            <p:cNvSpPr/>
            <p:nvPr/>
          </p:nvSpPr>
          <p:spPr>
            <a:xfrm>
              <a:off x="5649325" y="1775325"/>
              <a:ext cx="42300" cy="29375"/>
            </a:xfrm>
            <a:custGeom>
              <a:avLst/>
              <a:gdLst/>
              <a:ahLst/>
              <a:cxnLst/>
              <a:rect l="l" t="t" r="r" b="b"/>
              <a:pathLst>
                <a:path w="1692" h="1175" extrusionOk="0">
                  <a:moveTo>
                    <a:pt x="1472" y="0"/>
                  </a:moveTo>
                  <a:cubicBezTo>
                    <a:pt x="995" y="299"/>
                    <a:pt x="557" y="577"/>
                    <a:pt x="80" y="876"/>
                  </a:cubicBezTo>
                  <a:cubicBezTo>
                    <a:pt x="0" y="935"/>
                    <a:pt x="0" y="995"/>
                    <a:pt x="20" y="1075"/>
                  </a:cubicBezTo>
                  <a:cubicBezTo>
                    <a:pt x="80" y="1134"/>
                    <a:pt x="159" y="1154"/>
                    <a:pt x="219" y="1174"/>
                  </a:cubicBezTo>
                  <a:cubicBezTo>
                    <a:pt x="418" y="1174"/>
                    <a:pt x="597" y="1174"/>
                    <a:pt x="776" y="1075"/>
                  </a:cubicBezTo>
                  <a:cubicBezTo>
                    <a:pt x="895" y="995"/>
                    <a:pt x="995" y="955"/>
                    <a:pt x="1114" y="876"/>
                  </a:cubicBezTo>
                  <a:cubicBezTo>
                    <a:pt x="1214" y="577"/>
                    <a:pt x="1691" y="438"/>
                    <a:pt x="14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5"/>
            <p:cNvSpPr/>
            <p:nvPr/>
          </p:nvSpPr>
          <p:spPr>
            <a:xfrm>
              <a:off x="5233050" y="2005025"/>
              <a:ext cx="22425" cy="48325"/>
            </a:xfrm>
            <a:custGeom>
              <a:avLst/>
              <a:gdLst/>
              <a:ahLst/>
              <a:cxnLst/>
              <a:rect l="l" t="t" r="r" b="b"/>
              <a:pathLst>
                <a:path w="897" h="1933" extrusionOk="0">
                  <a:moveTo>
                    <a:pt x="497" y="1"/>
                  </a:moveTo>
                  <a:cubicBezTo>
                    <a:pt x="458" y="1"/>
                    <a:pt x="412" y="14"/>
                    <a:pt x="359" y="43"/>
                  </a:cubicBezTo>
                  <a:cubicBezTo>
                    <a:pt x="160" y="261"/>
                    <a:pt x="160" y="540"/>
                    <a:pt x="160" y="818"/>
                  </a:cubicBezTo>
                  <a:cubicBezTo>
                    <a:pt x="240" y="1236"/>
                    <a:pt x="1" y="1833"/>
                    <a:pt x="737" y="1932"/>
                  </a:cubicBezTo>
                  <a:cubicBezTo>
                    <a:pt x="757" y="1853"/>
                    <a:pt x="757" y="1813"/>
                    <a:pt x="757" y="1734"/>
                  </a:cubicBezTo>
                  <a:cubicBezTo>
                    <a:pt x="697" y="1455"/>
                    <a:pt x="717" y="1196"/>
                    <a:pt x="737" y="918"/>
                  </a:cubicBezTo>
                  <a:cubicBezTo>
                    <a:pt x="856" y="779"/>
                    <a:pt x="896" y="639"/>
                    <a:pt x="856" y="460"/>
                  </a:cubicBezTo>
                  <a:cubicBezTo>
                    <a:pt x="836" y="401"/>
                    <a:pt x="817" y="321"/>
                    <a:pt x="757" y="242"/>
                  </a:cubicBezTo>
                  <a:cubicBezTo>
                    <a:pt x="682" y="121"/>
                    <a:pt x="618" y="1"/>
                    <a:pt x="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5"/>
            <p:cNvSpPr/>
            <p:nvPr/>
          </p:nvSpPr>
          <p:spPr>
            <a:xfrm>
              <a:off x="5479725" y="1896675"/>
              <a:ext cx="32350" cy="26375"/>
            </a:xfrm>
            <a:custGeom>
              <a:avLst/>
              <a:gdLst/>
              <a:ahLst/>
              <a:cxnLst/>
              <a:rect l="l" t="t" r="r" b="b"/>
              <a:pathLst>
                <a:path w="1294" h="1055" extrusionOk="0">
                  <a:moveTo>
                    <a:pt x="1294" y="0"/>
                  </a:moveTo>
                  <a:cubicBezTo>
                    <a:pt x="737" y="159"/>
                    <a:pt x="418" y="577"/>
                    <a:pt x="1" y="816"/>
                  </a:cubicBezTo>
                  <a:lnTo>
                    <a:pt x="80" y="1055"/>
                  </a:lnTo>
                  <a:cubicBezTo>
                    <a:pt x="916" y="696"/>
                    <a:pt x="1015" y="617"/>
                    <a:pt x="1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5"/>
            <p:cNvSpPr/>
            <p:nvPr/>
          </p:nvSpPr>
          <p:spPr>
            <a:xfrm>
              <a:off x="5664225" y="1617175"/>
              <a:ext cx="34850" cy="19925"/>
            </a:xfrm>
            <a:custGeom>
              <a:avLst/>
              <a:gdLst/>
              <a:ahLst/>
              <a:cxnLst/>
              <a:rect l="l" t="t" r="r" b="b"/>
              <a:pathLst>
                <a:path w="1394" h="797" extrusionOk="0">
                  <a:moveTo>
                    <a:pt x="1213" y="1"/>
                  </a:moveTo>
                  <a:cubicBezTo>
                    <a:pt x="1150" y="1"/>
                    <a:pt x="1076" y="24"/>
                    <a:pt x="996" y="60"/>
                  </a:cubicBezTo>
                  <a:cubicBezTo>
                    <a:pt x="975" y="58"/>
                    <a:pt x="954" y="57"/>
                    <a:pt x="934" y="57"/>
                  </a:cubicBezTo>
                  <a:cubicBezTo>
                    <a:pt x="570" y="57"/>
                    <a:pt x="321" y="383"/>
                    <a:pt x="1" y="458"/>
                  </a:cubicBezTo>
                  <a:cubicBezTo>
                    <a:pt x="1" y="617"/>
                    <a:pt x="61" y="717"/>
                    <a:pt x="180" y="796"/>
                  </a:cubicBezTo>
                  <a:cubicBezTo>
                    <a:pt x="598" y="697"/>
                    <a:pt x="956" y="418"/>
                    <a:pt x="1374" y="398"/>
                  </a:cubicBezTo>
                  <a:cubicBezTo>
                    <a:pt x="1374" y="359"/>
                    <a:pt x="1374" y="319"/>
                    <a:pt x="1393" y="259"/>
                  </a:cubicBezTo>
                  <a:cubicBezTo>
                    <a:pt x="1393" y="70"/>
                    <a:pt x="1321" y="1"/>
                    <a:pt x="1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5"/>
            <p:cNvSpPr/>
            <p:nvPr/>
          </p:nvSpPr>
          <p:spPr>
            <a:xfrm>
              <a:off x="5371325" y="1740025"/>
              <a:ext cx="45775" cy="26875"/>
            </a:xfrm>
            <a:custGeom>
              <a:avLst/>
              <a:gdLst/>
              <a:ahLst/>
              <a:cxnLst/>
              <a:rect l="l" t="t" r="r" b="b"/>
              <a:pathLst>
                <a:path w="1831" h="1075" extrusionOk="0">
                  <a:moveTo>
                    <a:pt x="1452" y="0"/>
                  </a:moveTo>
                  <a:cubicBezTo>
                    <a:pt x="975" y="219"/>
                    <a:pt x="597" y="597"/>
                    <a:pt x="80" y="716"/>
                  </a:cubicBezTo>
                  <a:cubicBezTo>
                    <a:pt x="40" y="776"/>
                    <a:pt x="0" y="816"/>
                    <a:pt x="40" y="895"/>
                  </a:cubicBezTo>
                  <a:cubicBezTo>
                    <a:pt x="80" y="995"/>
                    <a:pt x="159" y="1054"/>
                    <a:pt x="259" y="1074"/>
                  </a:cubicBezTo>
                  <a:cubicBezTo>
                    <a:pt x="776" y="776"/>
                    <a:pt x="1293" y="497"/>
                    <a:pt x="1830" y="199"/>
                  </a:cubicBezTo>
                  <a:cubicBezTo>
                    <a:pt x="1771" y="0"/>
                    <a:pt x="1592" y="20"/>
                    <a:pt x="1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5"/>
            <p:cNvSpPr/>
            <p:nvPr/>
          </p:nvSpPr>
          <p:spPr>
            <a:xfrm>
              <a:off x="5395175" y="1764825"/>
              <a:ext cx="39325" cy="23950"/>
            </a:xfrm>
            <a:custGeom>
              <a:avLst/>
              <a:gdLst/>
              <a:ahLst/>
              <a:cxnLst/>
              <a:rect l="l" t="t" r="r" b="b"/>
              <a:pathLst>
                <a:path w="1573" h="958" extrusionOk="0">
                  <a:moveTo>
                    <a:pt x="1418" y="1"/>
                  </a:moveTo>
                  <a:cubicBezTo>
                    <a:pt x="1354" y="1"/>
                    <a:pt x="1276" y="30"/>
                    <a:pt x="1195" y="62"/>
                  </a:cubicBezTo>
                  <a:cubicBezTo>
                    <a:pt x="717" y="182"/>
                    <a:pt x="339" y="460"/>
                    <a:pt x="1" y="778"/>
                  </a:cubicBezTo>
                  <a:cubicBezTo>
                    <a:pt x="140" y="778"/>
                    <a:pt x="279" y="798"/>
                    <a:pt x="339" y="958"/>
                  </a:cubicBezTo>
                  <a:cubicBezTo>
                    <a:pt x="737" y="699"/>
                    <a:pt x="1135" y="480"/>
                    <a:pt x="1573" y="261"/>
                  </a:cubicBezTo>
                  <a:cubicBezTo>
                    <a:pt x="1573" y="61"/>
                    <a:pt x="1510" y="1"/>
                    <a:pt x="1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5"/>
            <p:cNvSpPr/>
            <p:nvPr/>
          </p:nvSpPr>
          <p:spPr>
            <a:xfrm>
              <a:off x="5274350" y="1771350"/>
              <a:ext cx="51225" cy="25375"/>
            </a:xfrm>
            <a:custGeom>
              <a:avLst/>
              <a:gdLst/>
              <a:ahLst/>
              <a:cxnLst/>
              <a:rect l="l" t="t" r="r" b="b"/>
              <a:pathLst>
                <a:path w="2049" h="1015" extrusionOk="0">
                  <a:moveTo>
                    <a:pt x="2049" y="0"/>
                  </a:moveTo>
                  <a:cubicBezTo>
                    <a:pt x="1552" y="0"/>
                    <a:pt x="1174" y="338"/>
                    <a:pt x="736" y="517"/>
                  </a:cubicBezTo>
                  <a:cubicBezTo>
                    <a:pt x="678" y="537"/>
                    <a:pt x="635" y="546"/>
                    <a:pt x="601" y="546"/>
                  </a:cubicBezTo>
                  <a:cubicBezTo>
                    <a:pt x="496" y="546"/>
                    <a:pt x="493" y="459"/>
                    <a:pt x="477" y="338"/>
                  </a:cubicBezTo>
                  <a:cubicBezTo>
                    <a:pt x="0" y="438"/>
                    <a:pt x="139" y="736"/>
                    <a:pt x="298" y="1015"/>
                  </a:cubicBezTo>
                  <a:cubicBezTo>
                    <a:pt x="736" y="895"/>
                    <a:pt x="1054" y="557"/>
                    <a:pt x="1492" y="498"/>
                  </a:cubicBezTo>
                  <a:cubicBezTo>
                    <a:pt x="1651" y="299"/>
                    <a:pt x="1950" y="259"/>
                    <a:pt x="2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5"/>
            <p:cNvSpPr/>
            <p:nvPr/>
          </p:nvSpPr>
          <p:spPr>
            <a:xfrm>
              <a:off x="5680650" y="1695150"/>
              <a:ext cx="31350" cy="24500"/>
            </a:xfrm>
            <a:custGeom>
              <a:avLst/>
              <a:gdLst/>
              <a:ahLst/>
              <a:cxnLst/>
              <a:rect l="l" t="t" r="r" b="b"/>
              <a:pathLst>
                <a:path w="1254" h="980" extrusionOk="0">
                  <a:moveTo>
                    <a:pt x="1110" y="1"/>
                  </a:moveTo>
                  <a:cubicBezTo>
                    <a:pt x="1042" y="1"/>
                    <a:pt x="979" y="28"/>
                    <a:pt x="915" y="104"/>
                  </a:cubicBezTo>
                  <a:cubicBezTo>
                    <a:pt x="856" y="124"/>
                    <a:pt x="836" y="124"/>
                    <a:pt x="796" y="124"/>
                  </a:cubicBezTo>
                  <a:cubicBezTo>
                    <a:pt x="697" y="144"/>
                    <a:pt x="637" y="204"/>
                    <a:pt x="557" y="283"/>
                  </a:cubicBezTo>
                  <a:cubicBezTo>
                    <a:pt x="358" y="422"/>
                    <a:pt x="199" y="601"/>
                    <a:pt x="0" y="741"/>
                  </a:cubicBezTo>
                  <a:cubicBezTo>
                    <a:pt x="0" y="860"/>
                    <a:pt x="60" y="900"/>
                    <a:pt x="140" y="960"/>
                  </a:cubicBezTo>
                  <a:cubicBezTo>
                    <a:pt x="199" y="979"/>
                    <a:pt x="219" y="979"/>
                    <a:pt x="239" y="979"/>
                  </a:cubicBezTo>
                  <a:cubicBezTo>
                    <a:pt x="637" y="920"/>
                    <a:pt x="935" y="621"/>
                    <a:pt x="1254" y="422"/>
                  </a:cubicBezTo>
                  <a:cubicBezTo>
                    <a:pt x="1234" y="283"/>
                    <a:pt x="1234" y="164"/>
                    <a:pt x="1234" y="25"/>
                  </a:cubicBezTo>
                  <a:cubicBezTo>
                    <a:pt x="1190" y="10"/>
                    <a:pt x="1149" y="1"/>
                    <a:pt x="1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5"/>
            <p:cNvSpPr/>
            <p:nvPr/>
          </p:nvSpPr>
          <p:spPr>
            <a:xfrm>
              <a:off x="5516525" y="1911100"/>
              <a:ext cx="40325" cy="21425"/>
            </a:xfrm>
            <a:custGeom>
              <a:avLst/>
              <a:gdLst/>
              <a:ahLst/>
              <a:cxnLst/>
              <a:rect l="l" t="t" r="r" b="b"/>
              <a:pathLst>
                <a:path w="1613" h="857" extrusionOk="0">
                  <a:moveTo>
                    <a:pt x="1214" y="0"/>
                  </a:moveTo>
                  <a:cubicBezTo>
                    <a:pt x="816" y="219"/>
                    <a:pt x="399" y="438"/>
                    <a:pt x="1" y="657"/>
                  </a:cubicBezTo>
                  <a:cubicBezTo>
                    <a:pt x="111" y="803"/>
                    <a:pt x="224" y="857"/>
                    <a:pt x="339" y="857"/>
                  </a:cubicBezTo>
                  <a:cubicBezTo>
                    <a:pt x="473" y="857"/>
                    <a:pt x="608" y="782"/>
                    <a:pt x="737" y="696"/>
                  </a:cubicBezTo>
                  <a:cubicBezTo>
                    <a:pt x="984" y="525"/>
                    <a:pt x="1195" y="317"/>
                    <a:pt x="1510" y="317"/>
                  </a:cubicBezTo>
                  <a:cubicBezTo>
                    <a:pt x="1524" y="317"/>
                    <a:pt x="1538" y="318"/>
                    <a:pt x="1552" y="318"/>
                  </a:cubicBezTo>
                  <a:cubicBezTo>
                    <a:pt x="1592" y="318"/>
                    <a:pt x="1592" y="299"/>
                    <a:pt x="1592" y="279"/>
                  </a:cubicBezTo>
                  <a:cubicBezTo>
                    <a:pt x="1612" y="219"/>
                    <a:pt x="1592" y="199"/>
                    <a:pt x="1552" y="139"/>
                  </a:cubicBezTo>
                  <a:cubicBezTo>
                    <a:pt x="1413" y="139"/>
                    <a:pt x="1294" y="139"/>
                    <a:pt x="1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5"/>
            <p:cNvSpPr/>
            <p:nvPr/>
          </p:nvSpPr>
          <p:spPr>
            <a:xfrm>
              <a:off x="5290250" y="2056300"/>
              <a:ext cx="30850" cy="18625"/>
            </a:xfrm>
            <a:custGeom>
              <a:avLst/>
              <a:gdLst/>
              <a:ahLst/>
              <a:cxnLst/>
              <a:rect l="l" t="t" r="r" b="b"/>
              <a:pathLst>
                <a:path w="1234" h="745" extrusionOk="0">
                  <a:moveTo>
                    <a:pt x="1015" y="1"/>
                  </a:moveTo>
                  <a:cubicBezTo>
                    <a:pt x="617" y="160"/>
                    <a:pt x="200" y="299"/>
                    <a:pt x="1" y="737"/>
                  </a:cubicBezTo>
                  <a:cubicBezTo>
                    <a:pt x="67" y="742"/>
                    <a:pt x="132" y="745"/>
                    <a:pt x="196" y="745"/>
                  </a:cubicBezTo>
                  <a:cubicBezTo>
                    <a:pt x="628" y="745"/>
                    <a:pt x="991" y="616"/>
                    <a:pt x="1234" y="200"/>
                  </a:cubicBezTo>
                  <a:cubicBezTo>
                    <a:pt x="1154" y="140"/>
                    <a:pt x="1095" y="80"/>
                    <a:pt x="1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5"/>
            <p:cNvSpPr/>
            <p:nvPr/>
          </p:nvSpPr>
          <p:spPr>
            <a:xfrm>
              <a:off x="5776625" y="1713150"/>
              <a:ext cx="36325" cy="19925"/>
            </a:xfrm>
            <a:custGeom>
              <a:avLst/>
              <a:gdLst/>
              <a:ahLst/>
              <a:cxnLst/>
              <a:rect l="l" t="t" r="r" b="b"/>
              <a:pathLst>
                <a:path w="1453" h="797" extrusionOk="0">
                  <a:moveTo>
                    <a:pt x="737" y="100"/>
                  </a:moveTo>
                  <a:cubicBezTo>
                    <a:pt x="478" y="259"/>
                    <a:pt x="259" y="438"/>
                    <a:pt x="1" y="578"/>
                  </a:cubicBezTo>
                  <a:cubicBezTo>
                    <a:pt x="160" y="797"/>
                    <a:pt x="379" y="757"/>
                    <a:pt x="578" y="777"/>
                  </a:cubicBezTo>
                  <a:cubicBezTo>
                    <a:pt x="607" y="767"/>
                    <a:pt x="632" y="762"/>
                    <a:pt x="652" y="762"/>
                  </a:cubicBezTo>
                  <a:cubicBezTo>
                    <a:pt x="672" y="762"/>
                    <a:pt x="687" y="767"/>
                    <a:pt x="697" y="777"/>
                  </a:cubicBezTo>
                  <a:cubicBezTo>
                    <a:pt x="757" y="697"/>
                    <a:pt x="836" y="657"/>
                    <a:pt x="876" y="598"/>
                  </a:cubicBezTo>
                  <a:cubicBezTo>
                    <a:pt x="925" y="573"/>
                    <a:pt x="959" y="556"/>
                    <a:pt x="997" y="556"/>
                  </a:cubicBezTo>
                  <a:cubicBezTo>
                    <a:pt x="1020" y="556"/>
                    <a:pt x="1044" y="563"/>
                    <a:pt x="1075" y="578"/>
                  </a:cubicBezTo>
                  <a:lnTo>
                    <a:pt x="1194" y="578"/>
                  </a:lnTo>
                  <a:cubicBezTo>
                    <a:pt x="1453" y="1"/>
                    <a:pt x="975" y="180"/>
                    <a:pt x="737" y="10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5"/>
            <p:cNvSpPr/>
            <p:nvPr/>
          </p:nvSpPr>
          <p:spPr>
            <a:xfrm>
              <a:off x="5776625" y="1646025"/>
              <a:ext cx="26875" cy="21900"/>
            </a:xfrm>
            <a:custGeom>
              <a:avLst/>
              <a:gdLst/>
              <a:ahLst/>
              <a:cxnLst/>
              <a:rect l="l" t="t" r="r" b="b"/>
              <a:pathLst>
                <a:path w="1075" h="876" extrusionOk="0">
                  <a:moveTo>
                    <a:pt x="1075" y="0"/>
                  </a:moveTo>
                  <a:cubicBezTo>
                    <a:pt x="697" y="179"/>
                    <a:pt x="259" y="259"/>
                    <a:pt x="1" y="677"/>
                  </a:cubicBezTo>
                  <a:cubicBezTo>
                    <a:pt x="40" y="776"/>
                    <a:pt x="100" y="856"/>
                    <a:pt x="239" y="876"/>
                  </a:cubicBezTo>
                  <a:cubicBezTo>
                    <a:pt x="273" y="873"/>
                    <a:pt x="308" y="872"/>
                    <a:pt x="343" y="872"/>
                  </a:cubicBezTo>
                  <a:cubicBezTo>
                    <a:pt x="389" y="872"/>
                    <a:pt x="435" y="873"/>
                    <a:pt x="482" y="873"/>
                  </a:cubicBezTo>
                  <a:cubicBezTo>
                    <a:pt x="644" y="873"/>
                    <a:pt x="803" y="856"/>
                    <a:pt x="936" y="697"/>
                  </a:cubicBezTo>
                  <a:cubicBezTo>
                    <a:pt x="876" y="557"/>
                    <a:pt x="995" y="557"/>
                    <a:pt x="1075" y="498"/>
                  </a:cubicBezTo>
                  <a:lnTo>
                    <a:pt x="10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5"/>
            <p:cNvSpPr/>
            <p:nvPr/>
          </p:nvSpPr>
          <p:spPr>
            <a:xfrm>
              <a:off x="5251450" y="2004100"/>
              <a:ext cx="29875" cy="23875"/>
            </a:xfrm>
            <a:custGeom>
              <a:avLst/>
              <a:gdLst/>
              <a:ahLst/>
              <a:cxnLst/>
              <a:rect l="l" t="t" r="r" b="b"/>
              <a:pathLst>
                <a:path w="1195" h="955" extrusionOk="0">
                  <a:moveTo>
                    <a:pt x="916" y="0"/>
                  </a:moveTo>
                  <a:cubicBezTo>
                    <a:pt x="578" y="20"/>
                    <a:pt x="220" y="100"/>
                    <a:pt x="1" y="418"/>
                  </a:cubicBezTo>
                  <a:cubicBezTo>
                    <a:pt x="1" y="597"/>
                    <a:pt x="21" y="776"/>
                    <a:pt x="21" y="955"/>
                  </a:cubicBezTo>
                  <a:cubicBezTo>
                    <a:pt x="419" y="875"/>
                    <a:pt x="757" y="657"/>
                    <a:pt x="1055" y="418"/>
                  </a:cubicBezTo>
                  <a:cubicBezTo>
                    <a:pt x="1195" y="219"/>
                    <a:pt x="1115" y="100"/>
                    <a:pt x="9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5"/>
            <p:cNvSpPr/>
            <p:nvPr/>
          </p:nvSpPr>
          <p:spPr>
            <a:xfrm>
              <a:off x="5272600" y="1991025"/>
              <a:ext cx="27125" cy="23025"/>
            </a:xfrm>
            <a:custGeom>
              <a:avLst/>
              <a:gdLst/>
              <a:ahLst/>
              <a:cxnLst/>
              <a:rect l="l" t="t" r="r" b="b"/>
              <a:pathLst>
                <a:path w="1085" h="921" extrusionOk="0">
                  <a:moveTo>
                    <a:pt x="410" y="1"/>
                  </a:moveTo>
                  <a:cubicBezTo>
                    <a:pt x="130" y="1"/>
                    <a:pt x="0" y="206"/>
                    <a:pt x="30" y="583"/>
                  </a:cubicBezTo>
                  <a:cubicBezTo>
                    <a:pt x="170" y="642"/>
                    <a:pt x="209" y="802"/>
                    <a:pt x="209" y="921"/>
                  </a:cubicBezTo>
                  <a:cubicBezTo>
                    <a:pt x="547" y="762"/>
                    <a:pt x="906" y="603"/>
                    <a:pt x="1085" y="264"/>
                  </a:cubicBezTo>
                  <a:cubicBezTo>
                    <a:pt x="945" y="225"/>
                    <a:pt x="786" y="205"/>
                    <a:pt x="727" y="66"/>
                  </a:cubicBezTo>
                  <a:cubicBezTo>
                    <a:pt x="606" y="22"/>
                    <a:pt x="500" y="1"/>
                    <a:pt x="4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5"/>
            <p:cNvSpPr/>
            <p:nvPr/>
          </p:nvSpPr>
          <p:spPr>
            <a:xfrm>
              <a:off x="5320100" y="1705700"/>
              <a:ext cx="37325" cy="28375"/>
            </a:xfrm>
            <a:custGeom>
              <a:avLst/>
              <a:gdLst/>
              <a:ahLst/>
              <a:cxnLst/>
              <a:rect l="l" t="t" r="r" b="b"/>
              <a:pathLst>
                <a:path w="1493" h="1135" extrusionOk="0">
                  <a:moveTo>
                    <a:pt x="1114" y="0"/>
                  </a:moveTo>
                  <a:cubicBezTo>
                    <a:pt x="915" y="140"/>
                    <a:pt x="736" y="239"/>
                    <a:pt x="617" y="359"/>
                  </a:cubicBezTo>
                  <a:cubicBezTo>
                    <a:pt x="557" y="378"/>
                    <a:pt x="517" y="398"/>
                    <a:pt x="458" y="458"/>
                  </a:cubicBezTo>
                  <a:cubicBezTo>
                    <a:pt x="358" y="498"/>
                    <a:pt x="279" y="557"/>
                    <a:pt x="219" y="597"/>
                  </a:cubicBezTo>
                  <a:cubicBezTo>
                    <a:pt x="159" y="637"/>
                    <a:pt x="120" y="677"/>
                    <a:pt x="60" y="736"/>
                  </a:cubicBezTo>
                  <a:cubicBezTo>
                    <a:pt x="20" y="796"/>
                    <a:pt x="0" y="856"/>
                    <a:pt x="0" y="935"/>
                  </a:cubicBezTo>
                  <a:cubicBezTo>
                    <a:pt x="0" y="955"/>
                    <a:pt x="20" y="995"/>
                    <a:pt x="20" y="1035"/>
                  </a:cubicBezTo>
                  <a:cubicBezTo>
                    <a:pt x="60" y="1075"/>
                    <a:pt x="120" y="1095"/>
                    <a:pt x="199" y="1134"/>
                  </a:cubicBezTo>
                  <a:cubicBezTo>
                    <a:pt x="259" y="1134"/>
                    <a:pt x="318" y="1095"/>
                    <a:pt x="398" y="1075"/>
                  </a:cubicBezTo>
                  <a:lnTo>
                    <a:pt x="398" y="1035"/>
                  </a:lnTo>
                  <a:cubicBezTo>
                    <a:pt x="438" y="975"/>
                    <a:pt x="498" y="955"/>
                    <a:pt x="557" y="955"/>
                  </a:cubicBezTo>
                  <a:cubicBezTo>
                    <a:pt x="617" y="955"/>
                    <a:pt x="696" y="935"/>
                    <a:pt x="736" y="876"/>
                  </a:cubicBezTo>
                  <a:cubicBezTo>
                    <a:pt x="796" y="796"/>
                    <a:pt x="836" y="776"/>
                    <a:pt x="915" y="756"/>
                  </a:cubicBezTo>
                  <a:cubicBezTo>
                    <a:pt x="955" y="697"/>
                    <a:pt x="1015" y="677"/>
                    <a:pt x="1054" y="677"/>
                  </a:cubicBezTo>
                  <a:cubicBezTo>
                    <a:pt x="1134" y="637"/>
                    <a:pt x="1194" y="577"/>
                    <a:pt x="1253" y="557"/>
                  </a:cubicBezTo>
                  <a:cubicBezTo>
                    <a:pt x="1293" y="498"/>
                    <a:pt x="1333" y="478"/>
                    <a:pt x="1393" y="478"/>
                  </a:cubicBezTo>
                  <a:cubicBezTo>
                    <a:pt x="1452" y="458"/>
                    <a:pt x="1492" y="398"/>
                    <a:pt x="1492" y="339"/>
                  </a:cubicBezTo>
                  <a:cubicBezTo>
                    <a:pt x="1452" y="199"/>
                    <a:pt x="1393" y="80"/>
                    <a:pt x="1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5"/>
            <p:cNvSpPr/>
            <p:nvPr/>
          </p:nvSpPr>
          <p:spPr>
            <a:xfrm>
              <a:off x="5646325" y="1714650"/>
              <a:ext cx="39825" cy="24900"/>
            </a:xfrm>
            <a:custGeom>
              <a:avLst/>
              <a:gdLst/>
              <a:ahLst/>
              <a:cxnLst/>
              <a:rect l="l" t="t" r="r" b="b"/>
              <a:pathLst>
                <a:path w="1593" h="996" extrusionOk="0">
                  <a:moveTo>
                    <a:pt x="1234" y="1"/>
                  </a:moveTo>
                  <a:cubicBezTo>
                    <a:pt x="1095" y="1"/>
                    <a:pt x="956" y="40"/>
                    <a:pt x="896" y="199"/>
                  </a:cubicBezTo>
                  <a:cubicBezTo>
                    <a:pt x="797" y="378"/>
                    <a:pt x="617" y="438"/>
                    <a:pt x="438" y="518"/>
                  </a:cubicBezTo>
                  <a:cubicBezTo>
                    <a:pt x="240" y="597"/>
                    <a:pt x="1" y="697"/>
                    <a:pt x="200" y="995"/>
                  </a:cubicBezTo>
                  <a:cubicBezTo>
                    <a:pt x="697" y="776"/>
                    <a:pt x="1214" y="597"/>
                    <a:pt x="1592" y="180"/>
                  </a:cubicBezTo>
                  <a:lnTo>
                    <a:pt x="1552" y="140"/>
                  </a:lnTo>
                  <a:cubicBezTo>
                    <a:pt x="1453" y="80"/>
                    <a:pt x="1314" y="100"/>
                    <a:pt x="1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5"/>
            <p:cNvSpPr/>
            <p:nvPr/>
          </p:nvSpPr>
          <p:spPr>
            <a:xfrm>
              <a:off x="5634400" y="1719125"/>
              <a:ext cx="34325" cy="26375"/>
            </a:xfrm>
            <a:custGeom>
              <a:avLst/>
              <a:gdLst/>
              <a:ahLst/>
              <a:cxnLst/>
              <a:rect l="l" t="t" r="r" b="b"/>
              <a:pathLst>
                <a:path w="1373" h="1055" extrusionOk="0">
                  <a:moveTo>
                    <a:pt x="1373" y="1"/>
                  </a:moveTo>
                  <a:lnTo>
                    <a:pt x="1373" y="1"/>
                  </a:lnTo>
                  <a:cubicBezTo>
                    <a:pt x="776" y="60"/>
                    <a:pt x="498" y="637"/>
                    <a:pt x="0" y="856"/>
                  </a:cubicBezTo>
                  <a:cubicBezTo>
                    <a:pt x="60" y="1035"/>
                    <a:pt x="199" y="1035"/>
                    <a:pt x="358" y="1055"/>
                  </a:cubicBezTo>
                  <a:cubicBezTo>
                    <a:pt x="458" y="955"/>
                    <a:pt x="577" y="896"/>
                    <a:pt x="677" y="816"/>
                  </a:cubicBezTo>
                  <a:cubicBezTo>
                    <a:pt x="677" y="577"/>
                    <a:pt x="856" y="498"/>
                    <a:pt x="1015" y="418"/>
                  </a:cubicBezTo>
                  <a:cubicBezTo>
                    <a:pt x="1214" y="319"/>
                    <a:pt x="1373" y="219"/>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5"/>
            <p:cNvSpPr/>
            <p:nvPr/>
          </p:nvSpPr>
          <p:spPr>
            <a:xfrm>
              <a:off x="5340975" y="1721625"/>
              <a:ext cx="41800" cy="25875"/>
            </a:xfrm>
            <a:custGeom>
              <a:avLst/>
              <a:gdLst/>
              <a:ahLst/>
              <a:cxnLst/>
              <a:rect l="l" t="t" r="r" b="b"/>
              <a:pathLst>
                <a:path w="1672" h="1035" extrusionOk="0">
                  <a:moveTo>
                    <a:pt x="1493" y="0"/>
                  </a:moveTo>
                  <a:cubicBezTo>
                    <a:pt x="1453" y="0"/>
                    <a:pt x="1373" y="20"/>
                    <a:pt x="1294" y="40"/>
                  </a:cubicBezTo>
                  <a:cubicBezTo>
                    <a:pt x="1254" y="60"/>
                    <a:pt x="1194" y="99"/>
                    <a:pt x="1154" y="99"/>
                  </a:cubicBezTo>
                  <a:cubicBezTo>
                    <a:pt x="1015" y="159"/>
                    <a:pt x="876" y="139"/>
                    <a:pt x="776" y="239"/>
                  </a:cubicBezTo>
                  <a:cubicBezTo>
                    <a:pt x="677" y="338"/>
                    <a:pt x="498" y="298"/>
                    <a:pt x="418" y="418"/>
                  </a:cubicBezTo>
                  <a:cubicBezTo>
                    <a:pt x="319" y="517"/>
                    <a:pt x="180" y="458"/>
                    <a:pt x="80" y="597"/>
                  </a:cubicBezTo>
                  <a:cubicBezTo>
                    <a:pt x="21" y="617"/>
                    <a:pt x="1" y="656"/>
                    <a:pt x="1" y="736"/>
                  </a:cubicBezTo>
                  <a:cubicBezTo>
                    <a:pt x="1" y="816"/>
                    <a:pt x="60" y="855"/>
                    <a:pt x="80" y="915"/>
                  </a:cubicBezTo>
                  <a:cubicBezTo>
                    <a:pt x="120" y="955"/>
                    <a:pt x="180" y="1015"/>
                    <a:pt x="219" y="1034"/>
                  </a:cubicBezTo>
                  <a:cubicBezTo>
                    <a:pt x="657" y="637"/>
                    <a:pt x="1254" y="517"/>
                    <a:pt x="1672" y="99"/>
                  </a:cubicBezTo>
                  <a:cubicBezTo>
                    <a:pt x="1612" y="20"/>
                    <a:pt x="1572" y="0"/>
                    <a:pt x="1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5"/>
            <p:cNvSpPr/>
            <p:nvPr/>
          </p:nvSpPr>
          <p:spPr>
            <a:xfrm>
              <a:off x="5485700" y="1789750"/>
              <a:ext cx="33850" cy="20400"/>
            </a:xfrm>
            <a:custGeom>
              <a:avLst/>
              <a:gdLst/>
              <a:ahLst/>
              <a:cxnLst/>
              <a:rect l="l" t="t" r="r" b="b"/>
              <a:pathLst>
                <a:path w="1354" h="816" extrusionOk="0">
                  <a:moveTo>
                    <a:pt x="1353" y="0"/>
                  </a:moveTo>
                  <a:lnTo>
                    <a:pt x="1353" y="0"/>
                  </a:lnTo>
                  <a:cubicBezTo>
                    <a:pt x="776" y="60"/>
                    <a:pt x="378" y="299"/>
                    <a:pt x="0" y="617"/>
                  </a:cubicBezTo>
                  <a:cubicBezTo>
                    <a:pt x="60" y="796"/>
                    <a:pt x="259" y="697"/>
                    <a:pt x="378" y="816"/>
                  </a:cubicBezTo>
                  <a:cubicBezTo>
                    <a:pt x="677" y="557"/>
                    <a:pt x="1095" y="458"/>
                    <a:pt x="1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5"/>
            <p:cNvSpPr/>
            <p:nvPr/>
          </p:nvSpPr>
          <p:spPr>
            <a:xfrm>
              <a:off x="5290250" y="1857375"/>
              <a:ext cx="40800" cy="21900"/>
            </a:xfrm>
            <a:custGeom>
              <a:avLst/>
              <a:gdLst/>
              <a:ahLst/>
              <a:cxnLst/>
              <a:rect l="l" t="t" r="r" b="b"/>
              <a:pathLst>
                <a:path w="1632" h="876" extrusionOk="0">
                  <a:moveTo>
                    <a:pt x="1592" y="1"/>
                  </a:moveTo>
                  <a:cubicBezTo>
                    <a:pt x="1015" y="160"/>
                    <a:pt x="438" y="220"/>
                    <a:pt x="1" y="677"/>
                  </a:cubicBezTo>
                  <a:cubicBezTo>
                    <a:pt x="1" y="796"/>
                    <a:pt x="120" y="836"/>
                    <a:pt x="200" y="876"/>
                  </a:cubicBezTo>
                  <a:cubicBezTo>
                    <a:pt x="435" y="767"/>
                    <a:pt x="654" y="510"/>
                    <a:pt x="962" y="510"/>
                  </a:cubicBezTo>
                  <a:cubicBezTo>
                    <a:pt x="992" y="510"/>
                    <a:pt x="1023" y="513"/>
                    <a:pt x="1055" y="518"/>
                  </a:cubicBezTo>
                  <a:cubicBezTo>
                    <a:pt x="1115" y="438"/>
                    <a:pt x="1234" y="359"/>
                    <a:pt x="1353" y="359"/>
                  </a:cubicBezTo>
                  <a:cubicBezTo>
                    <a:pt x="1433" y="299"/>
                    <a:pt x="1512" y="259"/>
                    <a:pt x="1552" y="180"/>
                  </a:cubicBezTo>
                  <a:cubicBezTo>
                    <a:pt x="1592" y="180"/>
                    <a:pt x="1592" y="160"/>
                    <a:pt x="1612" y="140"/>
                  </a:cubicBezTo>
                  <a:cubicBezTo>
                    <a:pt x="1632" y="80"/>
                    <a:pt x="1632" y="60"/>
                    <a:pt x="1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5"/>
            <p:cNvSpPr/>
            <p:nvPr/>
          </p:nvSpPr>
          <p:spPr>
            <a:xfrm>
              <a:off x="5821400" y="1662000"/>
              <a:ext cx="26875" cy="23325"/>
            </a:xfrm>
            <a:custGeom>
              <a:avLst/>
              <a:gdLst/>
              <a:ahLst/>
              <a:cxnLst/>
              <a:rect l="l" t="t" r="r" b="b"/>
              <a:pathLst>
                <a:path w="1075" h="933" extrusionOk="0">
                  <a:moveTo>
                    <a:pt x="782" y="1"/>
                  </a:moveTo>
                  <a:cubicBezTo>
                    <a:pt x="752" y="1"/>
                    <a:pt x="717" y="6"/>
                    <a:pt x="676" y="18"/>
                  </a:cubicBezTo>
                  <a:cubicBezTo>
                    <a:pt x="458" y="117"/>
                    <a:pt x="259" y="296"/>
                    <a:pt x="139" y="515"/>
                  </a:cubicBezTo>
                  <a:cubicBezTo>
                    <a:pt x="0" y="734"/>
                    <a:pt x="179" y="794"/>
                    <a:pt x="298" y="893"/>
                  </a:cubicBezTo>
                  <a:lnTo>
                    <a:pt x="298" y="933"/>
                  </a:lnTo>
                  <a:cubicBezTo>
                    <a:pt x="358" y="913"/>
                    <a:pt x="398" y="893"/>
                    <a:pt x="458" y="893"/>
                  </a:cubicBezTo>
                  <a:cubicBezTo>
                    <a:pt x="517" y="833"/>
                    <a:pt x="577" y="794"/>
                    <a:pt x="656" y="734"/>
                  </a:cubicBezTo>
                  <a:cubicBezTo>
                    <a:pt x="696" y="694"/>
                    <a:pt x="756" y="634"/>
                    <a:pt x="836" y="615"/>
                  </a:cubicBezTo>
                  <a:cubicBezTo>
                    <a:pt x="875" y="595"/>
                    <a:pt x="955" y="595"/>
                    <a:pt x="995" y="555"/>
                  </a:cubicBezTo>
                  <a:cubicBezTo>
                    <a:pt x="1054" y="495"/>
                    <a:pt x="1074" y="416"/>
                    <a:pt x="1054" y="336"/>
                  </a:cubicBezTo>
                  <a:cubicBezTo>
                    <a:pt x="986" y="183"/>
                    <a:pt x="962"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5"/>
            <p:cNvSpPr/>
            <p:nvPr/>
          </p:nvSpPr>
          <p:spPr>
            <a:xfrm>
              <a:off x="5427525" y="1854900"/>
              <a:ext cx="27850" cy="22050"/>
            </a:xfrm>
            <a:custGeom>
              <a:avLst/>
              <a:gdLst/>
              <a:ahLst/>
              <a:cxnLst/>
              <a:rect l="l" t="t" r="r" b="b"/>
              <a:pathLst>
                <a:path w="1114" h="882" extrusionOk="0">
                  <a:moveTo>
                    <a:pt x="1015" y="0"/>
                  </a:moveTo>
                  <a:cubicBezTo>
                    <a:pt x="696" y="40"/>
                    <a:pt x="438" y="159"/>
                    <a:pt x="279" y="458"/>
                  </a:cubicBezTo>
                  <a:cubicBezTo>
                    <a:pt x="139" y="557"/>
                    <a:pt x="0" y="637"/>
                    <a:pt x="80" y="856"/>
                  </a:cubicBezTo>
                  <a:cubicBezTo>
                    <a:pt x="104" y="872"/>
                    <a:pt x="129" y="882"/>
                    <a:pt x="155" y="882"/>
                  </a:cubicBezTo>
                  <a:cubicBezTo>
                    <a:pt x="192" y="882"/>
                    <a:pt x="232" y="862"/>
                    <a:pt x="279" y="816"/>
                  </a:cubicBezTo>
                  <a:lnTo>
                    <a:pt x="418" y="816"/>
                  </a:lnTo>
                  <a:cubicBezTo>
                    <a:pt x="517" y="736"/>
                    <a:pt x="676" y="756"/>
                    <a:pt x="776" y="657"/>
                  </a:cubicBezTo>
                  <a:cubicBezTo>
                    <a:pt x="716" y="378"/>
                    <a:pt x="1114" y="319"/>
                    <a:pt x="1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5"/>
            <p:cNvSpPr/>
            <p:nvPr/>
          </p:nvSpPr>
          <p:spPr>
            <a:xfrm>
              <a:off x="5425025" y="1752450"/>
              <a:ext cx="32850" cy="18925"/>
            </a:xfrm>
            <a:custGeom>
              <a:avLst/>
              <a:gdLst/>
              <a:ahLst/>
              <a:cxnLst/>
              <a:rect l="l" t="t" r="r" b="b"/>
              <a:pathLst>
                <a:path w="1314" h="757" extrusionOk="0">
                  <a:moveTo>
                    <a:pt x="1313" y="0"/>
                  </a:moveTo>
                  <a:lnTo>
                    <a:pt x="1313" y="0"/>
                  </a:lnTo>
                  <a:cubicBezTo>
                    <a:pt x="916" y="339"/>
                    <a:pt x="398" y="299"/>
                    <a:pt x="1" y="557"/>
                  </a:cubicBezTo>
                  <a:cubicBezTo>
                    <a:pt x="140" y="577"/>
                    <a:pt x="299" y="597"/>
                    <a:pt x="379" y="756"/>
                  </a:cubicBezTo>
                  <a:cubicBezTo>
                    <a:pt x="776" y="617"/>
                    <a:pt x="1115" y="458"/>
                    <a:pt x="1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5"/>
            <p:cNvSpPr/>
            <p:nvPr/>
          </p:nvSpPr>
          <p:spPr>
            <a:xfrm>
              <a:off x="5395175" y="1913075"/>
              <a:ext cx="25400" cy="17925"/>
            </a:xfrm>
            <a:custGeom>
              <a:avLst/>
              <a:gdLst/>
              <a:ahLst/>
              <a:cxnLst/>
              <a:rect l="l" t="t" r="r" b="b"/>
              <a:pathLst>
                <a:path w="1016" h="717" extrusionOk="0">
                  <a:moveTo>
                    <a:pt x="498" y="40"/>
                  </a:moveTo>
                  <a:cubicBezTo>
                    <a:pt x="339" y="160"/>
                    <a:pt x="100" y="160"/>
                    <a:pt x="1" y="399"/>
                  </a:cubicBezTo>
                  <a:cubicBezTo>
                    <a:pt x="1" y="518"/>
                    <a:pt x="81" y="617"/>
                    <a:pt x="180" y="717"/>
                  </a:cubicBezTo>
                  <a:cubicBezTo>
                    <a:pt x="399" y="597"/>
                    <a:pt x="638" y="498"/>
                    <a:pt x="876" y="359"/>
                  </a:cubicBezTo>
                  <a:cubicBezTo>
                    <a:pt x="916" y="339"/>
                    <a:pt x="976" y="299"/>
                    <a:pt x="1016" y="220"/>
                  </a:cubicBezTo>
                  <a:cubicBezTo>
                    <a:pt x="896" y="1"/>
                    <a:pt x="677" y="60"/>
                    <a:pt x="498"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5"/>
            <p:cNvSpPr/>
            <p:nvPr/>
          </p:nvSpPr>
          <p:spPr>
            <a:xfrm>
              <a:off x="5468300" y="1874900"/>
              <a:ext cx="26875" cy="17325"/>
            </a:xfrm>
            <a:custGeom>
              <a:avLst/>
              <a:gdLst/>
              <a:ahLst/>
              <a:cxnLst/>
              <a:rect l="l" t="t" r="r" b="b"/>
              <a:pathLst>
                <a:path w="1075" h="693" extrusionOk="0">
                  <a:moveTo>
                    <a:pt x="568" y="1"/>
                  </a:moveTo>
                  <a:cubicBezTo>
                    <a:pt x="360" y="1"/>
                    <a:pt x="170" y="116"/>
                    <a:pt x="0" y="354"/>
                  </a:cubicBezTo>
                  <a:cubicBezTo>
                    <a:pt x="159" y="434"/>
                    <a:pt x="179" y="553"/>
                    <a:pt x="179" y="692"/>
                  </a:cubicBezTo>
                  <a:cubicBezTo>
                    <a:pt x="478" y="513"/>
                    <a:pt x="776" y="374"/>
                    <a:pt x="1074" y="195"/>
                  </a:cubicBezTo>
                  <a:cubicBezTo>
                    <a:pt x="895" y="67"/>
                    <a:pt x="726"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5"/>
            <p:cNvSpPr/>
            <p:nvPr/>
          </p:nvSpPr>
          <p:spPr>
            <a:xfrm>
              <a:off x="5395175" y="1985700"/>
              <a:ext cx="25400" cy="20725"/>
            </a:xfrm>
            <a:custGeom>
              <a:avLst/>
              <a:gdLst/>
              <a:ahLst/>
              <a:cxnLst/>
              <a:rect l="l" t="t" r="r" b="b"/>
              <a:pathLst>
                <a:path w="1016" h="829" extrusionOk="0">
                  <a:moveTo>
                    <a:pt x="876" y="0"/>
                  </a:moveTo>
                  <a:cubicBezTo>
                    <a:pt x="598" y="219"/>
                    <a:pt x="299" y="418"/>
                    <a:pt x="1" y="637"/>
                  </a:cubicBezTo>
                  <a:cubicBezTo>
                    <a:pt x="120" y="696"/>
                    <a:pt x="240" y="776"/>
                    <a:pt x="379" y="816"/>
                  </a:cubicBezTo>
                  <a:cubicBezTo>
                    <a:pt x="395" y="824"/>
                    <a:pt x="415" y="829"/>
                    <a:pt x="436" y="829"/>
                  </a:cubicBezTo>
                  <a:cubicBezTo>
                    <a:pt x="465" y="829"/>
                    <a:pt x="495" y="819"/>
                    <a:pt x="518" y="796"/>
                  </a:cubicBezTo>
                  <a:cubicBezTo>
                    <a:pt x="618" y="597"/>
                    <a:pt x="936" y="696"/>
                    <a:pt x="1016" y="418"/>
                  </a:cubicBezTo>
                  <a:cubicBezTo>
                    <a:pt x="976" y="279"/>
                    <a:pt x="1016" y="100"/>
                    <a:pt x="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5"/>
            <p:cNvSpPr/>
            <p:nvPr/>
          </p:nvSpPr>
          <p:spPr>
            <a:xfrm>
              <a:off x="5676675" y="1771350"/>
              <a:ext cx="17925" cy="25875"/>
            </a:xfrm>
            <a:custGeom>
              <a:avLst/>
              <a:gdLst/>
              <a:ahLst/>
              <a:cxnLst/>
              <a:rect l="l" t="t" r="r" b="b"/>
              <a:pathLst>
                <a:path w="717" h="1035" extrusionOk="0">
                  <a:moveTo>
                    <a:pt x="716" y="0"/>
                  </a:moveTo>
                  <a:cubicBezTo>
                    <a:pt x="577" y="0"/>
                    <a:pt x="458" y="20"/>
                    <a:pt x="378" y="159"/>
                  </a:cubicBezTo>
                  <a:cubicBezTo>
                    <a:pt x="398" y="517"/>
                    <a:pt x="0" y="697"/>
                    <a:pt x="20" y="1035"/>
                  </a:cubicBezTo>
                  <a:cubicBezTo>
                    <a:pt x="199" y="915"/>
                    <a:pt x="378" y="796"/>
                    <a:pt x="557" y="697"/>
                  </a:cubicBezTo>
                  <a:cubicBezTo>
                    <a:pt x="597" y="438"/>
                    <a:pt x="677" y="219"/>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5"/>
            <p:cNvSpPr/>
            <p:nvPr/>
          </p:nvSpPr>
          <p:spPr>
            <a:xfrm>
              <a:off x="5469275" y="1805150"/>
              <a:ext cx="25900" cy="13950"/>
            </a:xfrm>
            <a:custGeom>
              <a:avLst/>
              <a:gdLst/>
              <a:ahLst/>
              <a:cxnLst/>
              <a:rect l="l" t="t" r="r" b="b"/>
              <a:pathLst>
                <a:path w="1036" h="558" extrusionOk="0">
                  <a:moveTo>
                    <a:pt x="657" y="1"/>
                  </a:moveTo>
                  <a:cubicBezTo>
                    <a:pt x="399" y="61"/>
                    <a:pt x="140" y="160"/>
                    <a:pt x="1" y="379"/>
                  </a:cubicBezTo>
                  <a:cubicBezTo>
                    <a:pt x="140" y="399"/>
                    <a:pt x="260" y="399"/>
                    <a:pt x="339" y="558"/>
                  </a:cubicBezTo>
                  <a:cubicBezTo>
                    <a:pt x="558" y="439"/>
                    <a:pt x="817" y="339"/>
                    <a:pt x="1035" y="200"/>
                  </a:cubicBezTo>
                  <a:cubicBezTo>
                    <a:pt x="956" y="41"/>
                    <a:pt x="817" y="41"/>
                    <a:pt x="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5"/>
            <p:cNvSpPr/>
            <p:nvPr/>
          </p:nvSpPr>
          <p:spPr>
            <a:xfrm>
              <a:off x="5632400" y="1799750"/>
              <a:ext cx="25900" cy="17150"/>
            </a:xfrm>
            <a:custGeom>
              <a:avLst/>
              <a:gdLst/>
              <a:ahLst/>
              <a:cxnLst/>
              <a:rect l="l" t="t" r="r" b="b"/>
              <a:pathLst>
                <a:path w="1036" h="686" extrusionOk="0">
                  <a:moveTo>
                    <a:pt x="232" y="0"/>
                  </a:moveTo>
                  <a:cubicBezTo>
                    <a:pt x="171" y="0"/>
                    <a:pt x="113" y="25"/>
                    <a:pt x="60" y="78"/>
                  </a:cubicBezTo>
                  <a:cubicBezTo>
                    <a:pt x="1" y="217"/>
                    <a:pt x="41" y="356"/>
                    <a:pt x="1" y="495"/>
                  </a:cubicBezTo>
                  <a:cubicBezTo>
                    <a:pt x="1" y="575"/>
                    <a:pt x="41" y="655"/>
                    <a:pt x="100" y="675"/>
                  </a:cubicBezTo>
                  <a:cubicBezTo>
                    <a:pt x="133" y="681"/>
                    <a:pt x="167" y="686"/>
                    <a:pt x="200" y="686"/>
                  </a:cubicBezTo>
                  <a:cubicBezTo>
                    <a:pt x="266" y="686"/>
                    <a:pt x="332" y="668"/>
                    <a:pt x="399" y="615"/>
                  </a:cubicBezTo>
                  <a:cubicBezTo>
                    <a:pt x="478" y="595"/>
                    <a:pt x="538" y="595"/>
                    <a:pt x="578" y="595"/>
                  </a:cubicBezTo>
                  <a:cubicBezTo>
                    <a:pt x="637" y="555"/>
                    <a:pt x="697" y="495"/>
                    <a:pt x="757" y="456"/>
                  </a:cubicBezTo>
                  <a:cubicBezTo>
                    <a:pt x="797" y="416"/>
                    <a:pt x="856" y="416"/>
                    <a:pt x="896" y="416"/>
                  </a:cubicBezTo>
                  <a:cubicBezTo>
                    <a:pt x="1035" y="217"/>
                    <a:pt x="856" y="177"/>
                    <a:pt x="757" y="78"/>
                  </a:cubicBezTo>
                  <a:cubicBezTo>
                    <a:pt x="725" y="35"/>
                    <a:pt x="698" y="15"/>
                    <a:pt x="669" y="15"/>
                  </a:cubicBezTo>
                  <a:cubicBezTo>
                    <a:pt x="643" y="15"/>
                    <a:pt x="615" y="30"/>
                    <a:pt x="578" y="58"/>
                  </a:cubicBezTo>
                  <a:lnTo>
                    <a:pt x="399" y="58"/>
                  </a:lnTo>
                  <a:cubicBezTo>
                    <a:pt x="342" y="20"/>
                    <a:pt x="286" y="0"/>
                    <a:pt x="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5"/>
            <p:cNvSpPr/>
            <p:nvPr/>
          </p:nvSpPr>
          <p:spPr>
            <a:xfrm>
              <a:off x="5325575" y="2000600"/>
              <a:ext cx="25375" cy="10475"/>
            </a:xfrm>
            <a:custGeom>
              <a:avLst/>
              <a:gdLst/>
              <a:ahLst/>
              <a:cxnLst/>
              <a:rect l="l" t="t" r="r" b="b"/>
              <a:pathLst>
                <a:path w="1015" h="419" extrusionOk="0">
                  <a:moveTo>
                    <a:pt x="637" y="1"/>
                  </a:moveTo>
                  <a:cubicBezTo>
                    <a:pt x="398" y="21"/>
                    <a:pt x="179" y="100"/>
                    <a:pt x="0" y="240"/>
                  </a:cubicBezTo>
                  <a:cubicBezTo>
                    <a:pt x="139" y="419"/>
                    <a:pt x="338" y="379"/>
                    <a:pt x="537" y="399"/>
                  </a:cubicBezTo>
                  <a:cubicBezTo>
                    <a:pt x="716" y="319"/>
                    <a:pt x="875" y="240"/>
                    <a:pt x="1015" y="180"/>
                  </a:cubicBezTo>
                  <a:cubicBezTo>
                    <a:pt x="915" y="41"/>
                    <a:pt x="776" y="21"/>
                    <a:pt x="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5"/>
            <p:cNvSpPr/>
            <p:nvPr/>
          </p:nvSpPr>
          <p:spPr>
            <a:xfrm>
              <a:off x="5355900" y="1760775"/>
              <a:ext cx="21900" cy="15575"/>
            </a:xfrm>
            <a:custGeom>
              <a:avLst/>
              <a:gdLst/>
              <a:ahLst/>
              <a:cxnLst/>
              <a:rect l="l" t="t" r="r" b="b"/>
              <a:pathLst>
                <a:path w="876" h="623" extrusionOk="0">
                  <a:moveTo>
                    <a:pt x="580" y="1"/>
                  </a:moveTo>
                  <a:cubicBezTo>
                    <a:pt x="557" y="1"/>
                    <a:pt x="538" y="15"/>
                    <a:pt x="518" y="45"/>
                  </a:cubicBezTo>
                  <a:lnTo>
                    <a:pt x="498" y="65"/>
                  </a:lnTo>
                  <a:cubicBezTo>
                    <a:pt x="418" y="185"/>
                    <a:pt x="259" y="145"/>
                    <a:pt x="179" y="264"/>
                  </a:cubicBezTo>
                  <a:cubicBezTo>
                    <a:pt x="100" y="324"/>
                    <a:pt x="0" y="324"/>
                    <a:pt x="0" y="443"/>
                  </a:cubicBezTo>
                  <a:cubicBezTo>
                    <a:pt x="100" y="582"/>
                    <a:pt x="219" y="582"/>
                    <a:pt x="378" y="622"/>
                  </a:cubicBezTo>
                  <a:cubicBezTo>
                    <a:pt x="557" y="523"/>
                    <a:pt x="756" y="443"/>
                    <a:pt x="876" y="264"/>
                  </a:cubicBezTo>
                  <a:lnTo>
                    <a:pt x="657" y="45"/>
                  </a:lnTo>
                  <a:cubicBezTo>
                    <a:pt x="627" y="15"/>
                    <a:pt x="602" y="1"/>
                    <a:pt x="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5"/>
            <p:cNvSpPr/>
            <p:nvPr/>
          </p:nvSpPr>
          <p:spPr>
            <a:xfrm>
              <a:off x="5484200" y="1718075"/>
              <a:ext cx="15350" cy="13725"/>
            </a:xfrm>
            <a:custGeom>
              <a:avLst/>
              <a:gdLst/>
              <a:ahLst/>
              <a:cxnLst/>
              <a:rect l="l" t="t" r="r" b="b"/>
              <a:pathLst>
                <a:path w="614" h="549" extrusionOk="0">
                  <a:moveTo>
                    <a:pt x="437" y="0"/>
                  </a:moveTo>
                  <a:cubicBezTo>
                    <a:pt x="425" y="0"/>
                    <a:pt x="413" y="1"/>
                    <a:pt x="399" y="3"/>
                  </a:cubicBezTo>
                  <a:cubicBezTo>
                    <a:pt x="299" y="162"/>
                    <a:pt x="160" y="301"/>
                    <a:pt x="1" y="540"/>
                  </a:cubicBezTo>
                  <a:cubicBezTo>
                    <a:pt x="73" y="544"/>
                    <a:pt x="142" y="548"/>
                    <a:pt x="207" y="548"/>
                  </a:cubicBezTo>
                  <a:cubicBezTo>
                    <a:pt x="444" y="548"/>
                    <a:pt x="613" y="491"/>
                    <a:pt x="598" y="162"/>
                  </a:cubicBezTo>
                  <a:cubicBezTo>
                    <a:pt x="561" y="89"/>
                    <a:pt x="558"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5"/>
            <p:cNvSpPr/>
            <p:nvPr/>
          </p:nvSpPr>
          <p:spPr>
            <a:xfrm>
              <a:off x="5607050" y="1808725"/>
              <a:ext cx="28875" cy="14875"/>
            </a:xfrm>
            <a:custGeom>
              <a:avLst/>
              <a:gdLst/>
              <a:ahLst/>
              <a:cxnLst/>
              <a:rect l="l" t="t" r="r" b="b"/>
              <a:pathLst>
                <a:path w="1155" h="595" extrusionOk="0">
                  <a:moveTo>
                    <a:pt x="845" y="0"/>
                  </a:moveTo>
                  <a:cubicBezTo>
                    <a:pt x="810" y="0"/>
                    <a:pt x="768" y="11"/>
                    <a:pt x="716" y="37"/>
                  </a:cubicBezTo>
                  <a:cubicBezTo>
                    <a:pt x="677" y="117"/>
                    <a:pt x="597" y="156"/>
                    <a:pt x="557" y="216"/>
                  </a:cubicBezTo>
                  <a:cubicBezTo>
                    <a:pt x="577" y="335"/>
                    <a:pt x="0" y="455"/>
                    <a:pt x="557" y="594"/>
                  </a:cubicBezTo>
                  <a:cubicBezTo>
                    <a:pt x="716" y="534"/>
                    <a:pt x="895" y="455"/>
                    <a:pt x="1055" y="355"/>
                  </a:cubicBezTo>
                  <a:cubicBezTo>
                    <a:pt x="1074" y="355"/>
                    <a:pt x="1094" y="335"/>
                    <a:pt x="1114" y="316"/>
                  </a:cubicBezTo>
                  <a:cubicBezTo>
                    <a:pt x="1154" y="256"/>
                    <a:pt x="1114" y="236"/>
                    <a:pt x="1074" y="196"/>
                  </a:cubicBezTo>
                  <a:cubicBezTo>
                    <a:pt x="1001" y="93"/>
                    <a:pt x="949" y="0"/>
                    <a:pt x="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5"/>
            <p:cNvSpPr/>
            <p:nvPr/>
          </p:nvSpPr>
          <p:spPr>
            <a:xfrm>
              <a:off x="5390700" y="1857375"/>
              <a:ext cx="17450" cy="11050"/>
            </a:xfrm>
            <a:custGeom>
              <a:avLst/>
              <a:gdLst/>
              <a:ahLst/>
              <a:cxnLst/>
              <a:rect l="l" t="t" r="r" b="b"/>
              <a:pathLst>
                <a:path w="698" h="442" extrusionOk="0">
                  <a:moveTo>
                    <a:pt x="319" y="1"/>
                  </a:moveTo>
                  <a:cubicBezTo>
                    <a:pt x="220" y="80"/>
                    <a:pt x="120" y="160"/>
                    <a:pt x="1" y="200"/>
                  </a:cubicBezTo>
                  <a:cubicBezTo>
                    <a:pt x="81" y="279"/>
                    <a:pt x="160" y="339"/>
                    <a:pt x="220" y="399"/>
                  </a:cubicBezTo>
                  <a:cubicBezTo>
                    <a:pt x="266" y="426"/>
                    <a:pt x="312" y="441"/>
                    <a:pt x="358" y="441"/>
                  </a:cubicBezTo>
                  <a:cubicBezTo>
                    <a:pt x="412" y="441"/>
                    <a:pt x="465" y="421"/>
                    <a:pt x="518" y="379"/>
                  </a:cubicBezTo>
                  <a:lnTo>
                    <a:pt x="697" y="200"/>
                  </a:lnTo>
                  <a:cubicBezTo>
                    <a:pt x="618" y="41"/>
                    <a:pt x="478" y="4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5"/>
            <p:cNvSpPr/>
            <p:nvPr/>
          </p:nvSpPr>
          <p:spPr>
            <a:xfrm>
              <a:off x="5755250" y="1670875"/>
              <a:ext cx="18925" cy="10975"/>
            </a:xfrm>
            <a:custGeom>
              <a:avLst/>
              <a:gdLst/>
              <a:ahLst/>
              <a:cxnLst/>
              <a:rect l="l" t="t" r="r" b="b"/>
              <a:pathLst>
                <a:path w="757" h="439" extrusionOk="0">
                  <a:moveTo>
                    <a:pt x="597" y="1"/>
                  </a:moveTo>
                  <a:lnTo>
                    <a:pt x="597" y="41"/>
                  </a:lnTo>
                  <a:cubicBezTo>
                    <a:pt x="493" y="41"/>
                    <a:pt x="389" y="22"/>
                    <a:pt x="296" y="22"/>
                  </a:cubicBezTo>
                  <a:cubicBezTo>
                    <a:pt x="173" y="22"/>
                    <a:pt x="68" y="54"/>
                    <a:pt x="0" y="200"/>
                  </a:cubicBezTo>
                  <a:cubicBezTo>
                    <a:pt x="60" y="260"/>
                    <a:pt x="120" y="339"/>
                    <a:pt x="199" y="399"/>
                  </a:cubicBezTo>
                  <a:cubicBezTo>
                    <a:pt x="398" y="339"/>
                    <a:pt x="756" y="439"/>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5"/>
            <p:cNvSpPr/>
            <p:nvPr/>
          </p:nvSpPr>
          <p:spPr>
            <a:xfrm>
              <a:off x="5838300" y="1655900"/>
              <a:ext cx="16425" cy="16675"/>
            </a:xfrm>
            <a:custGeom>
              <a:avLst/>
              <a:gdLst/>
              <a:ahLst/>
              <a:cxnLst/>
              <a:rect l="l" t="t" r="r" b="b"/>
              <a:pathLst>
                <a:path w="657" h="667" extrusionOk="0">
                  <a:moveTo>
                    <a:pt x="159" y="1"/>
                  </a:moveTo>
                  <a:cubicBezTo>
                    <a:pt x="104" y="1"/>
                    <a:pt x="52" y="30"/>
                    <a:pt x="0" y="103"/>
                  </a:cubicBezTo>
                  <a:lnTo>
                    <a:pt x="0" y="262"/>
                  </a:lnTo>
                  <a:cubicBezTo>
                    <a:pt x="179" y="321"/>
                    <a:pt x="120" y="600"/>
                    <a:pt x="358" y="660"/>
                  </a:cubicBezTo>
                  <a:cubicBezTo>
                    <a:pt x="368" y="664"/>
                    <a:pt x="378" y="667"/>
                    <a:pt x="389" y="667"/>
                  </a:cubicBezTo>
                  <a:cubicBezTo>
                    <a:pt x="424" y="667"/>
                    <a:pt x="463" y="641"/>
                    <a:pt x="478" y="580"/>
                  </a:cubicBezTo>
                  <a:cubicBezTo>
                    <a:pt x="577" y="401"/>
                    <a:pt x="657" y="242"/>
                    <a:pt x="418" y="83"/>
                  </a:cubicBezTo>
                  <a:cubicBezTo>
                    <a:pt x="398" y="83"/>
                    <a:pt x="358" y="83"/>
                    <a:pt x="319" y="63"/>
                  </a:cubicBezTo>
                  <a:cubicBezTo>
                    <a:pt x="262" y="25"/>
                    <a:pt x="209" y="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5"/>
            <p:cNvSpPr/>
            <p:nvPr/>
          </p:nvSpPr>
          <p:spPr>
            <a:xfrm>
              <a:off x="5730875" y="1744975"/>
              <a:ext cx="15450" cy="16450"/>
            </a:xfrm>
            <a:custGeom>
              <a:avLst/>
              <a:gdLst/>
              <a:ahLst/>
              <a:cxnLst/>
              <a:rect l="l" t="t" r="r" b="b"/>
              <a:pathLst>
                <a:path w="618" h="658" extrusionOk="0">
                  <a:moveTo>
                    <a:pt x="543" y="1"/>
                  </a:moveTo>
                  <a:cubicBezTo>
                    <a:pt x="344" y="1"/>
                    <a:pt x="135" y="16"/>
                    <a:pt x="100" y="299"/>
                  </a:cubicBezTo>
                  <a:cubicBezTo>
                    <a:pt x="1" y="419"/>
                    <a:pt x="1" y="518"/>
                    <a:pt x="100" y="657"/>
                  </a:cubicBezTo>
                  <a:cubicBezTo>
                    <a:pt x="219" y="558"/>
                    <a:pt x="319" y="459"/>
                    <a:pt x="438" y="359"/>
                  </a:cubicBezTo>
                  <a:cubicBezTo>
                    <a:pt x="498" y="260"/>
                    <a:pt x="558" y="120"/>
                    <a:pt x="617" y="1"/>
                  </a:cubicBezTo>
                  <a:cubicBezTo>
                    <a:pt x="593" y="1"/>
                    <a:pt x="568" y="1"/>
                    <a:pt x="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5"/>
            <p:cNvSpPr/>
            <p:nvPr/>
          </p:nvSpPr>
          <p:spPr>
            <a:xfrm>
              <a:off x="5624950" y="1801675"/>
              <a:ext cx="14950" cy="12950"/>
            </a:xfrm>
            <a:custGeom>
              <a:avLst/>
              <a:gdLst/>
              <a:ahLst/>
              <a:cxnLst/>
              <a:rect l="l" t="t" r="r" b="b"/>
              <a:pathLst>
                <a:path w="598" h="518" extrusionOk="0">
                  <a:moveTo>
                    <a:pt x="358" y="1"/>
                  </a:moveTo>
                  <a:cubicBezTo>
                    <a:pt x="179" y="80"/>
                    <a:pt x="60" y="200"/>
                    <a:pt x="0" y="379"/>
                  </a:cubicBezTo>
                  <a:cubicBezTo>
                    <a:pt x="140" y="418"/>
                    <a:pt x="239" y="478"/>
                    <a:pt x="358" y="518"/>
                  </a:cubicBezTo>
                  <a:cubicBezTo>
                    <a:pt x="577" y="339"/>
                    <a:pt x="597" y="18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5"/>
            <p:cNvSpPr/>
            <p:nvPr/>
          </p:nvSpPr>
          <p:spPr>
            <a:xfrm>
              <a:off x="5334025" y="1748475"/>
              <a:ext cx="14925" cy="13950"/>
            </a:xfrm>
            <a:custGeom>
              <a:avLst/>
              <a:gdLst/>
              <a:ahLst/>
              <a:cxnLst/>
              <a:rect l="l" t="t" r="r" b="b"/>
              <a:pathLst>
                <a:path w="597" h="558" extrusionOk="0">
                  <a:moveTo>
                    <a:pt x="279" y="0"/>
                  </a:moveTo>
                  <a:cubicBezTo>
                    <a:pt x="139" y="40"/>
                    <a:pt x="60" y="100"/>
                    <a:pt x="0" y="239"/>
                  </a:cubicBezTo>
                  <a:cubicBezTo>
                    <a:pt x="80" y="338"/>
                    <a:pt x="139" y="458"/>
                    <a:pt x="179" y="557"/>
                  </a:cubicBezTo>
                  <a:cubicBezTo>
                    <a:pt x="597" y="537"/>
                    <a:pt x="458" y="279"/>
                    <a:pt x="378" y="80"/>
                  </a:cubicBezTo>
                  <a:cubicBezTo>
                    <a:pt x="358" y="60"/>
                    <a:pt x="299" y="4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5"/>
            <p:cNvSpPr/>
            <p:nvPr/>
          </p:nvSpPr>
          <p:spPr>
            <a:xfrm>
              <a:off x="5314125" y="1734050"/>
              <a:ext cx="20900" cy="14950"/>
            </a:xfrm>
            <a:custGeom>
              <a:avLst/>
              <a:gdLst/>
              <a:ahLst/>
              <a:cxnLst/>
              <a:rect l="l" t="t" r="r" b="b"/>
              <a:pathLst>
                <a:path w="836" h="598" extrusionOk="0">
                  <a:moveTo>
                    <a:pt x="279" y="0"/>
                  </a:moveTo>
                  <a:cubicBezTo>
                    <a:pt x="80" y="20"/>
                    <a:pt x="0" y="140"/>
                    <a:pt x="40" y="339"/>
                  </a:cubicBezTo>
                  <a:cubicBezTo>
                    <a:pt x="100" y="518"/>
                    <a:pt x="259" y="557"/>
                    <a:pt x="438" y="597"/>
                  </a:cubicBezTo>
                  <a:cubicBezTo>
                    <a:pt x="597" y="597"/>
                    <a:pt x="756" y="537"/>
                    <a:pt x="836" y="358"/>
                  </a:cubicBezTo>
                  <a:cubicBezTo>
                    <a:pt x="796" y="319"/>
                    <a:pt x="796" y="299"/>
                    <a:pt x="776" y="239"/>
                  </a:cubicBezTo>
                  <a:cubicBezTo>
                    <a:pt x="657" y="239"/>
                    <a:pt x="538" y="239"/>
                    <a:pt x="478" y="120"/>
                  </a:cubicBezTo>
                  <a:cubicBezTo>
                    <a:pt x="438" y="40"/>
                    <a:pt x="378"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5"/>
            <p:cNvSpPr/>
            <p:nvPr/>
          </p:nvSpPr>
          <p:spPr>
            <a:xfrm>
              <a:off x="5812425" y="1674875"/>
              <a:ext cx="16450" cy="14425"/>
            </a:xfrm>
            <a:custGeom>
              <a:avLst/>
              <a:gdLst/>
              <a:ahLst/>
              <a:cxnLst/>
              <a:rect l="l" t="t" r="r" b="b"/>
              <a:pathLst>
                <a:path w="658" h="577" extrusionOk="0">
                  <a:moveTo>
                    <a:pt x="498" y="0"/>
                  </a:moveTo>
                  <a:cubicBezTo>
                    <a:pt x="439" y="20"/>
                    <a:pt x="399" y="20"/>
                    <a:pt x="339" y="20"/>
                  </a:cubicBezTo>
                  <a:cubicBezTo>
                    <a:pt x="419" y="239"/>
                    <a:pt x="1" y="318"/>
                    <a:pt x="160" y="577"/>
                  </a:cubicBezTo>
                  <a:cubicBezTo>
                    <a:pt x="339" y="497"/>
                    <a:pt x="498" y="418"/>
                    <a:pt x="657" y="338"/>
                  </a:cubicBezTo>
                  <a:cubicBezTo>
                    <a:pt x="618" y="219"/>
                    <a:pt x="538" y="119"/>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5"/>
            <p:cNvSpPr/>
            <p:nvPr/>
          </p:nvSpPr>
          <p:spPr>
            <a:xfrm>
              <a:off x="5375800" y="1713000"/>
              <a:ext cx="18525" cy="10125"/>
            </a:xfrm>
            <a:custGeom>
              <a:avLst/>
              <a:gdLst/>
              <a:ahLst/>
              <a:cxnLst/>
              <a:rect l="l" t="t" r="r" b="b"/>
              <a:pathLst>
                <a:path w="741" h="405" extrusionOk="0">
                  <a:moveTo>
                    <a:pt x="605" y="1"/>
                  </a:moveTo>
                  <a:cubicBezTo>
                    <a:pt x="548" y="1"/>
                    <a:pt x="476" y="27"/>
                    <a:pt x="398" y="67"/>
                  </a:cubicBezTo>
                  <a:cubicBezTo>
                    <a:pt x="338" y="67"/>
                    <a:pt x="299" y="86"/>
                    <a:pt x="259" y="86"/>
                  </a:cubicBezTo>
                  <a:cubicBezTo>
                    <a:pt x="179" y="106"/>
                    <a:pt x="120" y="186"/>
                    <a:pt x="60" y="246"/>
                  </a:cubicBezTo>
                  <a:cubicBezTo>
                    <a:pt x="20" y="265"/>
                    <a:pt x="0" y="305"/>
                    <a:pt x="20" y="365"/>
                  </a:cubicBezTo>
                  <a:cubicBezTo>
                    <a:pt x="100" y="385"/>
                    <a:pt x="199" y="385"/>
                    <a:pt x="279" y="405"/>
                  </a:cubicBezTo>
                  <a:cubicBezTo>
                    <a:pt x="418" y="365"/>
                    <a:pt x="597" y="285"/>
                    <a:pt x="716" y="246"/>
                  </a:cubicBezTo>
                  <a:cubicBezTo>
                    <a:pt x="740" y="64"/>
                    <a:pt x="691"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5"/>
            <p:cNvSpPr/>
            <p:nvPr/>
          </p:nvSpPr>
          <p:spPr>
            <a:xfrm>
              <a:off x="5351425" y="1703075"/>
              <a:ext cx="14450" cy="13025"/>
            </a:xfrm>
            <a:custGeom>
              <a:avLst/>
              <a:gdLst/>
              <a:ahLst/>
              <a:cxnLst/>
              <a:rect l="l" t="t" r="r" b="b"/>
              <a:pathLst>
                <a:path w="578" h="521" extrusionOk="0">
                  <a:moveTo>
                    <a:pt x="296" y="0"/>
                  </a:moveTo>
                  <a:cubicBezTo>
                    <a:pt x="197" y="0"/>
                    <a:pt x="99" y="31"/>
                    <a:pt x="0" y="86"/>
                  </a:cubicBezTo>
                  <a:lnTo>
                    <a:pt x="0" y="105"/>
                  </a:lnTo>
                  <a:cubicBezTo>
                    <a:pt x="40" y="265"/>
                    <a:pt x="60" y="384"/>
                    <a:pt x="199" y="464"/>
                  </a:cubicBezTo>
                  <a:cubicBezTo>
                    <a:pt x="218" y="501"/>
                    <a:pt x="237" y="521"/>
                    <a:pt x="260" y="521"/>
                  </a:cubicBezTo>
                  <a:cubicBezTo>
                    <a:pt x="286" y="521"/>
                    <a:pt x="316" y="496"/>
                    <a:pt x="358" y="444"/>
                  </a:cubicBezTo>
                  <a:cubicBezTo>
                    <a:pt x="378" y="404"/>
                    <a:pt x="438" y="384"/>
                    <a:pt x="478" y="384"/>
                  </a:cubicBezTo>
                  <a:cubicBezTo>
                    <a:pt x="557" y="384"/>
                    <a:pt x="577" y="344"/>
                    <a:pt x="538" y="265"/>
                  </a:cubicBezTo>
                  <a:lnTo>
                    <a:pt x="538" y="66"/>
                  </a:lnTo>
                  <a:cubicBezTo>
                    <a:pt x="457" y="21"/>
                    <a:pt x="376"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5"/>
            <p:cNvSpPr/>
            <p:nvPr/>
          </p:nvSpPr>
          <p:spPr>
            <a:xfrm>
              <a:off x="5768675" y="1662425"/>
              <a:ext cx="13950" cy="8475"/>
            </a:xfrm>
            <a:custGeom>
              <a:avLst/>
              <a:gdLst/>
              <a:ahLst/>
              <a:cxnLst/>
              <a:rect l="l" t="t" r="r" b="b"/>
              <a:pathLst>
                <a:path w="558" h="339" extrusionOk="0">
                  <a:moveTo>
                    <a:pt x="319" y="1"/>
                  </a:moveTo>
                  <a:cubicBezTo>
                    <a:pt x="100" y="21"/>
                    <a:pt x="0" y="120"/>
                    <a:pt x="80" y="339"/>
                  </a:cubicBezTo>
                  <a:cubicBezTo>
                    <a:pt x="259" y="339"/>
                    <a:pt x="398" y="339"/>
                    <a:pt x="557" y="200"/>
                  </a:cubicBezTo>
                  <a:cubicBezTo>
                    <a:pt x="478" y="140"/>
                    <a:pt x="398" y="8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5"/>
            <p:cNvSpPr/>
            <p:nvPr/>
          </p:nvSpPr>
          <p:spPr>
            <a:xfrm>
              <a:off x="5673175" y="1749950"/>
              <a:ext cx="9475" cy="12975"/>
            </a:xfrm>
            <a:custGeom>
              <a:avLst/>
              <a:gdLst/>
              <a:ahLst/>
              <a:cxnLst/>
              <a:rect l="l" t="t" r="r" b="b"/>
              <a:pathLst>
                <a:path w="379" h="519" extrusionOk="0">
                  <a:moveTo>
                    <a:pt x="1" y="1"/>
                  </a:moveTo>
                  <a:lnTo>
                    <a:pt x="1" y="498"/>
                  </a:lnTo>
                  <a:lnTo>
                    <a:pt x="41" y="518"/>
                  </a:lnTo>
                  <a:lnTo>
                    <a:pt x="120" y="518"/>
                  </a:lnTo>
                  <a:cubicBezTo>
                    <a:pt x="160" y="458"/>
                    <a:pt x="240" y="399"/>
                    <a:pt x="299" y="359"/>
                  </a:cubicBezTo>
                  <a:cubicBezTo>
                    <a:pt x="319" y="299"/>
                    <a:pt x="319" y="260"/>
                    <a:pt x="319" y="200"/>
                  </a:cubicBezTo>
                  <a:cubicBezTo>
                    <a:pt x="339" y="200"/>
                    <a:pt x="339" y="180"/>
                    <a:pt x="359" y="120"/>
                  </a:cubicBezTo>
                  <a:cubicBezTo>
                    <a:pt x="379" y="8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5"/>
            <p:cNvSpPr/>
            <p:nvPr/>
          </p:nvSpPr>
          <p:spPr>
            <a:xfrm>
              <a:off x="5386225" y="1710050"/>
              <a:ext cx="14950" cy="8100"/>
            </a:xfrm>
            <a:custGeom>
              <a:avLst/>
              <a:gdLst/>
              <a:ahLst/>
              <a:cxnLst/>
              <a:rect l="l" t="t" r="r" b="b"/>
              <a:pathLst>
                <a:path w="598" h="324" extrusionOk="0">
                  <a:moveTo>
                    <a:pt x="341" y="0"/>
                  </a:moveTo>
                  <a:cubicBezTo>
                    <a:pt x="319" y="0"/>
                    <a:pt x="298" y="2"/>
                    <a:pt x="279" y="5"/>
                  </a:cubicBezTo>
                  <a:cubicBezTo>
                    <a:pt x="180" y="25"/>
                    <a:pt x="100" y="105"/>
                    <a:pt x="1" y="165"/>
                  </a:cubicBezTo>
                  <a:cubicBezTo>
                    <a:pt x="140" y="185"/>
                    <a:pt x="279" y="185"/>
                    <a:pt x="339" y="324"/>
                  </a:cubicBezTo>
                  <a:cubicBezTo>
                    <a:pt x="458" y="304"/>
                    <a:pt x="598" y="264"/>
                    <a:pt x="578" y="65"/>
                  </a:cubicBezTo>
                  <a:cubicBezTo>
                    <a:pt x="562" y="33"/>
                    <a:pt x="439" y="0"/>
                    <a:pt x="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5"/>
            <p:cNvSpPr/>
            <p:nvPr/>
          </p:nvSpPr>
          <p:spPr>
            <a:xfrm>
              <a:off x="5651300" y="1801175"/>
              <a:ext cx="17425" cy="8500"/>
            </a:xfrm>
            <a:custGeom>
              <a:avLst/>
              <a:gdLst/>
              <a:ahLst/>
              <a:cxnLst/>
              <a:rect l="l" t="t" r="r" b="b"/>
              <a:pathLst>
                <a:path w="697" h="340" extrusionOk="0">
                  <a:moveTo>
                    <a:pt x="1" y="1"/>
                  </a:moveTo>
                  <a:cubicBezTo>
                    <a:pt x="41" y="120"/>
                    <a:pt x="100" y="220"/>
                    <a:pt x="140" y="339"/>
                  </a:cubicBezTo>
                  <a:cubicBezTo>
                    <a:pt x="339" y="259"/>
                    <a:pt x="538" y="200"/>
                    <a:pt x="697" y="21"/>
                  </a:cubicBezTo>
                  <a:cubicBezTo>
                    <a:pt x="478" y="21"/>
                    <a:pt x="22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5"/>
            <p:cNvSpPr/>
            <p:nvPr/>
          </p:nvSpPr>
          <p:spPr>
            <a:xfrm>
              <a:off x="5415575" y="1983200"/>
              <a:ext cx="12950" cy="12950"/>
            </a:xfrm>
            <a:custGeom>
              <a:avLst/>
              <a:gdLst/>
              <a:ahLst/>
              <a:cxnLst/>
              <a:rect l="l" t="t" r="r" b="b"/>
              <a:pathLst>
                <a:path w="518" h="518" extrusionOk="0">
                  <a:moveTo>
                    <a:pt x="200" y="1"/>
                  </a:moveTo>
                  <a:cubicBezTo>
                    <a:pt x="160" y="20"/>
                    <a:pt x="120" y="40"/>
                    <a:pt x="80" y="80"/>
                  </a:cubicBezTo>
                  <a:cubicBezTo>
                    <a:pt x="60" y="239"/>
                    <a:pt x="1" y="418"/>
                    <a:pt x="200" y="518"/>
                  </a:cubicBezTo>
                  <a:cubicBezTo>
                    <a:pt x="299" y="339"/>
                    <a:pt x="518" y="16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5"/>
            <p:cNvSpPr/>
            <p:nvPr/>
          </p:nvSpPr>
          <p:spPr>
            <a:xfrm>
              <a:off x="5567750" y="1675350"/>
              <a:ext cx="8975" cy="9475"/>
            </a:xfrm>
            <a:custGeom>
              <a:avLst/>
              <a:gdLst/>
              <a:ahLst/>
              <a:cxnLst/>
              <a:rect l="l" t="t" r="r" b="b"/>
              <a:pathLst>
                <a:path w="359" h="379" extrusionOk="0">
                  <a:moveTo>
                    <a:pt x="359" y="1"/>
                  </a:moveTo>
                  <a:cubicBezTo>
                    <a:pt x="239" y="1"/>
                    <a:pt x="80" y="21"/>
                    <a:pt x="1" y="160"/>
                  </a:cubicBezTo>
                  <a:cubicBezTo>
                    <a:pt x="1" y="220"/>
                    <a:pt x="41" y="299"/>
                    <a:pt x="41" y="379"/>
                  </a:cubicBezTo>
                  <a:cubicBezTo>
                    <a:pt x="160" y="379"/>
                    <a:pt x="259" y="359"/>
                    <a:pt x="359" y="319"/>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5"/>
            <p:cNvSpPr/>
            <p:nvPr/>
          </p:nvSpPr>
          <p:spPr>
            <a:xfrm>
              <a:off x="5324575" y="1809600"/>
              <a:ext cx="13950" cy="10250"/>
            </a:xfrm>
            <a:custGeom>
              <a:avLst/>
              <a:gdLst/>
              <a:ahLst/>
              <a:cxnLst/>
              <a:rect l="l" t="t" r="r" b="b"/>
              <a:pathLst>
                <a:path w="558" h="410" extrusionOk="0">
                  <a:moveTo>
                    <a:pt x="512" y="0"/>
                  </a:moveTo>
                  <a:cubicBezTo>
                    <a:pt x="296" y="0"/>
                    <a:pt x="131" y="134"/>
                    <a:pt x="0" y="320"/>
                  </a:cubicBezTo>
                  <a:lnTo>
                    <a:pt x="40" y="380"/>
                  </a:lnTo>
                  <a:cubicBezTo>
                    <a:pt x="80" y="400"/>
                    <a:pt x="110" y="410"/>
                    <a:pt x="137" y="410"/>
                  </a:cubicBezTo>
                  <a:cubicBezTo>
                    <a:pt x="164" y="410"/>
                    <a:pt x="189" y="400"/>
                    <a:pt x="219" y="380"/>
                  </a:cubicBezTo>
                  <a:cubicBezTo>
                    <a:pt x="239" y="360"/>
                    <a:pt x="279" y="320"/>
                    <a:pt x="338" y="320"/>
                  </a:cubicBezTo>
                  <a:cubicBezTo>
                    <a:pt x="418" y="221"/>
                    <a:pt x="478" y="121"/>
                    <a:pt x="557" y="2"/>
                  </a:cubicBezTo>
                  <a:cubicBezTo>
                    <a:pt x="542" y="1"/>
                    <a:pt x="527"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5"/>
            <p:cNvSpPr/>
            <p:nvPr/>
          </p:nvSpPr>
          <p:spPr>
            <a:xfrm>
              <a:off x="5434475" y="1938625"/>
              <a:ext cx="11475" cy="5800"/>
            </a:xfrm>
            <a:custGeom>
              <a:avLst/>
              <a:gdLst/>
              <a:ahLst/>
              <a:cxnLst/>
              <a:rect l="l" t="t" r="r" b="b"/>
              <a:pathLst>
                <a:path w="459" h="232" extrusionOk="0">
                  <a:moveTo>
                    <a:pt x="349" y="0"/>
                  </a:moveTo>
                  <a:cubicBezTo>
                    <a:pt x="310" y="0"/>
                    <a:pt x="262" y="22"/>
                    <a:pt x="219" y="33"/>
                  </a:cubicBezTo>
                  <a:lnTo>
                    <a:pt x="1" y="113"/>
                  </a:lnTo>
                  <a:cubicBezTo>
                    <a:pt x="60" y="212"/>
                    <a:pt x="199" y="232"/>
                    <a:pt x="319" y="232"/>
                  </a:cubicBezTo>
                  <a:cubicBezTo>
                    <a:pt x="398" y="212"/>
                    <a:pt x="458" y="132"/>
                    <a:pt x="418" y="73"/>
                  </a:cubicBezTo>
                  <a:cubicBezTo>
                    <a:pt x="409" y="17"/>
                    <a:pt x="38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5"/>
            <p:cNvSpPr/>
            <p:nvPr/>
          </p:nvSpPr>
          <p:spPr>
            <a:xfrm>
              <a:off x="5386225" y="1923025"/>
              <a:ext cx="12475" cy="8975"/>
            </a:xfrm>
            <a:custGeom>
              <a:avLst/>
              <a:gdLst/>
              <a:ahLst/>
              <a:cxnLst/>
              <a:rect l="l" t="t" r="r" b="b"/>
              <a:pathLst>
                <a:path w="499" h="359" extrusionOk="0">
                  <a:moveTo>
                    <a:pt x="339" y="1"/>
                  </a:moveTo>
                  <a:cubicBezTo>
                    <a:pt x="260" y="120"/>
                    <a:pt x="80" y="60"/>
                    <a:pt x="1" y="160"/>
                  </a:cubicBezTo>
                  <a:cubicBezTo>
                    <a:pt x="80" y="319"/>
                    <a:pt x="240" y="339"/>
                    <a:pt x="379" y="359"/>
                  </a:cubicBezTo>
                  <a:cubicBezTo>
                    <a:pt x="439" y="359"/>
                    <a:pt x="478" y="339"/>
                    <a:pt x="498" y="319"/>
                  </a:cubicBezTo>
                  <a:cubicBezTo>
                    <a:pt x="478" y="199"/>
                    <a:pt x="458" y="6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5"/>
            <p:cNvSpPr/>
            <p:nvPr/>
          </p:nvSpPr>
          <p:spPr>
            <a:xfrm>
              <a:off x="5470275" y="1923525"/>
              <a:ext cx="11475" cy="8475"/>
            </a:xfrm>
            <a:custGeom>
              <a:avLst/>
              <a:gdLst/>
              <a:ahLst/>
              <a:cxnLst/>
              <a:rect l="l" t="t" r="r" b="b"/>
              <a:pathLst>
                <a:path w="459" h="339" extrusionOk="0">
                  <a:moveTo>
                    <a:pt x="100" y="0"/>
                  </a:moveTo>
                  <a:cubicBezTo>
                    <a:pt x="21" y="100"/>
                    <a:pt x="1" y="219"/>
                    <a:pt x="100" y="339"/>
                  </a:cubicBezTo>
                  <a:cubicBezTo>
                    <a:pt x="319" y="339"/>
                    <a:pt x="458" y="219"/>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5"/>
            <p:cNvSpPr/>
            <p:nvPr/>
          </p:nvSpPr>
          <p:spPr>
            <a:xfrm>
              <a:off x="5849725" y="1658450"/>
              <a:ext cx="7500" cy="12450"/>
            </a:xfrm>
            <a:custGeom>
              <a:avLst/>
              <a:gdLst/>
              <a:ahLst/>
              <a:cxnLst/>
              <a:rect l="l" t="t" r="r" b="b"/>
              <a:pathLst>
                <a:path w="300" h="498" extrusionOk="0">
                  <a:moveTo>
                    <a:pt x="1" y="1"/>
                  </a:moveTo>
                  <a:lnTo>
                    <a:pt x="1" y="1"/>
                  </a:lnTo>
                  <a:cubicBezTo>
                    <a:pt x="61" y="160"/>
                    <a:pt x="100" y="339"/>
                    <a:pt x="41" y="498"/>
                  </a:cubicBezTo>
                  <a:cubicBezTo>
                    <a:pt x="260" y="299"/>
                    <a:pt x="299" y="1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5"/>
            <p:cNvSpPr/>
            <p:nvPr/>
          </p:nvSpPr>
          <p:spPr>
            <a:xfrm>
              <a:off x="5681650" y="1744500"/>
              <a:ext cx="7975" cy="9475"/>
            </a:xfrm>
            <a:custGeom>
              <a:avLst/>
              <a:gdLst/>
              <a:ahLst/>
              <a:cxnLst/>
              <a:rect l="l" t="t" r="r" b="b"/>
              <a:pathLst>
                <a:path w="319" h="379" extrusionOk="0">
                  <a:moveTo>
                    <a:pt x="318" y="0"/>
                  </a:moveTo>
                  <a:lnTo>
                    <a:pt x="318" y="0"/>
                  </a:lnTo>
                  <a:cubicBezTo>
                    <a:pt x="199" y="20"/>
                    <a:pt x="80" y="40"/>
                    <a:pt x="0" y="199"/>
                  </a:cubicBezTo>
                  <a:lnTo>
                    <a:pt x="0" y="378"/>
                  </a:lnTo>
                  <a:lnTo>
                    <a:pt x="139" y="378"/>
                  </a:lnTo>
                  <a:cubicBezTo>
                    <a:pt x="199" y="239"/>
                    <a:pt x="279" y="119"/>
                    <a:pt x="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5"/>
            <p:cNvSpPr/>
            <p:nvPr/>
          </p:nvSpPr>
          <p:spPr>
            <a:xfrm>
              <a:off x="5506575" y="1705700"/>
              <a:ext cx="5500" cy="13450"/>
            </a:xfrm>
            <a:custGeom>
              <a:avLst/>
              <a:gdLst/>
              <a:ahLst/>
              <a:cxnLst/>
              <a:rect l="l" t="t" r="r" b="b"/>
              <a:pathLst>
                <a:path w="220" h="538" extrusionOk="0">
                  <a:moveTo>
                    <a:pt x="220" y="0"/>
                  </a:moveTo>
                  <a:cubicBezTo>
                    <a:pt x="1" y="179"/>
                    <a:pt x="1" y="359"/>
                    <a:pt x="220" y="538"/>
                  </a:cubicBezTo>
                  <a:lnTo>
                    <a:pt x="2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5"/>
            <p:cNvSpPr/>
            <p:nvPr/>
          </p:nvSpPr>
          <p:spPr>
            <a:xfrm>
              <a:off x="5723925" y="1752450"/>
              <a:ext cx="9450" cy="10475"/>
            </a:xfrm>
            <a:custGeom>
              <a:avLst/>
              <a:gdLst/>
              <a:ahLst/>
              <a:cxnLst/>
              <a:rect l="l" t="t" r="r" b="b"/>
              <a:pathLst>
                <a:path w="378" h="419" extrusionOk="0">
                  <a:moveTo>
                    <a:pt x="378" y="0"/>
                  </a:moveTo>
                  <a:cubicBezTo>
                    <a:pt x="318" y="20"/>
                    <a:pt x="279" y="20"/>
                    <a:pt x="199" y="60"/>
                  </a:cubicBezTo>
                  <a:cubicBezTo>
                    <a:pt x="179" y="179"/>
                    <a:pt x="0" y="299"/>
                    <a:pt x="219" y="418"/>
                  </a:cubicBezTo>
                  <a:cubicBezTo>
                    <a:pt x="279" y="418"/>
                    <a:pt x="318" y="378"/>
                    <a:pt x="378" y="358"/>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5"/>
            <p:cNvSpPr/>
            <p:nvPr/>
          </p:nvSpPr>
          <p:spPr>
            <a:xfrm>
              <a:off x="5465800" y="1923525"/>
              <a:ext cx="7000" cy="8600"/>
            </a:xfrm>
            <a:custGeom>
              <a:avLst/>
              <a:gdLst/>
              <a:ahLst/>
              <a:cxnLst/>
              <a:rect l="l" t="t" r="r" b="b"/>
              <a:pathLst>
                <a:path w="280" h="344" extrusionOk="0">
                  <a:moveTo>
                    <a:pt x="279" y="0"/>
                  </a:moveTo>
                  <a:cubicBezTo>
                    <a:pt x="160" y="20"/>
                    <a:pt x="1" y="60"/>
                    <a:pt x="1" y="239"/>
                  </a:cubicBezTo>
                  <a:cubicBezTo>
                    <a:pt x="26" y="328"/>
                    <a:pt x="92" y="344"/>
                    <a:pt x="162" y="344"/>
                  </a:cubicBezTo>
                  <a:cubicBezTo>
                    <a:pt x="202" y="344"/>
                    <a:pt x="243" y="339"/>
                    <a:pt x="279" y="339"/>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5"/>
            <p:cNvSpPr/>
            <p:nvPr/>
          </p:nvSpPr>
          <p:spPr>
            <a:xfrm>
              <a:off x="5633900" y="1798075"/>
              <a:ext cx="8475" cy="3625"/>
            </a:xfrm>
            <a:custGeom>
              <a:avLst/>
              <a:gdLst/>
              <a:ahLst/>
              <a:cxnLst/>
              <a:rect l="l" t="t" r="r" b="b"/>
              <a:pathLst>
                <a:path w="339" h="145" extrusionOk="0">
                  <a:moveTo>
                    <a:pt x="162" y="1"/>
                  </a:moveTo>
                  <a:cubicBezTo>
                    <a:pt x="105" y="1"/>
                    <a:pt x="50" y="45"/>
                    <a:pt x="0" y="145"/>
                  </a:cubicBezTo>
                  <a:cubicBezTo>
                    <a:pt x="120" y="125"/>
                    <a:pt x="219" y="125"/>
                    <a:pt x="339" y="125"/>
                  </a:cubicBezTo>
                  <a:cubicBezTo>
                    <a:pt x="279" y="45"/>
                    <a:pt x="219"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5"/>
            <p:cNvSpPr/>
            <p:nvPr/>
          </p:nvSpPr>
          <p:spPr>
            <a:xfrm>
              <a:off x="5473275" y="1640825"/>
              <a:ext cx="7475" cy="4725"/>
            </a:xfrm>
            <a:custGeom>
              <a:avLst/>
              <a:gdLst/>
              <a:ahLst/>
              <a:cxnLst/>
              <a:rect l="l" t="t" r="r" b="b"/>
              <a:pathLst>
                <a:path w="299" h="189" extrusionOk="0">
                  <a:moveTo>
                    <a:pt x="169" y="0"/>
                  </a:moveTo>
                  <a:cubicBezTo>
                    <a:pt x="159" y="0"/>
                    <a:pt x="149" y="3"/>
                    <a:pt x="139" y="9"/>
                  </a:cubicBezTo>
                  <a:cubicBezTo>
                    <a:pt x="0" y="89"/>
                    <a:pt x="159" y="149"/>
                    <a:pt x="179" y="188"/>
                  </a:cubicBezTo>
                  <a:cubicBezTo>
                    <a:pt x="259" y="188"/>
                    <a:pt x="279" y="188"/>
                    <a:pt x="299" y="149"/>
                  </a:cubicBezTo>
                  <a:cubicBezTo>
                    <a:pt x="282" y="82"/>
                    <a:pt x="223" y="0"/>
                    <a:pt x="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5"/>
            <p:cNvSpPr/>
            <p:nvPr/>
          </p:nvSpPr>
          <p:spPr>
            <a:xfrm>
              <a:off x="5633400" y="1814125"/>
              <a:ext cx="8475" cy="4575"/>
            </a:xfrm>
            <a:custGeom>
              <a:avLst/>
              <a:gdLst/>
              <a:ahLst/>
              <a:cxnLst/>
              <a:rect l="l" t="t" r="r" b="b"/>
              <a:pathLst>
                <a:path w="339" h="183" extrusionOk="0">
                  <a:moveTo>
                    <a:pt x="1" y="0"/>
                  </a:moveTo>
                  <a:lnTo>
                    <a:pt x="1" y="179"/>
                  </a:lnTo>
                  <a:cubicBezTo>
                    <a:pt x="18" y="182"/>
                    <a:pt x="36" y="183"/>
                    <a:pt x="53" y="183"/>
                  </a:cubicBezTo>
                  <a:cubicBezTo>
                    <a:pt x="170" y="183"/>
                    <a:pt x="269" y="124"/>
                    <a:pt x="339" y="20"/>
                  </a:cubicBezTo>
                  <a:cubicBezTo>
                    <a:pt x="219" y="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5"/>
            <p:cNvSpPr/>
            <p:nvPr/>
          </p:nvSpPr>
          <p:spPr>
            <a:xfrm>
              <a:off x="5838800" y="1654600"/>
              <a:ext cx="8475" cy="4875"/>
            </a:xfrm>
            <a:custGeom>
              <a:avLst/>
              <a:gdLst/>
              <a:ahLst/>
              <a:cxnLst/>
              <a:rect l="l" t="t" r="r" b="b"/>
              <a:pathLst>
                <a:path w="339" h="195" extrusionOk="0">
                  <a:moveTo>
                    <a:pt x="140" y="0"/>
                  </a:moveTo>
                  <a:cubicBezTo>
                    <a:pt x="79" y="0"/>
                    <a:pt x="31" y="59"/>
                    <a:pt x="0" y="194"/>
                  </a:cubicBezTo>
                  <a:cubicBezTo>
                    <a:pt x="100" y="155"/>
                    <a:pt x="239" y="155"/>
                    <a:pt x="338" y="135"/>
                  </a:cubicBezTo>
                  <a:cubicBezTo>
                    <a:pt x="263" y="49"/>
                    <a:pt x="19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5"/>
            <p:cNvSpPr/>
            <p:nvPr/>
          </p:nvSpPr>
          <p:spPr>
            <a:xfrm>
              <a:off x="5797525" y="1657950"/>
              <a:ext cx="5975" cy="5000"/>
            </a:xfrm>
            <a:custGeom>
              <a:avLst/>
              <a:gdLst/>
              <a:ahLst/>
              <a:cxnLst/>
              <a:rect l="l" t="t" r="r" b="b"/>
              <a:pathLst>
                <a:path w="239" h="200" extrusionOk="0">
                  <a:moveTo>
                    <a:pt x="239" y="1"/>
                  </a:moveTo>
                  <a:cubicBezTo>
                    <a:pt x="159" y="21"/>
                    <a:pt x="60" y="21"/>
                    <a:pt x="0" y="60"/>
                  </a:cubicBezTo>
                  <a:lnTo>
                    <a:pt x="60" y="200"/>
                  </a:lnTo>
                  <a:cubicBezTo>
                    <a:pt x="159" y="180"/>
                    <a:pt x="239" y="12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5"/>
            <p:cNvSpPr/>
            <p:nvPr/>
          </p:nvSpPr>
          <p:spPr>
            <a:xfrm>
              <a:off x="5388225" y="1692275"/>
              <a:ext cx="10475" cy="5500"/>
            </a:xfrm>
            <a:custGeom>
              <a:avLst/>
              <a:gdLst/>
              <a:ahLst/>
              <a:cxnLst/>
              <a:rect l="l" t="t" r="r" b="b"/>
              <a:pathLst>
                <a:path w="419" h="220" extrusionOk="0">
                  <a:moveTo>
                    <a:pt x="418" y="0"/>
                  </a:moveTo>
                  <a:lnTo>
                    <a:pt x="418" y="0"/>
                  </a:lnTo>
                  <a:cubicBezTo>
                    <a:pt x="319" y="20"/>
                    <a:pt x="259" y="20"/>
                    <a:pt x="160" y="40"/>
                  </a:cubicBezTo>
                  <a:cubicBezTo>
                    <a:pt x="80" y="80"/>
                    <a:pt x="60" y="120"/>
                    <a:pt x="0" y="179"/>
                  </a:cubicBezTo>
                  <a:cubicBezTo>
                    <a:pt x="60" y="199"/>
                    <a:pt x="80" y="199"/>
                    <a:pt x="100" y="219"/>
                  </a:cubicBezTo>
                  <a:cubicBezTo>
                    <a:pt x="259" y="199"/>
                    <a:pt x="378" y="14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5"/>
            <p:cNvSpPr/>
            <p:nvPr/>
          </p:nvSpPr>
          <p:spPr>
            <a:xfrm>
              <a:off x="5798500" y="1690775"/>
              <a:ext cx="4500" cy="6500"/>
            </a:xfrm>
            <a:custGeom>
              <a:avLst/>
              <a:gdLst/>
              <a:ahLst/>
              <a:cxnLst/>
              <a:rect l="l" t="t" r="r" b="b"/>
              <a:pathLst>
                <a:path w="180" h="260" extrusionOk="0">
                  <a:moveTo>
                    <a:pt x="61" y="1"/>
                  </a:moveTo>
                  <a:cubicBezTo>
                    <a:pt x="21" y="80"/>
                    <a:pt x="21" y="180"/>
                    <a:pt x="1" y="259"/>
                  </a:cubicBezTo>
                  <a:cubicBezTo>
                    <a:pt x="61" y="259"/>
                    <a:pt x="100" y="239"/>
                    <a:pt x="160" y="200"/>
                  </a:cubicBezTo>
                  <a:cubicBezTo>
                    <a:pt x="120" y="140"/>
                    <a:pt x="180" y="40"/>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
            <p:cNvSpPr/>
            <p:nvPr/>
          </p:nvSpPr>
          <p:spPr>
            <a:xfrm>
              <a:off x="5333525" y="1736525"/>
              <a:ext cx="9475" cy="5850"/>
            </a:xfrm>
            <a:custGeom>
              <a:avLst/>
              <a:gdLst/>
              <a:ahLst/>
              <a:cxnLst/>
              <a:rect l="l" t="t" r="r" b="b"/>
              <a:pathLst>
                <a:path w="379" h="234" extrusionOk="0">
                  <a:moveTo>
                    <a:pt x="378" y="1"/>
                  </a:moveTo>
                  <a:cubicBezTo>
                    <a:pt x="219" y="1"/>
                    <a:pt x="100" y="21"/>
                    <a:pt x="0" y="120"/>
                  </a:cubicBezTo>
                  <a:lnTo>
                    <a:pt x="40" y="200"/>
                  </a:lnTo>
                  <a:cubicBezTo>
                    <a:pt x="92" y="222"/>
                    <a:pt x="139" y="233"/>
                    <a:pt x="181" y="233"/>
                  </a:cubicBezTo>
                  <a:cubicBezTo>
                    <a:pt x="251" y="233"/>
                    <a:pt x="309" y="202"/>
                    <a:pt x="358" y="140"/>
                  </a:cubicBezTo>
                  <a:cubicBezTo>
                    <a:pt x="378" y="100"/>
                    <a:pt x="378" y="4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5"/>
            <p:cNvSpPr/>
            <p:nvPr/>
          </p:nvSpPr>
          <p:spPr>
            <a:xfrm>
              <a:off x="5351425" y="1766875"/>
              <a:ext cx="8975" cy="4500"/>
            </a:xfrm>
            <a:custGeom>
              <a:avLst/>
              <a:gdLst/>
              <a:ahLst/>
              <a:cxnLst/>
              <a:rect l="l" t="t" r="r" b="b"/>
              <a:pathLst>
                <a:path w="359" h="180" extrusionOk="0">
                  <a:moveTo>
                    <a:pt x="358" y="0"/>
                  </a:moveTo>
                  <a:cubicBezTo>
                    <a:pt x="199" y="0"/>
                    <a:pt x="80" y="20"/>
                    <a:pt x="0" y="179"/>
                  </a:cubicBezTo>
                  <a:lnTo>
                    <a:pt x="179" y="179"/>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5"/>
            <p:cNvSpPr/>
            <p:nvPr/>
          </p:nvSpPr>
          <p:spPr>
            <a:xfrm>
              <a:off x="5360375" y="1761900"/>
              <a:ext cx="7975" cy="5000"/>
            </a:xfrm>
            <a:custGeom>
              <a:avLst/>
              <a:gdLst/>
              <a:ahLst/>
              <a:cxnLst/>
              <a:rect l="l" t="t" r="r" b="b"/>
              <a:pathLst>
                <a:path w="319" h="200" extrusionOk="0">
                  <a:moveTo>
                    <a:pt x="319" y="0"/>
                  </a:moveTo>
                  <a:lnTo>
                    <a:pt x="319" y="0"/>
                  </a:lnTo>
                  <a:cubicBezTo>
                    <a:pt x="180" y="20"/>
                    <a:pt x="40" y="40"/>
                    <a:pt x="0" y="199"/>
                  </a:cubicBezTo>
                  <a:cubicBezTo>
                    <a:pt x="140" y="199"/>
                    <a:pt x="279" y="12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
            <p:cNvSpPr/>
            <p:nvPr/>
          </p:nvSpPr>
          <p:spPr>
            <a:xfrm>
              <a:off x="5360375" y="1723750"/>
              <a:ext cx="9475" cy="4350"/>
            </a:xfrm>
            <a:custGeom>
              <a:avLst/>
              <a:gdLst/>
              <a:ahLst/>
              <a:cxnLst/>
              <a:rect l="l" t="t" r="r" b="b"/>
              <a:pathLst>
                <a:path w="379" h="174" extrusionOk="0">
                  <a:moveTo>
                    <a:pt x="261" y="0"/>
                  </a:moveTo>
                  <a:cubicBezTo>
                    <a:pt x="145" y="0"/>
                    <a:pt x="61" y="52"/>
                    <a:pt x="0" y="174"/>
                  </a:cubicBezTo>
                  <a:cubicBezTo>
                    <a:pt x="140" y="154"/>
                    <a:pt x="279" y="134"/>
                    <a:pt x="378" y="14"/>
                  </a:cubicBezTo>
                  <a:cubicBezTo>
                    <a:pt x="336" y="5"/>
                    <a:pt x="297" y="0"/>
                    <a:pt x="2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
            <p:cNvSpPr/>
            <p:nvPr/>
          </p:nvSpPr>
          <p:spPr>
            <a:xfrm>
              <a:off x="5676675" y="1714150"/>
              <a:ext cx="7975" cy="4325"/>
            </a:xfrm>
            <a:custGeom>
              <a:avLst/>
              <a:gdLst/>
              <a:ahLst/>
              <a:cxnLst/>
              <a:rect l="l" t="t" r="r" b="b"/>
              <a:pathLst>
                <a:path w="319" h="173" extrusionOk="0">
                  <a:moveTo>
                    <a:pt x="120" y="1"/>
                  </a:moveTo>
                  <a:cubicBezTo>
                    <a:pt x="100" y="1"/>
                    <a:pt x="60" y="1"/>
                    <a:pt x="0" y="21"/>
                  </a:cubicBezTo>
                  <a:cubicBezTo>
                    <a:pt x="63" y="115"/>
                    <a:pt x="139" y="172"/>
                    <a:pt x="236" y="172"/>
                  </a:cubicBezTo>
                  <a:cubicBezTo>
                    <a:pt x="262" y="172"/>
                    <a:pt x="289" y="168"/>
                    <a:pt x="319" y="160"/>
                  </a:cubicBezTo>
                  <a:cubicBezTo>
                    <a:pt x="279" y="100"/>
                    <a:pt x="199" y="4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5"/>
            <p:cNvSpPr/>
            <p:nvPr/>
          </p:nvSpPr>
          <p:spPr>
            <a:xfrm>
              <a:off x="5342975" y="1732400"/>
              <a:ext cx="8475" cy="4650"/>
            </a:xfrm>
            <a:custGeom>
              <a:avLst/>
              <a:gdLst/>
              <a:ahLst/>
              <a:cxnLst/>
              <a:rect l="l" t="t" r="r" b="b"/>
              <a:pathLst>
                <a:path w="339" h="186" extrusionOk="0">
                  <a:moveTo>
                    <a:pt x="260" y="0"/>
                  </a:moveTo>
                  <a:cubicBezTo>
                    <a:pt x="154" y="0"/>
                    <a:pt x="64" y="41"/>
                    <a:pt x="0" y="186"/>
                  </a:cubicBezTo>
                  <a:cubicBezTo>
                    <a:pt x="139" y="186"/>
                    <a:pt x="279" y="166"/>
                    <a:pt x="338" y="7"/>
                  </a:cubicBezTo>
                  <a:cubicBezTo>
                    <a:pt x="311" y="3"/>
                    <a:pt x="285" y="0"/>
                    <a:pt x="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5"/>
            <p:cNvSpPr/>
            <p:nvPr/>
          </p:nvSpPr>
          <p:spPr>
            <a:xfrm>
              <a:off x="5802975" y="1732050"/>
              <a:ext cx="8500" cy="4500"/>
            </a:xfrm>
            <a:custGeom>
              <a:avLst/>
              <a:gdLst/>
              <a:ahLst/>
              <a:cxnLst/>
              <a:rect l="l" t="t" r="r" b="b"/>
              <a:pathLst>
                <a:path w="340" h="180" extrusionOk="0">
                  <a:moveTo>
                    <a:pt x="339" y="1"/>
                  </a:moveTo>
                  <a:cubicBezTo>
                    <a:pt x="200" y="1"/>
                    <a:pt x="81" y="21"/>
                    <a:pt x="1" y="180"/>
                  </a:cubicBezTo>
                  <a:cubicBezTo>
                    <a:pt x="140" y="140"/>
                    <a:pt x="279" y="14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5"/>
            <p:cNvSpPr/>
            <p:nvPr/>
          </p:nvSpPr>
          <p:spPr>
            <a:xfrm>
              <a:off x="5351425" y="1727575"/>
              <a:ext cx="8975" cy="4500"/>
            </a:xfrm>
            <a:custGeom>
              <a:avLst/>
              <a:gdLst/>
              <a:ahLst/>
              <a:cxnLst/>
              <a:rect l="l" t="t" r="r" b="b"/>
              <a:pathLst>
                <a:path w="359" h="180" extrusionOk="0">
                  <a:moveTo>
                    <a:pt x="358" y="1"/>
                  </a:moveTo>
                  <a:cubicBezTo>
                    <a:pt x="199" y="1"/>
                    <a:pt x="80" y="21"/>
                    <a:pt x="0" y="180"/>
                  </a:cubicBezTo>
                  <a:cubicBezTo>
                    <a:pt x="160" y="180"/>
                    <a:pt x="279" y="16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5"/>
            <p:cNvSpPr/>
            <p:nvPr/>
          </p:nvSpPr>
          <p:spPr>
            <a:xfrm>
              <a:off x="5320600" y="1806150"/>
              <a:ext cx="4975" cy="3525"/>
            </a:xfrm>
            <a:custGeom>
              <a:avLst/>
              <a:gdLst/>
              <a:ahLst/>
              <a:cxnLst/>
              <a:rect l="l" t="t" r="r" b="b"/>
              <a:pathLst>
                <a:path w="199" h="141" extrusionOk="0">
                  <a:moveTo>
                    <a:pt x="199" y="1"/>
                  </a:moveTo>
                  <a:cubicBezTo>
                    <a:pt x="119" y="41"/>
                    <a:pt x="60" y="100"/>
                    <a:pt x="0" y="140"/>
                  </a:cubicBezTo>
                  <a:cubicBezTo>
                    <a:pt x="100" y="120"/>
                    <a:pt x="139"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5"/>
            <p:cNvSpPr/>
            <p:nvPr/>
          </p:nvSpPr>
          <p:spPr>
            <a:xfrm>
              <a:off x="5338500" y="1779800"/>
              <a:ext cx="4500" cy="4000"/>
            </a:xfrm>
            <a:custGeom>
              <a:avLst/>
              <a:gdLst/>
              <a:ahLst/>
              <a:cxnLst/>
              <a:rect l="l" t="t" r="r" b="b"/>
              <a:pathLst>
                <a:path w="180" h="160" extrusionOk="0">
                  <a:moveTo>
                    <a:pt x="179" y="0"/>
                  </a:moveTo>
                  <a:lnTo>
                    <a:pt x="179" y="0"/>
                  </a:lnTo>
                  <a:cubicBezTo>
                    <a:pt x="100" y="60"/>
                    <a:pt x="60" y="80"/>
                    <a:pt x="0" y="160"/>
                  </a:cubicBezTo>
                  <a:cubicBezTo>
                    <a:pt x="100" y="12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5"/>
            <p:cNvSpPr/>
            <p:nvPr/>
          </p:nvSpPr>
          <p:spPr>
            <a:xfrm>
              <a:off x="5399675" y="1788750"/>
              <a:ext cx="4000" cy="3500"/>
            </a:xfrm>
            <a:custGeom>
              <a:avLst/>
              <a:gdLst/>
              <a:ahLst/>
              <a:cxnLst/>
              <a:rect l="l" t="t" r="r" b="b"/>
              <a:pathLst>
                <a:path w="160" h="140" extrusionOk="0">
                  <a:moveTo>
                    <a:pt x="159" y="1"/>
                  </a:moveTo>
                  <a:cubicBezTo>
                    <a:pt x="119" y="40"/>
                    <a:pt x="40" y="100"/>
                    <a:pt x="0" y="140"/>
                  </a:cubicBezTo>
                  <a:cubicBezTo>
                    <a:pt x="60" y="120"/>
                    <a:pt x="119" y="6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5"/>
            <p:cNvSpPr/>
            <p:nvPr/>
          </p:nvSpPr>
          <p:spPr>
            <a:xfrm>
              <a:off x="5342975" y="1775325"/>
              <a:ext cx="4500" cy="4500"/>
            </a:xfrm>
            <a:custGeom>
              <a:avLst/>
              <a:gdLst/>
              <a:ahLst/>
              <a:cxnLst/>
              <a:rect l="l" t="t" r="r" b="b"/>
              <a:pathLst>
                <a:path w="180" h="180" extrusionOk="0">
                  <a:moveTo>
                    <a:pt x="179" y="0"/>
                  </a:moveTo>
                  <a:lnTo>
                    <a:pt x="179" y="0"/>
                  </a:lnTo>
                  <a:cubicBezTo>
                    <a:pt x="120" y="60"/>
                    <a:pt x="40" y="100"/>
                    <a:pt x="0" y="179"/>
                  </a:cubicBezTo>
                  <a:cubicBezTo>
                    <a:pt x="100" y="16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
            <p:cNvSpPr/>
            <p:nvPr/>
          </p:nvSpPr>
          <p:spPr>
            <a:xfrm>
              <a:off x="5646825" y="1810125"/>
              <a:ext cx="4500" cy="4025"/>
            </a:xfrm>
            <a:custGeom>
              <a:avLst/>
              <a:gdLst/>
              <a:ahLst/>
              <a:cxnLst/>
              <a:rect l="l" t="t" r="r" b="b"/>
              <a:pathLst>
                <a:path w="180" h="161" extrusionOk="0">
                  <a:moveTo>
                    <a:pt x="180" y="1"/>
                  </a:moveTo>
                  <a:cubicBezTo>
                    <a:pt x="100" y="61"/>
                    <a:pt x="60" y="100"/>
                    <a:pt x="1" y="160"/>
                  </a:cubicBezTo>
                  <a:cubicBezTo>
                    <a:pt x="60" y="100"/>
                    <a:pt x="120" y="6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
            <p:cNvSpPr/>
            <p:nvPr/>
          </p:nvSpPr>
          <p:spPr>
            <a:xfrm>
              <a:off x="5646825" y="1797200"/>
              <a:ext cx="4500" cy="4500"/>
            </a:xfrm>
            <a:custGeom>
              <a:avLst/>
              <a:gdLst/>
              <a:ahLst/>
              <a:cxnLst/>
              <a:rect l="l" t="t" r="r" b="b"/>
              <a:pathLst>
                <a:path w="180" h="180" extrusionOk="0">
                  <a:moveTo>
                    <a:pt x="180" y="1"/>
                  </a:moveTo>
                  <a:cubicBezTo>
                    <a:pt x="120" y="60"/>
                    <a:pt x="60" y="100"/>
                    <a:pt x="1" y="160"/>
                  </a:cubicBezTo>
                  <a:cubicBezTo>
                    <a:pt x="60" y="180"/>
                    <a:pt x="120" y="180"/>
                    <a:pt x="180" y="180"/>
                  </a:cubicBez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5"/>
            <p:cNvSpPr/>
            <p:nvPr/>
          </p:nvSpPr>
          <p:spPr>
            <a:xfrm>
              <a:off x="5346950" y="1771350"/>
              <a:ext cx="4500" cy="4000"/>
            </a:xfrm>
            <a:custGeom>
              <a:avLst/>
              <a:gdLst/>
              <a:ahLst/>
              <a:cxnLst/>
              <a:rect l="l" t="t" r="r" b="b"/>
              <a:pathLst>
                <a:path w="180" h="160" extrusionOk="0">
                  <a:moveTo>
                    <a:pt x="179" y="0"/>
                  </a:moveTo>
                  <a:lnTo>
                    <a:pt x="0" y="15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5"/>
            <p:cNvSpPr/>
            <p:nvPr/>
          </p:nvSpPr>
          <p:spPr>
            <a:xfrm>
              <a:off x="5307650" y="1815100"/>
              <a:ext cx="5000" cy="3525"/>
            </a:xfrm>
            <a:custGeom>
              <a:avLst/>
              <a:gdLst/>
              <a:ahLst/>
              <a:cxnLst/>
              <a:rect l="l" t="t" r="r" b="b"/>
              <a:pathLst>
                <a:path w="200" h="141" extrusionOk="0">
                  <a:moveTo>
                    <a:pt x="200" y="1"/>
                  </a:moveTo>
                  <a:cubicBezTo>
                    <a:pt x="100" y="1"/>
                    <a:pt x="21" y="41"/>
                    <a:pt x="1" y="140"/>
                  </a:cubicBezTo>
                  <a:cubicBezTo>
                    <a:pt x="61" y="80"/>
                    <a:pt x="120" y="4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5"/>
            <p:cNvSpPr/>
            <p:nvPr/>
          </p:nvSpPr>
          <p:spPr>
            <a:xfrm>
              <a:off x="5416075" y="1918550"/>
              <a:ext cx="4000" cy="3500"/>
            </a:xfrm>
            <a:custGeom>
              <a:avLst/>
              <a:gdLst/>
              <a:ahLst/>
              <a:cxnLst/>
              <a:rect l="l" t="t" r="r" b="b"/>
              <a:pathLst>
                <a:path w="160" h="140" extrusionOk="0">
                  <a:moveTo>
                    <a:pt x="160" y="1"/>
                  </a:moveTo>
                  <a:lnTo>
                    <a:pt x="0" y="140"/>
                  </a:lnTo>
                  <a:cubicBezTo>
                    <a:pt x="100" y="140"/>
                    <a:pt x="160" y="10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5"/>
            <p:cNvSpPr/>
            <p:nvPr/>
          </p:nvSpPr>
          <p:spPr>
            <a:xfrm>
              <a:off x="5371325" y="1706700"/>
              <a:ext cx="6475" cy="3500"/>
            </a:xfrm>
            <a:custGeom>
              <a:avLst/>
              <a:gdLst/>
              <a:ahLst/>
              <a:cxnLst/>
              <a:rect l="l" t="t" r="r" b="b"/>
              <a:pathLst>
                <a:path w="259" h="140" extrusionOk="0">
                  <a:moveTo>
                    <a:pt x="100" y="0"/>
                  </a:moveTo>
                  <a:cubicBezTo>
                    <a:pt x="40" y="20"/>
                    <a:pt x="0" y="40"/>
                    <a:pt x="40" y="139"/>
                  </a:cubicBezTo>
                  <a:cubicBezTo>
                    <a:pt x="100" y="100"/>
                    <a:pt x="179" y="60"/>
                    <a:pt x="259" y="20"/>
                  </a:cubicBezTo>
                  <a:cubicBezTo>
                    <a:pt x="199" y="0"/>
                    <a:pt x="159"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5"/>
            <p:cNvSpPr/>
            <p:nvPr/>
          </p:nvSpPr>
          <p:spPr>
            <a:xfrm>
              <a:off x="5368825" y="1706700"/>
              <a:ext cx="5000" cy="3000"/>
            </a:xfrm>
            <a:custGeom>
              <a:avLst/>
              <a:gdLst/>
              <a:ahLst/>
              <a:cxnLst/>
              <a:rect l="l" t="t" r="r" b="b"/>
              <a:pathLst>
                <a:path w="200" h="120" extrusionOk="0">
                  <a:moveTo>
                    <a:pt x="200" y="0"/>
                  </a:moveTo>
                  <a:cubicBezTo>
                    <a:pt x="100" y="0"/>
                    <a:pt x="40" y="20"/>
                    <a:pt x="1" y="120"/>
                  </a:cubicBezTo>
                  <a:lnTo>
                    <a:pt x="160" y="120"/>
                  </a:lnTo>
                  <a:cubicBezTo>
                    <a:pt x="160" y="60"/>
                    <a:pt x="18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5"/>
            <p:cNvSpPr/>
            <p:nvPr/>
          </p:nvSpPr>
          <p:spPr>
            <a:xfrm>
              <a:off x="5372800" y="1719125"/>
              <a:ext cx="4500" cy="3000"/>
            </a:xfrm>
            <a:custGeom>
              <a:avLst/>
              <a:gdLst/>
              <a:ahLst/>
              <a:cxnLst/>
              <a:rect l="l" t="t" r="r" b="b"/>
              <a:pathLst>
                <a:path w="180" h="120" extrusionOk="0">
                  <a:moveTo>
                    <a:pt x="180" y="1"/>
                  </a:moveTo>
                  <a:lnTo>
                    <a:pt x="180" y="1"/>
                  </a:lnTo>
                  <a:cubicBezTo>
                    <a:pt x="120" y="40"/>
                    <a:pt x="80" y="60"/>
                    <a:pt x="1" y="120"/>
                  </a:cubicBezTo>
                  <a:lnTo>
                    <a:pt x="140" y="120"/>
                  </a:lnTo>
                  <a:cubicBezTo>
                    <a:pt x="180" y="100"/>
                    <a:pt x="180" y="4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5"/>
            <p:cNvSpPr/>
            <p:nvPr/>
          </p:nvSpPr>
          <p:spPr>
            <a:xfrm>
              <a:off x="5346450" y="1720125"/>
              <a:ext cx="5000" cy="3000"/>
            </a:xfrm>
            <a:custGeom>
              <a:avLst/>
              <a:gdLst/>
              <a:ahLst/>
              <a:cxnLst/>
              <a:rect l="l" t="t" r="r" b="b"/>
              <a:pathLst>
                <a:path w="200" h="120" extrusionOk="0">
                  <a:moveTo>
                    <a:pt x="199" y="0"/>
                  </a:moveTo>
                  <a:cubicBezTo>
                    <a:pt x="100" y="0"/>
                    <a:pt x="40" y="60"/>
                    <a:pt x="0" y="120"/>
                  </a:cubicBezTo>
                  <a:cubicBezTo>
                    <a:pt x="100" y="100"/>
                    <a:pt x="160" y="8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5"/>
            <p:cNvSpPr/>
            <p:nvPr/>
          </p:nvSpPr>
          <p:spPr>
            <a:xfrm>
              <a:off x="5377775" y="1715150"/>
              <a:ext cx="5000" cy="4000"/>
            </a:xfrm>
            <a:custGeom>
              <a:avLst/>
              <a:gdLst/>
              <a:ahLst/>
              <a:cxnLst/>
              <a:rect l="l" t="t" r="r" b="b"/>
              <a:pathLst>
                <a:path w="200" h="160" extrusionOk="0">
                  <a:moveTo>
                    <a:pt x="200" y="0"/>
                  </a:moveTo>
                  <a:cubicBezTo>
                    <a:pt x="100" y="0"/>
                    <a:pt x="21" y="60"/>
                    <a:pt x="1" y="160"/>
                  </a:cubicBezTo>
                  <a:cubicBezTo>
                    <a:pt x="80" y="10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5"/>
            <p:cNvSpPr/>
            <p:nvPr/>
          </p:nvSpPr>
          <p:spPr>
            <a:xfrm>
              <a:off x="5354900" y="1714650"/>
              <a:ext cx="5500" cy="3500"/>
            </a:xfrm>
            <a:custGeom>
              <a:avLst/>
              <a:gdLst/>
              <a:ahLst/>
              <a:cxnLst/>
              <a:rect l="l" t="t" r="r" b="b"/>
              <a:pathLst>
                <a:path w="220" h="140" extrusionOk="0">
                  <a:moveTo>
                    <a:pt x="60" y="1"/>
                  </a:moveTo>
                  <a:cubicBezTo>
                    <a:pt x="21" y="40"/>
                    <a:pt x="1" y="100"/>
                    <a:pt x="1" y="140"/>
                  </a:cubicBezTo>
                  <a:cubicBezTo>
                    <a:pt x="100" y="140"/>
                    <a:pt x="160" y="100"/>
                    <a:pt x="219" y="20"/>
                  </a:cubicBezTo>
                  <a:cubicBezTo>
                    <a:pt x="160" y="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5"/>
            <p:cNvSpPr/>
            <p:nvPr/>
          </p:nvSpPr>
          <p:spPr>
            <a:xfrm>
              <a:off x="5363350" y="1710675"/>
              <a:ext cx="5500" cy="3500"/>
            </a:xfrm>
            <a:custGeom>
              <a:avLst/>
              <a:gdLst/>
              <a:ahLst/>
              <a:cxnLst/>
              <a:rect l="l" t="t" r="r" b="b"/>
              <a:pathLst>
                <a:path w="220" h="140" extrusionOk="0">
                  <a:moveTo>
                    <a:pt x="61" y="0"/>
                  </a:moveTo>
                  <a:cubicBezTo>
                    <a:pt x="21" y="40"/>
                    <a:pt x="1" y="80"/>
                    <a:pt x="1" y="140"/>
                  </a:cubicBezTo>
                  <a:cubicBezTo>
                    <a:pt x="100" y="140"/>
                    <a:pt x="180" y="8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5"/>
            <p:cNvSpPr/>
            <p:nvPr/>
          </p:nvSpPr>
          <p:spPr>
            <a:xfrm>
              <a:off x="5380775" y="1699725"/>
              <a:ext cx="6475" cy="5500"/>
            </a:xfrm>
            <a:custGeom>
              <a:avLst/>
              <a:gdLst/>
              <a:ahLst/>
              <a:cxnLst/>
              <a:rect l="l" t="t" r="r" b="b"/>
              <a:pathLst>
                <a:path w="259" h="220" extrusionOk="0">
                  <a:moveTo>
                    <a:pt x="159" y="1"/>
                  </a:moveTo>
                  <a:cubicBezTo>
                    <a:pt x="119" y="21"/>
                    <a:pt x="80" y="41"/>
                    <a:pt x="60" y="80"/>
                  </a:cubicBezTo>
                  <a:cubicBezTo>
                    <a:pt x="0" y="120"/>
                    <a:pt x="0" y="180"/>
                    <a:pt x="20" y="220"/>
                  </a:cubicBezTo>
                  <a:cubicBezTo>
                    <a:pt x="100" y="200"/>
                    <a:pt x="179" y="140"/>
                    <a:pt x="259" y="10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5"/>
            <p:cNvSpPr/>
            <p:nvPr/>
          </p:nvSpPr>
          <p:spPr>
            <a:xfrm>
              <a:off x="5377775" y="1701725"/>
              <a:ext cx="4500" cy="3500"/>
            </a:xfrm>
            <a:custGeom>
              <a:avLst/>
              <a:gdLst/>
              <a:ahLst/>
              <a:cxnLst/>
              <a:rect l="l" t="t" r="r" b="b"/>
              <a:pathLst>
                <a:path w="180" h="140" extrusionOk="0">
                  <a:moveTo>
                    <a:pt x="180" y="0"/>
                  </a:moveTo>
                  <a:lnTo>
                    <a:pt x="180" y="0"/>
                  </a:lnTo>
                  <a:cubicBezTo>
                    <a:pt x="100" y="40"/>
                    <a:pt x="41" y="100"/>
                    <a:pt x="1" y="140"/>
                  </a:cubicBezTo>
                  <a:lnTo>
                    <a:pt x="140" y="140"/>
                  </a:lnTo>
                  <a:cubicBezTo>
                    <a:pt x="140" y="100"/>
                    <a:pt x="180" y="4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5"/>
            <p:cNvSpPr/>
            <p:nvPr/>
          </p:nvSpPr>
          <p:spPr>
            <a:xfrm>
              <a:off x="5385250" y="1696050"/>
              <a:ext cx="5975" cy="6200"/>
            </a:xfrm>
            <a:custGeom>
              <a:avLst/>
              <a:gdLst/>
              <a:ahLst/>
              <a:cxnLst/>
              <a:rect l="l" t="t" r="r" b="b"/>
              <a:pathLst>
                <a:path w="239" h="248" extrusionOk="0">
                  <a:moveTo>
                    <a:pt x="127" y="1"/>
                  </a:moveTo>
                  <a:cubicBezTo>
                    <a:pt x="100" y="1"/>
                    <a:pt x="73" y="15"/>
                    <a:pt x="40" y="48"/>
                  </a:cubicBezTo>
                  <a:cubicBezTo>
                    <a:pt x="0" y="88"/>
                    <a:pt x="0" y="148"/>
                    <a:pt x="20" y="188"/>
                  </a:cubicBezTo>
                  <a:lnTo>
                    <a:pt x="80" y="247"/>
                  </a:lnTo>
                  <a:cubicBezTo>
                    <a:pt x="119" y="168"/>
                    <a:pt x="199" y="128"/>
                    <a:pt x="239" y="68"/>
                  </a:cubicBezTo>
                  <a:lnTo>
                    <a:pt x="199" y="28"/>
                  </a:lnTo>
                  <a:cubicBezTo>
                    <a:pt x="172" y="10"/>
                    <a:pt x="149"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5"/>
            <p:cNvSpPr/>
            <p:nvPr/>
          </p:nvSpPr>
          <p:spPr>
            <a:xfrm>
              <a:off x="5342575" y="1744700"/>
              <a:ext cx="4900" cy="5275"/>
            </a:xfrm>
            <a:custGeom>
              <a:avLst/>
              <a:gdLst/>
              <a:ahLst/>
              <a:cxnLst/>
              <a:rect l="l" t="t" r="r" b="b"/>
              <a:pathLst>
                <a:path w="196" h="211" extrusionOk="0">
                  <a:moveTo>
                    <a:pt x="106" y="0"/>
                  </a:moveTo>
                  <a:cubicBezTo>
                    <a:pt x="10" y="0"/>
                    <a:pt x="0" y="64"/>
                    <a:pt x="16" y="191"/>
                  </a:cubicBezTo>
                  <a:lnTo>
                    <a:pt x="36" y="211"/>
                  </a:lnTo>
                  <a:cubicBezTo>
                    <a:pt x="96" y="191"/>
                    <a:pt x="136" y="171"/>
                    <a:pt x="155" y="111"/>
                  </a:cubicBezTo>
                  <a:cubicBezTo>
                    <a:pt x="155" y="72"/>
                    <a:pt x="155" y="32"/>
                    <a:pt x="195" y="12"/>
                  </a:cubicBezTo>
                  <a:cubicBezTo>
                    <a:pt x="159" y="4"/>
                    <a:pt x="130"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5"/>
            <p:cNvSpPr/>
            <p:nvPr/>
          </p:nvSpPr>
          <p:spPr>
            <a:xfrm>
              <a:off x="5334025" y="1761900"/>
              <a:ext cx="4500" cy="4500"/>
            </a:xfrm>
            <a:custGeom>
              <a:avLst/>
              <a:gdLst/>
              <a:ahLst/>
              <a:cxnLst/>
              <a:rect l="l" t="t" r="r" b="b"/>
              <a:pathLst>
                <a:path w="180" h="180" extrusionOk="0">
                  <a:moveTo>
                    <a:pt x="0" y="179"/>
                  </a:move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5"/>
            <p:cNvSpPr/>
            <p:nvPr/>
          </p:nvSpPr>
          <p:spPr>
            <a:xfrm>
              <a:off x="5677175" y="1757925"/>
              <a:ext cx="4500" cy="4500"/>
            </a:xfrm>
            <a:custGeom>
              <a:avLst/>
              <a:gdLst/>
              <a:ahLst/>
              <a:cxnLst/>
              <a:rect l="l" t="t" r="r" b="b"/>
              <a:pathLst>
                <a:path w="180" h="180" extrusionOk="0">
                  <a:moveTo>
                    <a:pt x="179" y="0"/>
                  </a:moveTo>
                  <a:cubicBezTo>
                    <a:pt x="100" y="60"/>
                    <a:pt x="60" y="100"/>
                    <a:pt x="0"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5"/>
            <p:cNvSpPr/>
            <p:nvPr/>
          </p:nvSpPr>
          <p:spPr>
            <a:xfrm>
              <a:off x="5368325" y="1757925"/>
              <a:ext cx="5000" cy="4000"/>
            </a:xfrm>
            <a:custGeom>
              <a:avLst/>
              <a:gdLst/>
              <a:ahLst/>
              <a:cxnLst/>
              <a:rect l="l" t="t" r="r" b="b"/>
              <a:pathLst>
                <a:path w="200" h="160" extrusionOk="0">
                  <a:moveTo>
                    <a:pt x="180" y="0"/>
                  </a:moveTo>
                  <a:lnTo>
                    <a:pt x="180" y="0"/>
                  </a:lnTo>
                  <a:cubicBezTo>
                    <a:pt x="120" y="60"/>
                    <a:pt x="60" y="100"/>
                    <a:pt x="1" y="159"/>
                  </a:cubicBezTo>
                  <a:lnTo>
                    <a:pt x="160" y="159"/>
                  </a:lnTo>
                  <a:cubicBezTo>
                    <a:pt x="180" y="10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5"/>
            <p:cNvSpPr/>
            <p:nvPr/>
          </p:nvSpPr>
          <p:spPr>
            <a:xfrm>
              <a:off x="5689600" y="1752950"/>
              <a:ext cx="4500" cy="4500"/>
            </a:xfrm>
            <a:custGeom>
              <a:avLst/>
              <a:gdLst/>
              <a:ahLst/>
              <a:cxnLst/>
              <a:rect l="l" t="t" r="r" b="b"/>
              <a:pathLst>
                <a:path w="180" h="180" extrusionOk="0">
                  <a:moveTo>
                    <a:pt x="179" y="0"/>
                  </a:moveTo>
                  <a:cubicBezTo>
                    <a:pt x="140" y="80"/>
                    <a:pt x="60" y="140"/>
                    <a:pt x="0" y="179"/>
                  </a:cubicBezTo>
                  <a:cubicBezTo>
                    <a:pt x="100" y="179"/>
                    <a:pt x="160"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5"/>
            <p:cNvSpPr/>
            <p:nvPr/>
          </p:nvSpPr>
          <p:spPr>
            <a:xfrm>
              <a:off x="5323575" y="1732550"/>
              <a:ext cx="6975" cy="4500"/>
            </a:xfrm>
            <a:custGeom>
              <a:avLst/>
              <a:gdLst/>
              <a:ahLst/>
              <a:cxnLst/>
              <a:rect l="l" t="t" r="r" b="b"/>
              <a:pathLst>
                <a:path w="279" h="180" extrusionOk="0">
                  <a:moveTo>
                    <a:pt x="120" y="1"/>
                  </a:moveTo>
                  <a:cubicBezTo>
                    <a:pt x="20" y="1"/>
                    <a:pt x="0" y="60"/>
                    <a:pt x="80" y="120"/>
                  </a:cubicBezTo>
                  <a:lnTo>
                    <a:pt x="120" y="180"/>
                  </a:lnTo>
                  <a:lnTo>
                    <a:pt x="279" y="21"/>
                  </a:lnTo>
                  <a:cubicBezTo>
                    <a:pt x="219" y="1"/>
                    <a:pt x="179"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5"/>
            <p:cNvSpPr/>
            <p:nvPr/>
          </p:nvSpPr>
          <p:spPr>
            <a:xfrm>
              <a:off x="5795025" y="1727575"/>
              <a:ext cx="4000" cy="4500"/>
            </a:xfrm>
            <a:custGeom>
              <a:avLst/>
              <a:gdLst/>
              <a:ahLst/>
              <a:cxnLst/>
              <a:rect l="l" t="t" r="r" b="b"/>
              <a:pathLst>
                <a:path w="160" h="180" extrusionOk="0">
                  <a:moveTo>
                    <a:pt x="1" y="180"/>
                  </a:moveTo>
                  <a:cubicBezTo>
                    <a:pt x="40" y="120"/>
                    <a:pt x="100" y="60"/>
                    <a:pt x="160" y="1"/>
                  </a:cubicBezTo>
                  <a:cubicBezTo>
                    <a:pt x="100" y="60"/>
                    <a:pt x="40" y="120"/>
                    <a:pt x="1" y="1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5"/>
            <p:cNvSpPr/>
            <p:nvPr/>
          </p:nvSpPr>
          <p:spPr>
            <a:xfrm>
              <a:off x="5333025" y="1727575"/>
              <a:ext cx="5500" cy="4000"/>
            </a:xfrm>
            <a:custGeom>
              <a:avLst/>
              <a:gdLst/>
              <a:ahLst/>
              <a:cxnLst/>
              <a:rect l="l" t="t" r="r" b="b"/>
              <a:pathLst>
                <a:path w="220" h="160" extrusionOk="0">
                  <a:moveTo>
                    <a:pt x="80" y="1"/>
                  </a:moveTo>
                  <a:cubicBezTo>
                    <a:pt x="0" y="60"/>
                    <a:pt x="0" y="100"/>
                    <a:pt x="20" y="160"/>
                  </a:cubicBezTo>
                  <a:cubicBezTo>
                    <a:pt x="100" y="100"/>
                    <a:pt x="140" y="6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5"/>
            <p:cNvSpPr/>
            <p:nvPr/>
          </p:nvSpPr>
          <p:spPr>
            <a:xfrm>
              <a:off x="5330050" y="1727575"/>
              <a:ext cx="4975" cy="4000"/>
            </a:xfrm>
            <a:custGeom>
              <a:avLst/>
              <a:gdLst/>
              <a:ahLst/>
              <a:cxnLst/>
              <a:rect l="l" t="t" r="r" b="b"/>
              <a:pathLst>
                <a:path w="199" h="160" extrusionOk="0">
                  <a:moveTo>
                    <a:pt x="199" y="1"/>
                  </a:moveTo>
                  <a:lnTo>
                    <a:pt x="199" y="1"/>
                  </a:lnTo>
                  <a:cubicBezTo>
                    <a:pt x="119" y="60"/>
                    <a:pt x="40" y="100"/>
                    <a:pt x="0" y="160"/>
                  </a:cubicBezTo>
                  <a:lnTo>
                    <a:pt x="139" y="160"/>
                  </a:lnTo>
                  <a:cubicBezTo>
                    <a:pt x="159" y="100"/>
                    <a:pt x="159"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5"/>
            <p:cNvSpPr/>
            <p:nvPr/>
          </p:nvSpPr>
          <p:spPr>
            <a:xfrm>
              <a:off x="5799000" y="1725100"/>
              <a:ext cx="5000" cy="2500"/>
            </a:xfrm>
            <a:custGeom>
              <a:avLst/>
              <a:gdLst/>
              <a:ahLst/>
              <a:cxnLst/>
              <a:rect l="l" t="t" r="r" b="b"/>
              <a:pathLst>
                <a:path w="200" h="100" extrusionOk="0">
                  <a:moveTo>
                    <a:pt x="100" y="0"/>
                  </a:moveTo>
                  <a:cubicBezTo>
                    <a:pt x="66" y="0"/>
                    <a:pt x="31" y="30"/>
                    <a:pt x="1" y="100"/>
                  </a:cubicBezTo>
                  <a:cubicBezTo>
                    <a:pt x="61" y="100"/>
                    <a:pt x="140" y="80"/>
                    <a:pt x="200" y="80"/>
                  </a:cubicBezTo>
                  <a:cubicBezTo>
                    <a:pt x="170" y="30"/>
                    <a:pt x="135"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5"/>
            <p:cNvSpPr/>
            <p:nvPr/>
          </p:nvSpPr>
          <p:spPr>
            <a:xfrm>
              <a:off x="5338500" y="1724600"/>
              <a:ext cx="4500" cy="3000"/>
            </a:xfrm>
            <a:custGeom>
              <a:avLst/>
              <a:gdLst/>
              <a:ahLst/>
              <a:cxnLst/>
              <a:rect l="l" t="t" r="r" b="b"/>
              <a:pathLst>
                <a:path w="180" h="120" extrusionOk="0">
                  <a:moveTo>
                    <a:pt x="179" y="0"/>
                  </a:moveTo>
                  <a:cubicBezTo>
                    <a:pt x="80" y="0"/>
                    <a:pt x="20" y="40"/>
                    <a:pt x="0" y="120"/>
                  </a:cubicBezTo>
                  <a:cubicBezTo>
                    <a:pt x="80" y="80"/>
                    <a:pt x="120" y="4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5"/>
            <p:cNvSpPr/>
            <p:nvPr/>
          </p:nvSpPr>
          <p:spPr>
            <a:xfrm>
              <a:off x="5799000" y="1736525"/>
              <a:ext cx="4500" cy="4000"/>
            </a:xfrm>
            <a:custGeom>
              <a:avLst/>
              <a:gdLst/>
              <a:ahLst/>
              <a:cxnLst/>
              <a:rect l="l" t="t" r="r" b="b"/>
              <a:pathLst>
                <a:path w="180" h="160" extrusionOk="0">
                  <a:moveTo>
                    <a:pt x="180" y="1"/>
                  </a:moveTo>
                  <a:cubicBezTo>
                    <a:pt x="100" y="41"/>
                    <a:pt x="61" y="120"/>
                    <a:pt x="1" y="160"/>
                  </a:cubicBezTo>
                  <a:cubicBezTo>
                    <a:pt x="100" y="140"/>
                    <a:pt x="160" y="10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5"/>
            <p:cNvSpPr/>
            <p:nvPr/>
          </p:nvSpPr>
          <p:spPr>
            <a:xfrm>
              <a:off x="5833325" y="1680350"/>
              <a:ext cx="5000" cy="4000"/>
            </a:xfrm>
            <a:custGeom>
              <a:avLst/>
              <a:gdLst/>
              <a:ahLst/>
              <a:cxnLst/>
              <a:rect l="l" t="t" r="r" b="b"/>
              <a:pathLst>
                <a:path w="200" h="160" extrusionOk="0">
                  <a:moveTo>
                    <a:pt x="199" y="0"/>
                  </a:moveTo>
                  <a:cubicBezTo>
                    <a:pt x="120" y="60"/>
                    <a:pt x="60" y="99"/>
                    <a:pt x="0" y="159"/>
                  </a:cubicBezTo>
                  <a:cubicBezTo>
                    <a:pt x="8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5"/>
            <p:cNvSpPr/>
            <p:nvPr/>
          </p:nvSpPr>
          <p:spPr>
            <a:xfrm>
              <a:off x="5838300" y="1676850"/>
              <a:ext cx="4500" cy="3025"/>
            </a:xfrm>
            <a:custGeom>
              <a:avLst/>
              <a:gdLst/>
              <a:ahLst/>
              <a:cxnLst/>
              <a:rect l="l" t="t" r="r" b="b"/>
              <a:pathLst>
                <a:path w="180" h="121" extrusionOk="0">
                  <a:moveTo>
                    <a:pt x="179" y="1"/>
                  </a:moveTo>
                  <a:cubicBezTo>
                    <a:pt x="80" y="1"/>
                    <a:pt x="20" y="40"/>
                    <a:pt x="0" y="120"/>
                  </a:cubicBezTo>
                  <a:cubicBezTo>
                    <a:pt x="60" y="60"/>
                    <a:pt x="100" y="4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5"/>
            <p:cNvSpPr/>
            <p:nvPr/>
          </p:nvSpPr>
          <p:spPr>
            <a:xfrm>
              <a:off x="5847250" y="1670875"/>
              <a:ext cx="3500" cy="4500"/>
            </a:xfrm>
            <a:custGeom>
              <a:avLst/>
              <a:gdLst/>
              <a:ahLst/>
              <a:cxnLst/>
              <a:rect l="l" t="t" r="r" b="b"/>
              <a:pathLst>
                <a:path w="140" h="180" extrusionOk="0">
                  <a:moveTo>
                    <a:pt x="140" y="1"/>
                  </a:moveTo>
                  <a:cubicBezTo>
                    <a:pt x="100" y="1"/>
                    <a:pt x="40" y="41"/>
                    <a:pt x="0" y="61"/>
                  </a:cubicBezTo>
                  <a:lnTo>
                    <a:pt x="0" y="180"/>
                  </a:lnTo>
                  <a:cubicBezTo>
                    <a:pt x="40" y="140"/>
                    <a:pt x="100" y="6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5"/>
            <p:cNvSpPr/>
            <p:nvPr/>
          </p:nvSpPr>
          <p:spPr>
            <a:xfrm>
              <a:off x="5437950" y="1970775"/>
              <a:ext cx="5000" cy="3500"/>
            </a:xfrm>
            <a:custGeom>
              <a:avLst/>
              <a:gdLst/>
              <a:ahLst/>
              <a:cxnLst/>
              <a:rect l="l" t="t" r="r" b="b"/>
              <a:pathLst>
                <a:path w="200" h="140" extrusionOk="0">
                  <a:moveTo>
                    <a:pt x="200" y="0"/>
                  </a:moveTo>
                  <a:cubicBezTo>
                    <a:pt x="100" y="20"/>
                    <a:pt x="21" y="80"/>
                    <a:pt x="1" y="140"/>
                  </a:cubicBezTo>
                  <a:cubicBezTo>
                    <a:pt x="80"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5"/>
            <p:cNvSpPr/>
            <p:nvPr/>
          </p:nvSpPr>
          <p:spPr>
            <a:xfrm>
              <a:off x="5390225" y="2001100"/>
              <a:ext cx="4975" cy="4000"/>
            </a:xfrm>
            <a:custGeom>
              <a:avLst/>
              <a:gdLst/>
              <a:ahLst/>
              <a:cxnLst/>
              <a:rect l="l" t="t" r="r" b="b"/>
              <a:pathLst>
                <a:path w="199" h="160" extrusionOk="0">
                  <a:moveTo>
                    <a:pt x="199" y="1"/>
                  </a:moveTo>
                  <a:cubicBezTo>
                    <a:pt x="119" y="60"/>
                    <a:pt x="80" y="100"/>
                    <a:pt x="0" y="160"/>
                  </a:cubicBezTo>
                  <a:cubicBezTo>
                    <a:pt x="80" y="120"/>
                    <a:pt x="119"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5"/>
            <p:cNvSpPr/>
            <p:nvPr/>
          </p:nvSpPr>
          <p:spPr>
            <a:xfrm>
              <a:off x="5822875" y="1708400"/>
              <a:ext cx="2025" cy="1800"/>
            </a:xfrm>
            <a:custGeom>
              <a:avLst/>
              <a:gdLst/>
              <a:ahLst/>
              <a:cxnLst/>
              <a:rect l="l" t="t" r="r" b="b"/>
              <a:pathLst>
                <a:path w="81" h="72" extrusionOk="0">
                  <a:moveTo>
                    <a:pt x="29" y="1"/>
                  </a:moveTo>
                  <a:cubicBezTo>
                    <a:pt x="18" y="1"/>
                    <a:pt x="9" y="17"/>
                    <a:pt x="1" y="52"/>
                  </a:cubicBezTo>
                  <a:cubicBezTo>
                    <a:pt x="1" y="52"/>
                    <a:pt x="40" y="71"/>
                    <a:pt x="80" y="71"/>
                  </a:cubicBezTo>
                  <a:cubicBezTo>
                    <a:pt x="58" y="27"/>
                    <a:pt x="42"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5"/>
            <p:cNvSpPr/>
            <p:nvPr/>
          </p:nvSpPr>
          <p:spPr>
            <a:xfrm>
              <a:off x="5841275" y="1722600"/>
              <a:ext cx="44800" cy="27375"/>
            </a:xfrm>
            <a:custGeom>
              <a:avLst/>
              <a:gdLst/>
              <a:ahLst/>
              <a:cxnLst/>
              <a:rect l="l" t="t" r="r" b="b"/>
              <a:pathLst>
                <a:path w="1792" h="1095" extrusionOk="0">
                  <a:moveTo>
                    <a:pt x="737" y="1"/>
                  </a:moveTo>
                  <a:cubicBezTo>
                    <a:pt x="677" y="1"/>
                    <a:pt x="637" y="1"/>
                    <a:pt x="578" y="21"/>
                  </a:cubicBezTo>
                  <a:cubicBezTo>
                    <a:pt x="339" y="120"/>
                    <a:pt x="1" y="160"/>
                    <a:pt x="1" y="518"/>
                  </a:cubicBezTo>
                  <a:cubicBezTo>
                    <a:pt x="100" y="697"/>
                    <a:pt x="379" y="717"/>
                    <a:pt x="458" y="956"/>
                  </a:cubicBezTo>
                  <a:cubicBezTo>
                    <a:pt x="478" y="995"/>
                    <a:pt x="538" y="1055"/>
                    <a:pt x="578" y="1095"/>
                  </a:cubicBezTo>
                  <a:cubicBezTo>
                    <a:pt x="876" y="1055"/>
                    <a:pt x="956" y="717"/>
                    <a:pt x="1234" y="677"/>
                  </a:cubicBezTo>
                  <a:cubicBezTo>
                    <a:pt x="1393" y="578"/>
                    <a:pt x="1592" y="478"/>
                    <a:pt x="1791" y="379"/>
                  </a:cubicBezTo>
                  <a:lnTo>
                    <a:pt x="1791" y="379"/>
                  </a:lnTo>
                  <a:cubicBezTo>
                    <a:pt x="1692" y="389"/>
                    <a:pt x="1587" y="389"/>
                    <a:pt x="1485" y="389"/>
                  </a:cubicBezTo>
                  <a:cubicBezTo>
                    <a:pt x="1383" y="389"/>
                    <a:pt x="1284" y="389"/>
                    <a:pt x="1194" y="399"/>
                  </a:cubicBezTo>
                  <a:cubicBezTo>
                    <a:pt x="1134" y="415"/>
                    <a:pt x="1083" y="423"/>
                    <a:pt x="1038" y="423"/>
                  </a:cubicBezTo>
                  <a:cubicBezTo>
                    <a:pt x="817" y="423"/>
                    <a:pt x="770" y="233"/>
                    <a:pt x="7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5"/>
            <p:cNvSpPr/>
            <p:nvPr/>
          </p:nvSpPr>
          <p:spPr>
            <a:xfrm>
              <a:off x="5826850" y="1718125"/>
              <a:ext cx="28375" cy="23500"/>
            </a:xfrm>
            <a:custGeom>
              <a:avLst/>
              <a:gdLst/>
              <a:ahLst/>
              <a:cxnLst/>
              <a:rect l="l" t="t" r="r" b="b"/>
              <a:pathLst>
                <a:path w="1135" h="940" extrusionOk="0">
                  <a:moveTo>
                    <a:pt x="956" y="1"/>
                  </a:moveTo>
                  <a:cubicBezTo>
                    <a:pt x="677" y="239"/>
                    <a:pt x="299" y="319"/>
                    <a:pt x="80" y="657"/>
                  </a:cubicBezTo>
                  <a:cubicBezTo>
                    <a:pt x="1" y="697"/>
                    <a:pt x="1" y="777"/>
                    <a:pt x="41" y="856"/>
                  </a:cubicBezTo>
                  <a:cubicBezTo>
                    <a:pt x="101" y="917"/>
                    <a:pt x="158" y="940"/>
                    <a:pt x="216" y="940"/>
                  </a:cubicBezTo>
                  <a:cubicBezTo>
                    <a:pt x="291" y="940"/>
                    <a:pt x="368" y="901"/>
                    <a:pt x="458" y="856"/>
                  </a:cubicBezTo>
                  <a:cubicBezTo>
                    <a:pt x="518" y="796"/>
                    <a:pt x="558" y="757"/>
                    <a:pt x="578" y="677"/>
                  </a:cubicBezTo>
                  <a:cubicBezTo>
                    <a:pt x="757" y="538"/>
                    <a:pt x="956" y="359"/>
                    <a:pt x="1135" y="200"/>
                  </a:cubicBezTo>
                  <a:cubicBezTo>
                    <a:pt x="1075" y="160"/>
                    <a:pt x="1035" y="80"/>
                    <a:pt x="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5"/>
            <p:cNvSpPr/>
            <p:nvPr/>
          </p:nvSpPr>
          <p:spPr>
            <a:xfrm>
              <a:off x="5859675" y="1719625"/>
              <a:ext cx="4000" cy="3500"/>
            </a:xfrm>
            <a:custGeom>
              <a:avLst/>
              <a:gdLst/>
              <a:ahLst/>
              <a:cxnLst/>
              <a:rect l="l" t="t" r="r" b="b"/>
              <a:pathLst>
                <a:path w="160" h="140" extrusionOk="0">
                  <a:moveTo>
                    <a:pt x="160" y="0"/>
                  </a:moveTo>
                  <a:cubicBezTo>
                    <a:pt x="60" y="0"/>
                    <a:pt x="21" y="40"/>
                    <a:pt x="1" y="140"/>
                  </a:cubicBezTo>
                  <a:cubicBezTo>
                    <a:pt x="41" y="100"/>
                    <a:pt x="120" y="4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5"/>
            <p:cNvSpPr/>
            <p:nvPr/>
          </p:nvSpPr>
          <p:spPr>
            <a:xfrm>
              <a:off x="4092225" y="932375"/>
              <a:ext cx="78100" cy="29825"/>
            </a:xfrm>
            <a:custGeom>
              <a:avLst/>
              <a:gdLst/>
              <a:ahLst/>
              <a:cxnLst/>
              <a:rect l="l" t="t" r="r" b="b"/>
              <a:pathLst>
                <a:path w="3124" h="1193" extrusionOk="0">
                  <a:moveTo>
                    <a:pt x="0" y="0"/>
                  </a:moveTo>
                  <a:lnTo>
                    <a:pt x="0" y="0"/>
                  </a:lnTo>
                  <a:cubicBezTo>
                    <a:pt x="139" y="299"/>
                    <a:pt x="517" y="279"/>
                    <a:pt x="716" y="557"/>
                  </a:cubicBezTo>
                  <a:cubicBezTo>
                    <a:pt x="1233" y="577"/>
                    <a:pt x="1691" y="776"/>
                    <a:pt x="2109" y="1055"/>
                  </a:cubicBezTo>
                  <a:cubicBezTo>
                    <a:pt x="2217" y="1163"/>
                    <a:pt x="2331" y="1193"/>
                    <a:pt x="2447" y="1193"/>
                  </a:cubicBezTo>
                  <a:cubicBezTo>
                    <a:pt x="2595" y="1193"/>
                    <a:pt x="2747" y="1144"/>
                    <a:pt x="2896" y="1144"/>
                  </a:cubicBezTo>
                  <a:cubicBezTo>
                    <a:pt x="2932" y="1144"/>
                    <a:pt x="2968" y="1147"/>
                    <a:pt x="3004" y="1154"/>
                  </a:cubicBezTo>
                  <a:cubicBezTo>
                    <a:pt x="3064" y="1134"/>
                    <a:pt x="3083" y="1094"/>
                    <a:pt x="3123" y="1074"/>
                  </a:cubicBezTo>
                  <a:cubicBezTo>
                    <a:pt x="3083" y="995"/>
                    <a:pt x="3064" y="876"/>
                    <a:pt x="3004" y="856"/>
                  </a:cubicBezTo>
                  <a:cubicBezTo>
                    <a:pt x="2009" y="537"/>
                    <a:pt x="1074"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5"/>
            <p:cNvSpPr/>
            <p:nvPr/>
          </p:nvSpPr>
          <p:spPr>
            <a:xfrm>
              <a:off x="4078300" y="911475"/>
              <a:ext cx="11950" cy="15950"/>
            </a:xfrm>
            <a:custGeom>
              <a:avLst/>
              <a:gdLst/>
              <a:ahLst/>
              <a:cxnLst/>
              <a:rect l="l" t="t" r="r" b="b"/>
              <a:pathLst>
                <a:path w="478" h="638" extrusionOk="0">
                  <a:moveTo>
                    <a:pt x="239" y="1"/>
                  </a:moveTo>
                  <a:cubicBezTo>
                    <a:pt x="239" y="220"/>
                    <a:pt x="0" y="518"/>
                    <a:pt x="378" y="637"/>
                  </a:cubicBezTo>
                  <a:cubicBezTo>
                    <a:pt x="318" y="419"/>
                    <a:pt x="478" y="18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5"/>
            <p:cNvSpPr/>
            <p:nvPr/>
          </p:nvSpPr>
          <p:spPr>
            <a:xfrm>
              <a:off x="4134475" y="976625"/>
              <a:ext cx="109950" cy="55225"/>
            </a:xfrm>
            <a:custGeom>
              <a:avLst/>
              <a:gdLst/>
              <a:ahLst/>
              <a:cxnLst/>
              <a:rect l="l" t="t" r="r" b="b"/>
              <a:pathLst>
                <a:path w="4398" h="2209" extrusionOk="0">
                  <a:moveTo>
                    <a:pt x="220" y="1"/>
                  </a:moveTo>
                  <a:cubicBezTo>
                    <a:pt x="140" y="60"/>
                    <a:pt x="61" y="120"/>
                    <a:pt x="1" y="180"/>
                  </a:cubicBezTo>
                  <a:cubicBezTo>
                    <a:pt x="1314" y="916"/>
                    <a:pt x="2687" y="1572"/>
                    <a:pt x="4039" y="2209"/>
                  </a:cubicBezTo>
                  <a:cubicBezTo>
                    <a:pt x="4159" y="2149"/>
                    <a:pt x="4318" y="2209"/>
                    <a:pt x="4397" y="2070"/>
                  </a:cubicBezTo>
                  <a:cubicBezTo>
                    <a:pt x="3084" y="1254"/>
                    <a:pt x="1632" y="617"/>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5"/>
            <p:cNvSpPr/>
            <p:nvPr/>
          </p:nvSpPr>
          <p:spPr>
            <a:xfrm>
              <a:off x="4322475" y="1746875"/>
              <a:ext cx="4000" cy="2125"/>
            </a:xfrm>
            <a:custGeom>
              <a:avLst/>
              <a:gdLst/>
              <a:ahLst/>
              <a:cxnLst/>
              <a:rect l="l" t="t" r="r" b="b"/>
              <a:pathLst>
                <a:path w="160" h="85" extrusionOk="0">
                  <a:moveTo>
                    <a:pt x="70" y="1"/>
                  </a:moveTo>
                  <a:cubicBezTo>
                    <a:pt x="49" y="1"/>
                    <a:pt x="26" y="24"/>
                    <a:pt x="0" y="84"/>
                  </a:cubicBezTo>
                  <a:lnTo>
                    <a:pt x="160" y="84"/>
                  </a:lnTo>
                  <a:cubicBezTo>
                    <a:pt x="126" y="39"/>
                    <a:pt x="99" y="1"/>
                    <a:pt x="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5"/>
            <p:cNvSpPr/>
            <p:nvPr/>
          </p:nvSpPr>
          <p:spPr>
            <a:xfrm>
              <a:off x="4726800" y="629000"/>
              <a:ext cx="249175" cy="261125"/>
            </a:xfrm>
            <a:custGeom>
              <a:avLst/>
              <a:gdLst/>
              <a:ahLst/>
              <a:cxnLst/>
              <a:rect l="l" t="t" r="r" b="b"/>
              <a:pathLst>
                <a:path w="9967" h="10445" extrusionOk="0">
                  <a:moveTo>
                    <a:pt x="159" y="1"/>
                  </a:moveTo>
                  <a:cubicBezTo>
                    <a:pt x="20" y="80"/>
                    <a:pt x="0" y="200"/>
                    <a:pt x="0" y="339"/>
                  </a:cubicBezTo>
                  <a:cubicBezTo>
                    <a:pt x="80" y="478"/>
                    <a:pt x="219" y="438"/>
                    <a:pt x="318" y="498"/>
                  </a:cubicBezTo>
                  <a:cubicBezTo>
                    <a:pt x="1055" y="1333"/>
                    <a:pt x="1751" y="2169"/>
                    <a:pt x="2507" y="2945"/>
                  </a:cubicBezTo>
                  <a:cubicBezTo>
                    <a:pt x="3780" y="4218"/>
                    <a:pt x="4993" y="5531"/>
                    <a:pt x="6227" y="6824"/>
                  </a:cubicBezTo>
                  <a:cubicBezTo>
                    <a:pt x="7360" y="8037"/>
                    <a:pt x="8435" y="9310"/>
                    <a:pt x="9668" y="10444"/>
                  </a:cubicBezTo>
                  <a:cubicBezTo>
                    <a:pt x="9827" y="10424"/>
                    <a:pt x="9907" y="10345"/>
                    <a:pt x="9966" y="10226"/>
                  </a:cubicBezTo>
                  <a:cubicBezTo>
                    <a:pt x="9748" y="9947"/>
                    <a:pt x="9529" y="9688"/>
                    <a:pt x="9310" y="9430"/>
                  </a:cubicBezTo>
                  <a:cubicBezTo>
                    <a:pt x="7719" y="7739"/>
                    <a:pt x="6127" y="6028"/>
                    <a:pt x="4536" y="4337"/>
                  </a:cubicBezTo>
                  <a:cubicBezTo>
                    <a:pt x="3263" y="2985"/>
                    <a:pt x="1970" y="1672"/>
                    <a:pt x="696" y="359"/>
                  </a:cubicBezTo>
                  <a:cubicBezTo>
                    <a:pt x="617" y="299"/>
                    <a:pt x="577" y="259"/>
                    <a:pt x="498" y="200"/>
                  </a:cubicBezTo>
                  <a:lnTo>
                    <a:pt x="478" y="200"/>
                  </a:lnTo>
                  <a:cubicBezTo>
                    <a:pt x="398" y="60"/>
                    <a:pt x="219" y="10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5"/>
            <p:cNvSpPr/>
            <p:nvPr/>
          </p:nvSpPr>
          <p:spPr>
            <a:xfrm>
              <a:off x="4968500" y="884125"/>
              <a:ext cx="213850" cy="224325"/>
            </a:xfrm>
            <a:custGeom>
              <a:avLst/>
              <a:gdLst/>
              <a:ahLst/>
              <a:cxnLst/>
              <a:rect l="l" t="t" r="r" b="b"/>
              <a:pathLst>
                <a:path w="8554" h="8973" extrusionOk="0">
                  <a:moveTo>
                    <a:pt x="259" y="1"/>
                  </a:moveTo>
                  <a:cubicBezTo>
                    <a:pt x="179" y="100"/>
                    <a:pt x="80" y="180"/>
                    <a:pt x="0" y="239"/>
                  </a:cubicBezTo>
                  <a:cubicBezTo>
                    <a:pt x="1034" y="1433"/>
                    <a:pt x="2168" y="2487"/>
                    <a:pt x="3183" y="3721"/>
                  </a:cubicBezTo>
                  <a:cubicBezTo>
                    <a:pt x="3282" y="3820"/>
                    <a:pt x="3422" y="3920"/>
                    <a:pt x="3521" y="4059"/>
                  </a:cubicBezTo>
                  <a:lnTo>
                    <a:pt x="3541" y="4079"/>
                  </a:lnTo>
                  <a:cubicBezTo>
                    <a:pt x="3660" y="4099"/>
                    <a:pt x="3621" y="4317"/>
                    <a:pt x="3760" y="4357"/>
                  </a:cubicBezTo>
                  <a:lnTo>
                    <a:pt x="3740" y="4317"/>
                  </a:lnTo>
                  <a:lnTo>
                    <a:pt x="3740" y="4317"/>
                  </a:lnTo>
                  <a:cubicBezTo>
                    <a:pt x="3979" y="4556"/>
                    <a:pt x="4058" y="4894"/>
                    <a:pt x="4317" y="5113"/>
                  </a:cubicBezTo>
                  <a:cubicBezTo>
                    <a:pt x="4436" y="5252"/>
                    <a:pt x="4555" y="5392"/>
                    <a:pt x="4675" y="5551"/>
                  </a:cubicBezTo>
                  <a:cubicBezTo>
                    <a:pt x="5709" y="6804"/>
                    <a:pt x="6803" y="7998"/>
                    <a:pt x="8116" y="8972"/>
                  </a:cubicBezTo>
                  <a:cubicBezTo>
                    <a:pt x="8355" y="8932"/>
                    <a:pt x="8554" y="8853"/>
                    <a:pt x="8355" y="8555"/>
                  </a:cubicBezTo>
                  <a:cubicBezTo>
                    <a:pt x="8315" y="8495"/>
                    <a:pt x="8256" y="8395"/>
                    <a:pt x="8216" y="8356"/>
                  </a:cubicBezTo>
                  <a:cubicBezTo>
                    <a:pt x="6306" y="6307"/>
                    <a:pt x="4376" y="4218"/>
                    <a:pt x="2427" y="2209"/>
                  </a:cubicBezTo>
                  <a:cubicBezTo>
                    <a:pt x="1691" y="1473"/>
                    <a:pt x="1134" y="597"/>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5"/>
            <p:cNvSpPr/>
            <p:nvPr/>
          </p:nvSpPr>
          <p:spPr>
            <a:xfrm>
              <a:off x="5336500" y="970900"/>
              <a:ext cx="263600" cy="27925"/>
            </a:xfrm>
            <a:custGeom>
              <a:avLst/>
              <a:gdLst/>
              <a:ahLst/>
              <a:cxnLst/>
              <a:rect l="l" t="t" r="r" b="b"/>
              <a:pathLst>
                <a:path w="10544" h="1117" extrusionOk="0">
                  <a:moveTo>
                    <a:pt x="8206" y="1"/>
                  </a:moveTo>
                  <a:cubicBezTo>
                    <a:pt x="8157" y="1"/>
                    <a:pt x="8107" y="11"/>
                    <a:pt x="8057" y="31"/>
                  </a:cubicBezTo>
                  <a:cubicBezTo>
                    <a:pt x="6844" y="150"/>
                    <a:pt x="5630" y="349"/>
                    <a:pt x="4377" y="389"/>
                  </a:cubicBezTo>
                  <a:cubicBezTo>
                    <a:pt x="3044" y="409"/>
                    <a:pt x="1731" y="488"/>
                    <a:pt x="438" y="747"/>
                  </a:cubicBezTo>
                  <a:cubicBezTo>
                    <a:pt x="379" y="906"/>
                    <a:pt x="1" y="747"/>
                    <a:pt x="100" y="1085"/>
                  </a:cubicBezTo>
                  <a:cubicBezTo>
                    <a:pt x="224" y="1107"/>
                    <a:pt x="348" y="1116"/>
                    <a:pt x="471" y="1116"/>
                  </a:cubicBezTo>
                  <a:cubicBezTo>
                    <a:pt x="1017" y="1116"/>
                    <a:pt x="1550" y="935"/>
                    <a:pt x="2069" y="886"/>
                  </a:cubicBezTo>
                  <a:cubicBezTo>
                    <a:pt x="3581" y="727"/>
                    <a:pt x="5113" y="826"/>
                    <a:pt x="6625" y="588"/>
                  </a:cubicBezTo>
                  <a:cubicBezTo>
                    <a:pt x="7553" y="422"/>
                    <a:pt x="8523" y="339"/>
                    <a:pt x="9477" y="339"/>
                  </a:cubicBezTo>
                  <a:cubicBezTo>
                    <a:pt x="9667" y="339"/>
                    <a:pt x="9857" y="342"/>
                    <a:pt x="10046" y="349"/>
                  </a:cubicBezTo>
                  <a:cubicBezTo>
                    <a:pt x="10075" y="355"/>
                    <a:pt x="10103" y="358"/>
                    <a:pt x="10130" y="358"/>
                  </a:cubicBezTo>
                  <a:cubicBezTo>
                    <a:pt x="10271" y="358"/>
                    <a:pt x="10394" y="283"/>
                    <a:pt x="10544" y="250"/>
                  </a:cubicBezTo>
                  <a:cubicBezTo>
                    <a:pt x="10263" y="73"/>
                    <a:pt x="9973" y="29"/>
                    <a:pt x="9678" y="29"/>
                  </a:cubicBezTo>
                  <a:cubicBezTo>
                    <a:pt x="9386" y="29"/>
                    <a:pt x="9089" y="73"/>
                    <a:pt x="8792" y="73"/>
                  </a:cubicBezTo>
                  <a:cubicBezTo>
                    <a:pt x="8646" y="73"/>
                    <a:pt x="8501" y="62"/>
                    <a:pt x="8356" y="31"/>
                  </a:cubicBezTo>
                  <a:cubicBezTo>
                    <a:pt x="8306" y="11"/>
                    <a:pt x="8256" y="1"/>
                    <a:pt x="8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5"/>
            <p:cNvSpPr/>
            <p:nvPr/>
          </p:nvSpPr>
          <p:spPr>
            <a:xfrm>
              <a:off x="5397750" y="607250"/>
              <a:ext cx="124525" cy="138900"/>
            </a:xfrm>
            <a:custGeom>
              <a:avLst/>
              <a:gdLst/>
              <a:ahLst/>
              <a:cxnLst/>
              <a:rect l="l" t="t" r="r" b="b"/>
              <a:pathLst>
                <a:path w="4981" h="5556" extrusionOk="0">
                  <a:moveTo>
                    <a:pt x="261" y="0"/>
                  </a:moveTo>
                  <a:cubicBezTo>
                    <a:pt x="67" y="0"/>
                    <a:pt x="1" y="122"/>
                    <a:pt x="17" y="353"/>
                  </a:cubicBezTo>
                  <a:cubicBezTo>
                    <a:pt x="216" y="612"/>
                    <a:pt x="395" y="871"/>
                    <a:pt x="614" y="1109"/>
                  </a:cubicBezTo>
                  <a:cubicBezTo>
                    <a:pt x="2046" y="2522"/>
                    <a:pt x="3280" y="4133"/>
                    <a:pt x="4712" y="5545"/>
                  </a:cubicBezTo>
                  <a:cubicBezTo>
                    <a:pt x="4746" y="5552"/>
                    <a:pt x="4776" y="5556"/>
                    <a:pt x="4803" y="5556"/>
                  </a:cubicBezTo>
                  <a:cubicBezTo>
                    <a:pt x="4934" y="5556"/>
                    <a:pt x="4980" y="5475"/>
                    <a:pt x="4931" y="5327"/>
                  </a:cubicBezTo>
                  <a:cubicBezTo>
                    <a:pt x="4533" y="4809"/>
                    <a:pt x="4115" y="4312"/>
                    <a:pt x="3678" y="3815"/>
                  </a:cubicBezTo>
                  <a:cubicBezTo>
                    <a:pt x="3081" y="3198"/>
                    <a:pt x="2544" y="2522"/>
                    <a:pt x="1987" y="1865"/>
                  </a:cubicBezTo>
                  <a:cubicBezTo>
                    <a:pt x="1788" y="1746"/>
                    <a:pt x="1788" y="1507"/>
                    <a:pt x="1609" y="1368"/>
                  </a:cubicBezTo>
                  <a:cubicBezTo>
                    <a:pt x="1290" y="1129"/>
                    <a:pt x="1171" y="672"/>
                    <a:pt x="773" y="513"/>
                  </a:cubicBezTo>
                  <a:cubicBezTo>
                    <a:pt x="634" y="373"/>
                    <a:pt x="515" y="254"/>
                    <a:pt x="415" y="135"/>
                  </a:cubicBezTo>
                  <a:cubicBezTo>
                    <a:pt x="415" y="75"/>
                    <a:pt x="415" y="55"/>
                    <a:pt x="395" y="15"/>
                  </a:cubicBezTo>
                  <a:cubicBezTo>
                    <a:pt x="345" y="5"/>
                    <a:pt x="301" y="0"/>
                    <a:pt x="2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5"/>
            <p:cNvSpPr/>
            <p:nvPr/>
          </p:nvSpPr>
          <p:spPr>
            <a:xfrm>
              <a:off x="5375300" y="740900"/>
              <a:ext cx="191975" cy="84575"/>
            </a:xfrm>
            <a:custGeom>
              <a:avLst/>
              <a:gdLst/>
              <a:ahLst/>
              <a:cxnLst/>
              <a:rect l="l" t="t" r="r" b="b"/>
              <a:pathLst>
                <a:path w="7679" h="3383" extrusionOk="0">
                  <a:moveTo>
                    <a:pt x="5869" y="1"/>
                  </a:moveTo>
                  <a:lnTo>
                    <a:pt x="5650" y="239"/>
                  </a:lnTo>
                  <a:cubicBezTo>
                    <a:pt x="6068" y="936"/>
                    <a:pt x="6764" y="1433"/>
                    <a:pt x="7182" y="2169"/>
                  </a:cubicBezTo>
                  <a:cubicBezTo>
                    <a:pt x="5471" y="2467"/>
                    <a:pt x="3780" y="2408"/>
                    <a:pt x="2149" y="2786"/>
                  </a:cubicBezTo>
                  <a:cubicBezTo>
                    <a:pt x="1961" y="2843"/>
                    <a:pt x="1765" y="2857"/>
                    <a:pt x="1567" y="2857"/>
                  </a:cubicBezTo>
                  <a:cubicBezTo>
                    <a:pt x="1401" y="2857"/>
                    <a:pt x="1235" y="2847"/>
                    <a:pt x="1070" y="2847"/>
                  </a:cubicBezTo>
                  <a:cubicBezTo>
                    <a:pt x="889" y="2847"/>
                    <a:pt x="710" y="2858"/>
                    <a:pt x="537" y="2905"/>
                  </a:cubicBezTo>
                  <a:cubicBezTo>
                    <a:pt x="398" y="2945"/>
                    <a:pt x="239" y="2945"/>
                    <a:pt x="100" y="2965"/>
                  </a:cubicBezTo>
                  <a:cubicBezTo>
                    <a:pt x="0" y="3084"/>
                    <a:pt x="0" y="3183"/>
                    <a:pt x="100" y="3283"/>
                  </a:cubicBezTo>
                  <a:cubicBezTo>
                    <a:pt x="219" y="3303"/>
                    <a:pt x="319" y="3303"/>
                    <a:pt x="438" y="3303"/>
                  </a:cubicBezTo>
                  <a:cubicBezTo>
                    <a:pt x="517" y="3243"/>
                    <a:pt x="597" y="3163"/>
                    <a:pt x="697" y="3163"/>
                  </a:cubicBezTo>
                  <a:lnTo>
                    <a:pt x="716" y="3163"/>
                  </a:lnTo>
                  <a:cubicBezTo>
                    <a:pt x="1094" y="3283"/>
                    <a:pt x="1512" y="3183"/>
                    <a:pt x="1850" y="3382"/>
                  </a:cubicBezTo>
                  <a:cubicBezTo>
                    <a:pt x="2924" y="3283"/>
                    <a:pt x="3979" y="3044"/>
                    <a:pt x="5033" y="2965"/>
                  </a:cubicBezTo>
                  <a:cubicBezTo>
                    <a:pt x="5491" y="2945"/>
                    <a:pt x="5988" y="2965"/>
                    <a:pt x="6386" y="2666"/>
                  </a:cubicBezTo>
                  <a:cubicBezTo>
                    <a:pt x="6525" y="2646"/>
                    <a:pt x="6704" y="2646"/>
                    <a:pt x="6883" y="2606"/>
                  </a:cubicBezTo>
                  <a:cubicBezTo>
                    <a:pt x="6983" y="2507"/>
                    <a:pt x="7162" y="2567"/>
                    <a:pt x="7261" y="2467"/>
                  </a:cubicBezTo>
                  <a:cubicBezTo>
                    <a:pt x="7520" y="2348"/>
                    <a:pt x="7679" y="2189"/>
                    <a:pt x="7420" y="1890"/>
                  </a:cubicBezTo>
                  <a:cubicBezTo>
                    <a:pt x="6903" y="1274"/>
                    <a:pt x="6386" y="637"/>
                    <a:pt x="5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5"/>
            <p:cNvSpPr/>
            <p:nvPr/>
          </p:nvSpPr>
          <p:spPr>
            <a:xfrm>
              <a:off x="5157475" y="935350"/>
              <a:ext cx="65675" cy="69550"/>
            </a:xfrm>
            <a:custGeom>
              <a:avLst/>
              <a:gdLst/>
              <a:ahLst/>
              <a:cxnLst/>
              <a:rect l="l" t="t" r="r" b="b"/>
              <a:pathLst>
                <a:path w="2627" h="2782" extrusionOk="0">
                  <a:moveTo>
                    <a:pt x="239" y="1"/>
                  </a:moveTo>
                  <a:cubicBezTo>
                    <a:pt x="80" y="1"/>
                    <a:pt x="40" y="120"/>
                    <a:pt x="0" y="239"/>
                  </a:cubicBezTo>
                  <a:cubicBezTo>
                    <a:pt x="0" y="319"/>
                    <a:pt x="0" y="379"/>
                    <a:pt x="40" y="458"/>
                  </a:cubicBezTo>
                  <a:cubicBezTo>
                    <a:pt x="100" y="617"/>
                    <a:pt x="159" y="737"/>
                    <a:pt x="239" y="856"/>
                  </a:cubicBezTo>
                  <a:cubicBezTo>
                    <a:pt x="299" y="975"/>
                    <a:pt x="378" y="1075"/>
                    <a:pt x="458" y="1214"/>
                  </a:cubicBezTo>
                  <a:cubicBezTo>
                    <a:pt x="537" y="1333"/>
                    <a:pt x="537" y="1433"/>
                    <a:pt x="458" y="1552"/>
                  </a:cubicBezTo>
                  <a:cubicBezTo>
                    <a:pt x="398" y="1652"/>
                    <a:pt x="378" y="1751"/>
                    <a:pt x="398" y="1851"/>
                  </a:cubicBezTo>
                  <a:cubicBezTo>
                    <a:pt x="438" y="1970"/>
                    <a:pt x="637" y="2109"/>
                    <a:pt x="378" y="2209"/>
                  </a:cubicBezTo>
                  <a:lnTo>
                    <a:pt x="239" y="2348"/>
                  </a:lnTo>
                  <a:cubicBezTo>
                    <a:pt x="239" y="2535"/>
                    <a:pt x="312" y="2679"/>
                    <a:pt x="495" y="2679"/>
                  </a:cubicBezTo>
                  <a:cubicBezTo>
                    <a:pt x="526" y="2679"/>
                    <a:pt x="560" y="2675"/>
                    <a:pt x="597" y="2666"/>
                  </a:cubicBezTo>
                  <a:cubicBezTo>
                    <a:pt x="796" y="2666"/>
                    <a:pt x="986" y="2781"/>
                    <a:pt x="1179" y="2781"/>
                  </a:cubicBezTo>
                  <a:cubicBezTo>
                    <a:pt x="1276" y="2781"/>
                    <a:pt x="1373" y="2752"/>
                    <a:pt x="1472" y="2666"/>
                  </a:cubicBezTo>
                  <a:cubicBezTo>
                    <a:pt x="1573" y="2551"/>
                    <a:pt x="1695" y="2467"/>
                    <a:pt x="1852" y="2467"/>
                  </a:cubicBezTo>
                  <a:cubicBezTo>
                    <a:pt x="1912" y="2467"/>
                    <a:pt x="1978" y="2480"/>
                    <a:pt x="2049" y="2507"/>
                  </a:cubicBezTo>
                  <a:cubicBezTo>
                    <a:pt x="2183" y="2373"/>
                    <a:pt x="2262" y="2148"/>
                    <a:pt x="2514" y="2148"/>
                  </a:cubicBezTo>
                  <a:cubicBezTo>
                    <a:pt x="2525" y="2148"/>
                    <a:pt x="2536" y="2148"/>
                    <a:pt x="2547" y="2149"/>
                  </a:cubicBezTo>
                  <a:cubicBezTo>
                    <a:pt x="2626" y="2109"/>
                    <a:pt x="2626" y="2030"/>
                    <a:pt x="2626" y="1930"/>
                  </a:cubicBezTo>
                  <a:cubicBezTo>
                    <a:pt x="2527" y="1691"/>
                    <a:pt x="2348" y="1552"/>
                    <a:pt x="2169" y="1373"/>
                  </a:cubicBezTo>
                  <a:cubicBezTo>
                    <a:pt x="2129" y="1353"/>
                    <a:pt x="2089" y="1333"/>
                    <a:pt x="2069" y="1294"/>
                  </a:cubicBezTo>
                  <a:cubicBezTo>
                    <a:pt x="1990" y="1254"/>
                    <a:pt x="1950" y="1194"/>
                    <a:pt x="1870" y="1154"/>
                  </a:cubicBezTo>
                  <a:cubicBezTo>
                    <a:pt x="1293" y="816"/>
                    <a:pt x="935" y="18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5"/>
            <p:cNvSpPr/>
            <p:nvPr/>
          </p:nvSpPr>
          <p:spPr>
            <a:xfrm>
              <a:off x="5069450" y="754825"/>
              <a:ext cx="72125" cy="79600"/>
            </a:xfrm>
            <a:custGeom>
              <a:avLst/>
              <a:gdLst/>
              <a:ahLst/>
              <a:cxnLst/>
              <a:rect l="l" t="t" r="r" b="b"/>
              <a:pathLst>
                <a:path w="2885" h="3184" extrusionOk="0">
                  <a:moveTo>
                    <a:pt x="338" y="1"/>
                  </a:moveTo>
                  <a:cubicBezTo>
                    <a:pt x="199" y="80"/>
                    <a:pt x="120" y="219"/>
                    <a:pt x="40" y="359"/>
                  </a:cubicBezTo>
                  <a:cubicBezTo>
                    <a:pt x="0" y="756"/>
                    <a:pt x="398" y="916"/>
                    <a:pt x="498" y="1214"/>
                  </a:cubicBezTo>
                  <a:cubicBezTo>
                    <a:pt x="1114" y="1890"/>
                    <a:pt x="1731" y="2527"/>
                    <a:pt x="2367" y="3183"/>
                  </a:cubicBezTo>
                  <a:lnTo>
                    <a:pt x="2586" y="3183"/>
                  </a:lnTo>
                  <a:cubicBezTo>
                    <a:pt x="2666" y="3163"/>
                    <a:pt x="2706" y="3104"/>
                    <a:pt x="2765" y="3024"/>
                  </a:cubicBezTo>
                  <a:cubicBezTo>
                    <a:pt x="2885" y="2527"/>
                    <a:pt x="2367" y="2328"/>
                    <a:pt x="2228" y="1930"/>
                  </a:cubicBezTo>
                  <a:cubicBezTo>
                    <a:pt x="2009" y="1672"/>
                    <a:pt x="1791" y="1413"/>
                    <a:pt x="1572" y="1174"/>
                  </a:cubicBezTo>
                  <a:cubicBezTo>
                    <a:pt x="1194" y="737"/>
                    <a:pt x="876" y="259"/>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5"/>
            <p:cNvSpPr/>
            <p:nvPr/>
          </p:nvSpPr>
          <p:spPr>
            <a:xfrm>
              <a:off x="5640850" y="930250"/>
              <a:ext cx="227800" cy="25500"/>
            </a:xfrm>
            <a:custGeom>
              <a:avLst/>
              <a:gdLst/>
              <a:ahLst/>
              <a:cxnLst/>
              <a:rect l="l" t="t" r="r" b="b"/>
              <a:pathLst>
                <a:path w="9112" h="1020" extrusionOk="0">
                  <a:moveTo>
                    <a:pt x="6993" y="1"/>
                  </a:moveTo>
                  <a:cubicBezTo>
                    <a:pt x="6864" y="1"/>
                    <a:pt x="6735" y="26"/>
                    <a:pt x="6605" y="85"/>
                  </a:cubicBezTo>
                  <a:lnTo>
                    <a:pt x="6287" y="85"/>
                  </a:lnTo>
                  <a:cubicBezTo>
                    <a:pt x="6138" y="175"/>
                    <a:pt x="5994" y="215"/>
                    <a:pt x="5849" y="215"/>
                  </a:cubicBezTo>
                  <a:cubicBezTo>
                    <a:pt x="5705" y="215"/>
                    <a:pt x="5561" y="175"/>
                    <a:pt x="5412" y="105"/>
                  </a:cubicBezTo>
                  <a:cubicBezTo>
                    <a:pt x="5319" y="89"/>
                    <a:pt x="5227" y="83"/>
                    <a:pt x="5136" y="83"/>
                  </a:cubicBezTo>
                  <a:cubicBezTo>
                    <a:pt x="4614" y="83"/>
                    <a:pt x="4101" y="300"/>
                    <a:pt x="3578" y="300"/>
                  </a:cubicBezTo>
                  <a:cubicBezTo>
                    <a:pt x="3500" y="300"/>
                    <a:pt x="3422" y="295"/>
                    <a:pt x="3343" y="284"/>
                  </a:cubicBezTo>
                  <a:cubicBezTo>
                    <a:pt x="3303" y="304"/>
                    <a:pt x="3243" y="364"/>
                    <a:pt x="3204" y="404"/>
                  </a:cubicBezTo>
                  <a:cubicBezTo>
                    <a:pt x="3075" y="387"/>
                    <a:pt x="2972" y="358"/>
                    <a:pt x="2864" y="358"/>
                  </a:cubicBezTo>
                  <a:cubicBezTo>
                    <a:pt x="2838" y="358"/>
                    <a:pt x="2813" y="360"/>
                    <a:pt x="2786" y="364"/>
                  </a:cubicBezTo>
                  <a:cubicBezTo>
                    <a:pt x="2707" y="369"/>
                    <a:pt x="2628" y="371"/>
                    <a:pt x="2548" y="371"/>
                  </a:cubicBezTo>
                  <a:cubicBezTo>
                    <a:pt x="2291" y="371"/>
                    <a:pt x="2034" y="349"/>
                    <a:pt x="1777" y="349"/>
                  </a:cubicBezTo>
                  <a:cubicBezTo>
                    <a:pt x="1537" y="349"/>
                    <a:pt x="1296" y="369"/>
                    <a:pt x="1055" y="443"/>
                  </a:cubicBezTo>
                  <a:cubicBezTo>
                    <a:pt x="954" y="473"/>
                    <a:pt x="850" y="480"/>
                    <a:pt x="744" y="480"/>
                  </a:cubicBezTo>
                  <a:cubicBezTo>
                    <a:pt x="658" y="480"/>
                    <a:pt x="572" y="475"/>
                    <a:pt x="485" y="475"/>
                  </a:cubicBezTo>
                  <a:cubicBezTo>
                    <a:pt x="320" y="475"/>
                    <a:pt x="157" y="491"/>
                    <a:pt x="1" y="583"/>
                  </a:cubicBezTo>
                  <a:cubicBezTo>
                    <a:pt x="260" y="881"/>
                    <a:pt x="618" y="801"/>
                    <a:pt x="936" y="841"/>
                  </a:cubicBezTo>
                  <a:cubicBezTo>
                    <a:pt x="1027" y="845"/>
                    <a:pt x="1119" y="846"/>
                    <a:pt x="1210" y="846"/>
                  </a:cubicBezTo>
                  <a:cubicBezTo>
                    <a:pt x="1271" y="846"/>
                    <a:pt x="1332" y="846"/>
                    <a:pt x="1393" y="846"/>
                  </a:cubicBezTo>
                  <a:cubicBezTo>
                    <a:pt x="1696" y="846"/>
                    <a:pt x="1997" y="854"/>
                    <a:pt x="2289" y="961"/>
                  </a:cubicBezTo>
                  <a:cubicBezTo>
                    <a:pt x="2545" y="1003"/>
                    <a:pt x="2801" y="1020"/>
                    <a:pt x="3056" y="1020"/>
                  </a:cubicBezTo>
                  <a:cubicBezTo>
                    <a:pt x="4246" y="1020"/>
                    <a:pt x="5426" y="642"/>
                    <a:pt x="6605" y="642"/>
                  </a:cubicBezTo>
                  <a:cubicBezTo>
                    <a:pt x="6824" y="583"/>
                    <a:pt x="7023" y="503"/>
                    <a:pt x="7262" y="483"/>
                  </a:cubicBezTo>
                  <a:lnTo>
                    <a:pt x="7620" y="483"/>
                  </a:lnTo>
                  <a:cubicBezTo>
                    <a:pt x="7719" y="523"/>
                    <a:pt x="7859" y="543"/>
                    <a:pt x="7978" y="543"/>
                  </a:cubicBezTo>
                  <a:cubicBezTo>
                    <a:pt x="8058" y="543"/>
                    <a:pt x="8157" y="543"/>
                    <a:pt x="8217" y="523"/>
                  </a:cubicBezTo>
                  <a:cubicBezTo>
                    <a:pt x="8515" y="364"/>
                    <a:pt x="9052" y="662"/>
                    <a:pt x="9112" y="65"/>
                  </a:cubicBezTo>
                  <a:cubicBezTo>
                    <a:pt x="9092" y="55"/>
                    <a:pt x="9067" y="50"/>
                    <a:pt x="9042" y="50"/>
                  </a:cubicBezTo>
                  <a:cubicBezTo>
                    <a:pt x="9017" y="50"/>
                    <a:pt x="8992" y="55"/>
                    <a:pt x="8973" y="65"/>
                  </a:cubicBezTo>
                  <a:cubicBezTo>
                    <a:pt x="8923" y="45"/>
                    <a:pt x="8878" y="36"/>
                    <a:pt x="8833" y="36"/>
                  </a:cubicBezTo>
                  <a:cubicBezTo>
                    <a:pt x="8789" y="36"/>
                    <a:pt x="8744" y="45"/>
                    <a:pt x="8694" y="65"/>
                  </a:cubicBezTo>
                  <a:lnTo>
                    <a:pt x="8615" y="65"/>
                  </a:lnTo>
                  <a:cubicBezTo>
                    <a:pt x="8495" y="26"/>
                    <a:pt x="8366" y="6"/>
                    <a:pt x="8229" y="6"/>
                  </a:cubicBezTo>
                  <a:cubicBezTo>
                    <a:pt x="8092" y="6"/>
                    <a:pt x="7948" y="26"/>
                    <a:pt x="7799" y="65"/>
                  </a:cubicBezTo>
                  <a:lnTo>
                    <a:pt x="7381" y="65"/>
                  </a:lnTo>
                  <a:cubicBezTo>
                    <a:pt x="7252" y="26"/>
                    <a:pt x="7123" y="1"/>
                    <a:pt x="6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5"/>
            <p:cNvSpPr/>
            <p:nvPr/>
          </p:nvSpPr>
          <p:spPr>
            <a:xfrm>
              <a:off x="5510075" y="944825"/>
              <a:ext cx="188500" cy="19400"/>
            </a:xfrm>
            <a:custGeom>
              <a:avLst/>
              <a:gdLst/>
              <a:ahLst/>
              <a:cxnLst/>
              <a:rect l="l" t="t" r="r" b="b"/>
              <a:pathLst>
                <a:path w="7540" h="776" extrusionOk="0">
                  <a:moveTo>
                    <a:pt x="4786" y="1"/>
                  </a:moveTo>
                  <a:cubicBezTo>
                    <a:pt x="4440" y="1"/>
                    <a:pt x="4100" y="63"/>
                    <a:pt x="3760" y="198"/>
                  </a:cubicBezTo>
                  <a:cubicBezTo>
                    <a:pt x="3607" y="158"/>
                    <a:pt x="3454" y="144"/>
                    <a:pt x="3301" y="144"/>
                  </a:cubicBezTo>
                  <a:cubicBezTo>
                    <a:pt x="3076" y="144"/>
                    <a:pt x="2851" y="175"/>
                    <a:pt x="2626" y="198"/>
                  </a:cubicBezTo>
                  <a:cubicBezTo>
                    <a:pt x="2616" y="189"/>
                    <a:pt x="2601" y="184"/>
                    <a:pt x="2584" y="184"/>
                  </a:cubicBezTo>
                  <a:cubicBezTo>
                    <a:pt x="2566" y="184"/>
                    <a:pt x="2546" y="189"/>
                    <a:pt x="2527" y="198"/>
                  </a:cubicBezTo>
                  <a:cubicBezTo>
                    <a:pt x="2497" y="179"/>
                    <a:pt x="2462" y="169"/>
                    <a:pt x="2425" y="169"/>
                  </a:cubicBezTo>
                  <a:cubicBezTo>
                    <a:pt x="2387" y="169"/>
                    <a:pt x="2348" y="179"/>
                    <a:pt x="2308" y="198"/>
                  </a:cubicBezTo>
                  <a:cubicBezTo>
                    <a:pt x="2298" y="189"/>
                    <a:pt x="2283" y="184"/>
                    <a:pt x="2263" y="184"/>
                  </a:cubicBezTo>
                  <a:cubicBezTo>
                    <a:pt x="2243" y="184"/>
                    <a:pt x="2218" y="189"/>
                    <a:pt x="2188" y="198"/>
                  </a:cubicBezTo>
                  <a:cubicBezTo>
                    <a:pt x="2125" y="146"/>
                    <a:pt x="2057" y="121"/>
                    <a:pt x="1986" y="121"/>
                  </a:cubicBezTo>
                  <a:cubicBezTo>
                    <a:pt x="1922" y="121"/>
                    <a:pt x="1856" y="141"/>
                    <a:pt x="1791" y="179"/>
                  </a:cubicBezTo>
                  <a:cubicBezTo>
                    <a:pt x="1771" y="169"/>
                    <a:pt x="1751" y="164"/>
                    <a:pt x="1733" y="164"/>
                  </a:cubicBezTo>
                  <a:cubicBezTo>
                    <a:pt x="1716" y="164"/>
                    <a:pt x="1701" y="169"/>
                    <a:pt x="1691" y="179"/>
                  </a:cubicBezTo>
                  <a:cubicBezTo>
                    <a:pt x="1415" y="148"/>
                    <a:pt x="1133" y="101"/>
                    <a:pt x="844" y="101"/>
                  </a:cubicBezTo>
                  <a:cubicBezTo>
                    <a:pt x="570" y="101"/>
                    <a:pt x="290" y="143"/>
                    <a:pt x="0" y="278"/>
                  </a:cubicBezTo>
                  <a:cubicBezTo>
                    <a:pt x="198" y="424"/>
                    <a:pt x="395" y="451"/>
                    <a:pt x="586" y="451"/>
                  </a:cubicBezTo>
                  <a:cubicBezTo>
                    <a:pt x="701" y="451"/>
                    <a:pt x="814" y="441"/>
                    <a:pt x="923" y="441"/>
                  </a:cubicBezTo>
                  <a:cubicBezTo>
                    <a:pt x="1052" y="441"/>
                    <a:pt x="1177" y="455"/>
                    <a:pt x="1293" y="517"/>
                  </a:cubicBezTo>
                  <a:cubicBezTo>
                    <a:pt x="1413" y="517"/>
                    <a:pt x="1512" y="557"/>
                    <a:pt x="1651" y="576"/>
                  </a:cubicBezTo>
                  <a:cubicBezTo>
                    <a:pt x="1679" y="591"/>
                    <a:pt x="1717" y="605"/>
                    <a:pt x="1758" y="605"/>
                  </a:cubicBezTo>
                  <a:cubicBezTo>
                    <a:pt x="1775" y="605"/>
                    <a:pt x="1793" y="602"/>
                    <a:pt x="1810" y="596"/>
                  </a:cubicBezTo>
                  <a:cubicBezTo>
                    <a:pt x="1880" y="576"/>
                    <a:pt x="1945" y="567"/>
                    <a:pt x="2007" y="567"/>
                  </a:cubicBezTo>
                  <a:cubicBezTo>
                    <a:pt x="2069" y="567"/>
                    <a:pt x="2129" y="576"/>
                    <a:pt x="2188" y="596"/>
                  </a:cubicBezTo>
                  <a:cubicBezTo>
                    <a:pt x="2268" y="596"/>
                    <a:pt x="2348" y="596"/>
                    <a:pt x="2387" y="576"/>
                  </a:cubicBezTo>
                  <a:cubicBezTo>
                    <a:pt x="2515" y="576"/>
                    <a:pt x="2616" y="627"/>
                    <a:pt x="2723" y="627"/>
                  </a:cubicBezTo>
                  <a:cubicBezTo>
                    <a:pt x="2750" y="627"/>
                    <a:pt x="2777" y="624"/>
                    <a:pt x="2805" y="616"/>
                  </a:cubicBezTo>
                  <a:cubicBezTo>
                    <a:pt x="2855" y="611"/>
                    <a:pt x="2904" y="608"/>
                    <a:pt x="2953" y="608"/>
                  </a:cubicBezTo>
                  <a:cubicBezTo>
                    <a:pt x="3357" y="608"/>
                    <a:pt x="3742" y="776"/>
                    <a:pt x="4133" y="776"/>
                  </a:cubicBezTo>
                  <a:cubicBezTo>
                    <a:pt x="4207" y="776"/>
                    <a:pt x="4282" y="770"/>
                    <a:pt x="4357" y="755"/>
                  </a:cubicBezTo>
                  <a:cubicBezTo>
                    <a:pt x="4456" y="755"/>
                    <a:pt x="4556" y="716"/>
                    <a:pt x="4635" y="696"/>
                  </a:cubicBezTo>
                  <a:cubicBezTo>
                    <a:pt x="4838" y="624"/>
                    <a:pt x="5055" y="610"/>
                    <a:pt x="5278" y="610"/>
                  </a:cubicBezTo>
                  <a:cubicBezTo>
                    <a:pt x="5427" y="610"/>
                    <a:pt x="5578" y="616"/>
                    <a:pt x="5729" y="616"/>
                  </a:cubicBezTo>
                  <a:cubicBezTo>
                    <a:pt x="5793" y="610"/>
                    <a:pt x="5857" y="608"/>
                    <a:pt x="5922" y="608"/>
                  </a:cubicBezTo>
                  <a:cubicBezTo>
                    <a:pt x="6137" y="608"/>
                    <a:pt x="6360" y="634"/>
                    <a:pt x="6578" y="634"/>
                  </a:cubicBezTo>
                  <a:cubicBezTo>
                    <a:pt x="6933" y="634"/>
                    <a:pt x="7274" y="564"/>
                    <a:pt x="7540" y="198"/>
                  </a:cubicBezTo>
                  <a:cubicBezTo>
                    <a:pt x="7424" y="72"/>
                    <a:pt x="7283" y="45"/>
                    <a:pt x="7137" y="45"/>
                  </a:cubicBezTo>
                  <a:cubicBezTo>
                    <a:pt x="7031" y="45"/>
                    <a:pt x="6924" y="59"/>
                    <a:pt x="6823" y="59"/>
                  </a:cubicBezTo>
                  <a:cubicBezTo>
                    <a:pt x="6326" y="39"/>
                    <a:pt x="5789" y="39"/>
                    <a:pt x="5272" y="39"/>
                  </a:cubicBezTo>
                  <a:cubicBezTo>
                    <a:pt x="5108" y="14"/>
                    <a:pt x="4946" y="1"/>
                    <a:pt x="4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5"/>
            <p:cNvSpPr/>
            <p:nvPr/>
          </p:nvSpPr>
          <p:spPr>
            <a:xfrm>
              <a:off x="5412100" y="807550"/>
              <a:ext cx="124850" cy="21775"/>
            </a:xfrm>
            <a:custGeom>
              <a:avLst/>
              <a:gdLst/>
              <a:ahLst/>
              <a:cxnLst/>
              <a:rect l="l" t="t" r="r" b="b"/>
              <a:pathLst>
                <a:path w="4994" h="871" extrusionOk="0">
                  <a:moveTo>
                    <a:pt x="4894" y="0"/>
                  </a:moveTo>
                  <a:cubicBezTo>
                    <a:pt x="3740" y="0"/>
                    <a:pt x="2606" y="120"/>
                    <a:pt x="1492" y="318"/>
                  </a:cubicBezTo>
                  <a:cubicBezTo>
                    <a:pt x="1094" y="398"/>
                    <a:pt x="756" y="657"/>
                    <a:pt x="339" y="657"/>
                  </a:cubicBezTo>
                  <a:cubicBezTo>
                    <a:pt x="282" y="619"/>
                    <a:pt x="226" y="599"/>
                    <a:pt x="172" y="599"/>
                  </a:cubicBezTo>
                  <a:cubicBezTo>
                    <a:pt x="111" y="599"/>
                    <a:pt x="53" y="624"/>
                    <a:pt x="0" y="677"/>
                  </a:cubicBezTo>
                  <a:cubicBezTo>
                    <a:pt x="479" y="810"/>
                    <a:pt x="957" y="871"/>
                    <a:pt x="1435" y="871"/>
                  </a:cubicBezTo>
                  <a:cubicBezTo>
                    <a:pt x="1952" y="871"/>
                    <a:pt x="2468" y="800"/>
                    <a:pt x="2984" y="677"/>
                  </a:cubicBezTo>
                  <a:cubicBezTo>
                    <a:pt x="3110" y="580"/>
                    <a:pt x="3240" y="540"/>
                    <a:pt x="3375" y="540"/>
                  </a:cubicBezTo>
                  <a:cubicBezTo>
                    <a:pt x="3518" y="540"/>
                    <a:pt x="3666" y="585"/>
                    <a:pt x="3820" y="657"/>
                  </a:cubicBezTo>
                  <a:cubicBezTo>
                    <a:pt x="3852" y="660"/>
                    <a:pt x="3883" y="661"/>
                    <a:pt x="3915" y="661"/>
                  </a:cubicBezTo>
                  <a:cubicBezTo>
                    <a:pt x="4269" y="661"/>
                    <a:pt x="4563" y="463"/>
                    <a:pt x="4874" y="299"/>
                  </a:cubicBezTo>
                  <a:cubicBezTo>
                    <a:pt x="4993" y="219"/>
                    <a:pt x="4914" y="100"/>
                    <a:pt x="4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5"/>
            <p:cNvSpPr/>
            <p:nvPr/>
          </p:nvSpPr>
          <p:spPr>
            <a:xfrm>
              <a:off x="4959525" y="719025"/>
              <a:ext cx="117900" cy="123850"/>
            </a:xfrm>
            <a:custGeom>
              <a:avLst/>
              <a:gdLst/>
              <a:ahLst/>
              <a:cxnLst/>
              <a:rect l="l" t="t" r="r" b="b"/>
              <a:pathLst>
                <a:path w="4716" h="4954" extrusionOk="0">
                  <a:moveTo>
                    <a:pt x="240" y="0"/>
                  </a:moveTo>
                  <a:cubicBezTo>
                    <a:pt x="120" y="40"/>
                    <a:pt x="41" y="120"/>
                    <a:pt x="1" y="239"/>
                  </a:cubicBezTo>
                  <a:cubicBezTo>
                    <a:pt x="657" y="975"/>
                    <a:pt x="1314" y="1731"/>
                    <a:pt x="1950" y="2467"/>
                  </a:cubicBezTo>
                  <a:cubicBezTo>
                    <a:pt x="2030" y="2527"/>
                    <a:pt x="2090" y="2606"/>
                    <a:pt x="2110" y="2666"/>
                  </a:cubicBezTo>
                  <a:cubicBezTo>
                    <a:pt x="2149" y="2745"/>
                    <a:pt x="2209" y="2785"/>
                    <a:pt x="2289" y="2845"/>
                  </a:cubicBezTo>
                  <a:lnTo>
                    <a:pt x="2448" y="3024"/>
                  </a:lnTo>
                  <a:lnTo>
                    <a:pt x="2627" y="3183"/>
                  </a:lnTo>
                  <a:cubicBezTo>
                    <a:pt x="2706" y="3243"/>
                    <a:pt x="2746" y="3283"/>
                    <a:pt x="2806" y="3362"/>
                  </a:cubicBezTo>
                  <a:cubicBezTo>
                    <a:pt x="2905" y="3442"/>
                    <a:pt x="2846" y="3641"/>
                    <a:pt x="3025" y="3661"/>
                  </a:cubicBezTo>
                  <a:cubicBezTo>
                    <a:pt x="3283" y="4357"/>
                    <a:pt x="3880" y="4655"/>
                    <a:pt x="4477" y="4954"/>
                  </a:cubicBezTo>
                  <a:cubicBezTo>
                    <a:pt x="4616" y="4934"/>
                    <a:pt x="4696" y="4834"/>
                    <a:pt x="4716" y="4715"/>
                  </a:cubicBezTo>
                  <a:cubicBezTo>
                    <a:pt x="3144" y="3223"/>
                    <a:pt x="1652" y="1651"/>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5"/>
            <p:cNvSpPr/>
            <p:nvPr/>
          </p:nvSpPr>
          <p:spPr>
            <a:xfrm>
              <a:off x="5086850" y="931800"/>
              <a:ext cx="57225" cy="70850"/>
            </a:xfrm>
            <a:custGeom>
              <a:avLst/>
              <a:gdLst/>
              <a:ahLst/>
              <a:cxnLst/>
              <a:rect l="l" t="t" r="r" b="b"/>
              <a:pathLst>
                <a:path w="2289" h="2834" extrusionOk="0">
                  <a:moveTo>
                    <a:pt x="805" y="1012"/>
                  </a:moveTo>
                  <a:cubicBezTo>
                    <a:pt x="814" y="1016"/>
                    <a:pt x="824" y="1018"/>
                    <a:pt x="836" y="1018"/>
                  </a:cubicBezTo>
                  <a:cubicBezTo>
                    <a:pt x="824" y="1047"/>
                    <a:pt x="818" y="1057"/>
                    <a:pt x="814" y="1057"/>
                  </a:cubicBezTo>
                  <a:cubicBezTo>
                    <a:pt x="807" y="1057"/>
                    <a:pt x="808" y="1030"/>
                    <a:pt x="805" y="1012"/>
                  </a:cubicBezTo>
                  <a:close/>
                  <a:moveTo>
                    <a:pt x="796" y="1456"/>
                  </a:moveTo>
                  <a:lnTo>
                    <a:pt x="737" y="1495"/>
                  </a:lnTo>
                  <a:cubicBezTo>
                    <a:pt x="733" y="1488"/>
                    <a:pt x="730" y="1481"/>
                    <a:pt x="726" y="1473"/>
                  </a:cubicBezTo>
                  <a:lnTo>
                    <a:pt x="726" y="1473"/>
                  </a:lnTo>
                  <a:lnTo>
                    <a:pt x="796" y="1456"/>
                  </a:lnTo>
                  <a:close/>
                  <a:moveTo>
                    <a:pt x="1387" y="1612"/>
                  </a:moveTo>
                  <a:cubicBezTo>
                    <a:pt x="1402" y="1612"/>
                    <a:pt x="1416" y="1621"/>
                    <a:pt x="1430" y="1634"/>
                  </a:cubicBezTo>
                  <a:lnTo>
                    <a:pt x="1430" y="1634"/>
                  </a:lnTo>
                  <a:cubicBezTo>
                    <a:pt x="1372" y="1615"/>
                    <a:pt x="1334" y="1615"/>
                    <a:pt x="1373" y="1615"/>
                  </a:cubicBezTo>
                  <a:cubicBezTo>
                    <a:pt x="1378" y="1613"/>
                    <a:pt x="1382" y="1612"/>
                    <a:pt x="1387" y="1612"/>
                  </a:cubicBezTo>
                  <a:close/>
                  <a:moveTo>
                    <a:pt x="1530" y="1714"/>
                  </a:moveTo>
                  <a:cubicBezTo>
                    <a:pt x="1531" y="1714"/>
                    <a:pt x="1532" y="1714"/>
                    <a:pt x="1532" y="1714"/>
                  </a:cubicBezTo>
                  <a:cubicBezTo>
                    <a:pt x="1631" y="1745"/>
                    <a:pt x="1721" y="1854"/>
                    <a:pt x="1812" y="1942"/>
                  </a:cubicBezTo>
                  <a:lnTo>
                    <a:pt x="1812" y="1942"/>
                  </a:lnTo>
                  <a:cubicBezTo>
                    <a:pt x="1713" y="1871"/>
                    <a:pt x="1611" y="1801"/>
                    <a:pt x="1530" y="1714"/>
                  </a:cubicBezTo>
                  <a:close/>
                  <a:moveTo>
                    <a:pt x="227" y="1"/>
                  </a:moveTo>
                  <a:cubicBezTo>
                    <a:pt x="194" y="1"/>
                    <a:pt x="157" y="15"/>
                    <a:pt x="120" y="43"/>
                  </a:cubicBezTo>
                  <a:cubicBezTo>
                    <a:pt x="64" y="391"/>
                    <a:pt x="310" y="534"/>
                    <a:pt x="517" y="698"/>
                  </a:cubicBezTo>
                  <a:lnTo>
                    <a:pt x="517" y="698"/>
                  </a:lnTo>
                  <a:cubicBezTo>
                    <a:pt x="486" y="677"/>
                    <a:pt x="453" y="657"/>
                    <a:pt x="418" y="640"/>
                  </a:cubicBezTo>
                  <a:cubicBezTo>
                    <a:pt x="398" y="630"/>
                    <a:pt x="369" y="625"/>
                    <a:pt x="334" y="625"/>
                  </a:cubicBezTo>
                  <a:cubicBezTo>
                    <a:pt x="299" y="625"/>
                    <a:pt x="259" y="630"/>
                    <a:pt x="219" y="640"/>
                  </a:cubicBezTo>
                  <a:cubicBezTo>
                    <a:pt x="180" y="640"/>
                    <a:pt x="140" y="680"/>
                    <a:pt x="120" y="700"/>
                  </a:cubicBezTo>
                  <a:cubicBezTo>
                    <a:pt x="120" y="719"/>
                    <a:pt x="100" y="779"/>
                    <a:pt x="100" y="799"/>
                  </a:cubicBezTo>
                  <a:cubicBezTo>
                    <a:pt x="140" y="879"/>
                    <a:pt x="219" y="958"/>
                    <a:pt x="299" y="1018"/>
                  </a:cubicBezTo>
                  <a:lnTo>
                    <a:pt x="498" y="1217"/>
                  </a:lnTo>
                  <a:lnTo>
                    <a:pt x="617" y="1336"/>
                  </a:lnTo>
                  <a:cubicBezTo>
                    <a:pt x="654" y="1361"/>
                    <a:pt x="676" y="1385"/>
                    <a:pt x="691" y="1414"/>
                  </a:cubicBezTo>
                  <a:lnTo>
                    <a:pt x="691" y="1414"/>
                  </a:lnTo>
                  <a:cubicBezTo>
                    <a:pt x="678" y="1398"/>
                    <a:pt x="661" y="1384"/>
                    <a:pt x="637" y="1376"/>
                  </a:cubicBezTo>
                  <a:cubicBezTo>
                    <a:pt x="597" y="1316"/>
                    <a:pt x="538" y="1296"/>
                    <a:pt x="518" y="1257"/>
                  </a:cubicBezTo>
                  <a:lnTo>
                    <a:pt x="339" y="1078"/>
                  </a:lnTo>
                  <a:lnTo>
                    <a:pt x="219" y="958"/>
                  </a:lnTo>
                  <a:cubicBezTo>
                    <a:pt x="160" y="899"/>
                    <a:pt x="120" y="879"/>
                    <a:pt x="60" y="839"/>
                  </a:cubicBezTo>
                  <a:cubicBezTo>
                    <a:pt x="40" y="879"/>
                    <a:pt x="20" y="879"/>
                    <a:pt x="1" y="899"/>
                  </a:cubicBezTo>
                  <a:cubicBezTo>
                    <a:pt x="319" y="1774"/>
                    <a:pt x="1095" y="2211"/>
                    <a:pt x="1731" y="2808"/>
                  </a:cubicBezTo>
                  <a:cubicBezTo>
                    <a:pt x="1775" y="2826"/>
                    <a:pt x="1815" y="2834"/>
                    <a:pt x="1850" y="2834"/>
                  </a:cubicBezTo>
                  <a:cubicBezTo>
                    <a:pt x="1974" y="2834"/>
                    <a:pt x="2052" y="2738"/>
                    <a:pt x="2129" y="2629"/>
                  </a:cubicBezTo>
                  <a:cubicBezTo>
                    <a:pt x="2214" y="2343"/>
                    <a:pt x="2107" y="2181"/>
                    <a:pt x="1949" y="2047"/>
                  </a:cubicBezTo>
                  <a:lnTo>
                    <a:pt x="1949" y="2047"/>
                  </a:lnTo>
                  <a:cubicBezTo>
                    <a:pt x="1973" y="2059"/>
                    <a:pt x="1997" y="2065"/>
                    <a:pt x="2022" y="2065"/>
                  </a:cubicBezTo>
                  <a:cubicBezTo>
                    <a:pt x="2104" y="2065"/>
                    <a:pt x="2191" y="1995"/>
                    <a:pt x="2288" y="1794"/>
                  </a:cubicBezTo>
                  <a:cubicBezTo>
                    <a:pt x="1970" y="1276"/>
                    <a:pt x="1592" y="819"/>
                    <a:pt x="995" y="600"/>
                  </a:cubicBezTo>
                  <a:cubicBezTo>
                    <a:pt x="737" y="421"/>
                    <a:pt x="597" y="162"/>
                    <a:pt x="319" y="63"/>
                  </a:cubicBezTo>
                  <a:cubicBezTo>
                    <a:pt x="297" y="20"/>
                    <a:pt x="265"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5"/>
            <p:cNvSpPr/>
            <p:nvPr/>
          </p:nvSpPr>
          <p:spPr>
            <a:xfrm>
              <a:off x="5072925" y="836875"/>
              <a:ext cx="83075" cy="79300"/>
            </a:xfrm>
            <a:custGeom>
              <a:avLst/>
              <a:gdLst/>
              <a:ahLst/>
              <a:cxnLst/>
              <a:rect l="l" t="t" r="r" b="b"/>
              <a:pathLst>
                <a:path w="3323" h="3172" extrusionOk="0">
                  <a:moveTo>
                    <a:pt x="199" y="1"/>
                  </a:moveTo>
                  <a:cubicBezTo>
                    <a:pt x="140" y="80"/>
                    <a:pt x="80" y="140"/>
                    <a:pt x="1" y="220"/>
                  </a:cubicBezTo>
                  <a:cubicBezTo>
                    <a:pt x="398" y="1194"/>
                    <a:pt x="1234" y="1732"/>
                    <a:pt x="1950" y="2328"/>
                  </a:cubicBezTo>
                  <a:cubicBezTo>
                    <a:pt x="2268" y="2388"/>
                    <a:pt x="2447" y="2627"/>
                    <a:pt x="2567" y="2905"/>
                  </a:cubicBezTo>
                  <a:cubicBezTo>
                    <a:pt x="2646" y="3005"/>
                    <a:pt x="2686" y="3104"/>
                    <a:pt x="2785" y="3164"/>
                  </a:cubicBezTo>
                  <a:cubicBezTo>
                    <a:pt x="2807" y="3169"/>
                    <a:pt x="2827" y="3172"/>
                    <a:pt x="2846" y="3172"/>
                  </a:cubicBezTo>
                  <a:cubicBezTo>
                    <a:pt x="2897" y="3172"/>
                    <a:pt x="2941" y="3153"/>
                    <a:pt x="2984" y="3124"/>
                  </a:cubicBezTo>
                  <a:cubicBezTo>
                    <a:pt x="3084" y="3064"/>
                    <a:pt x="3183" y="2965"/>
                    <a:pt x="3263" y="2865"/>
                  </a:cubicBezTo>
                  <a:cubicBezTo>
                    <a:pt x="3283" y="2806"/>
                    <a:pt x="3283" y="2786"/>
                    <a:pt x="3323" y="2766"/>
                  </a:cubicBezTo>
                  <a:cubicBezTo>
                    <a:pt x="3084" y="2468"/>
                    <a:pt x="2885" y="2169"/>
                    <a:pt x="2646" y="1891"/>
                  </a:cubicBezTo>
                  <a:cubicBezTo>
                    <a:pt x="2388" y="1592"/>
                    <a:pt x="2030" y="1373"/>
                    <a:pt x="1851" y="1015"/>
                  </a:cubicBezTo>
                  <a:cubicBezTo>
                    <a:pt x="1736" y="798"/>
                    <a:pt x="1585" y="769"/>
                    <a:pt x="1432" y="769"/>
                  </a:cubicBezTo>
                  <a:cubicBezTo>
                    <a:pt x="1377" y="769"/>
                    <a:pt x="1322" y="773"/>
                    <a:pt x="1269" y="773"/>
                  </a:cubicBezTo>
                  <a:cubicBezTo>
                    <a:pt x="1185" y="773"/>
                    <a:pt x="1105" y="764"/>
                    <a:pt x="1035" y="717"/>
                  </a:cubicBezTo>
                  <a:cubicBezTo>
                    <a:pt x="776" y="598"/>
                    <a:pt x="597" y="379"/>
                    <a:pt x="378" y="180"/>
                  </a:cubicBezTo>
                  <a:cubicBezTo>
                    <a:pt x="339" y="120"/>
                    <a:pt x="259" y="8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5"/>
            <p:cNvSpPr/>
            <p:nvPr/>
          </p:nvSpPr>
          <p:spPr>
            <a:xfrm>
              <a:off x="5044075" y="847825"/>
              <a:ext cx="91050" cy="104450"/>
            </a:xfrm>
            <a:custGeom>
              <a:avLst/>
              <a:gdLst/>
              <a:ahLst/>
              <a:cxnLst/>
              <a:rect l="l" t="t" r="r" b="b"/>
              <a:pathLst>
                <a:path w="3642" h="4178" extrusionOk="0">
                  <a:moveTo>
                    <a:pt x="836" y="100"/>
                  </a:moveTo>
                  <a:cubicBezTo>
                    <a:pt x="558" y="259"/>
                    <a:pt x="140" y="0"/>
                    <a:pt x="1" y="438"/>
                  </a:cubicBezTo>
                  <a:lnTo>
                    <a:pt x="1" y="577"/>
                  </a:lnTo>
                  <a:cubicBezTo>
                    <a:pt x="1095" y="1512"/>
                    <a:pt x="2050" y="2567"/>
                    <a:pt x="2925" y="3740"/>
                  </a:cubicBezTo>
                  <a:cubicBezTo>
                    <a:pt x="3024" y="3979"/>
                    <a:pt x="3144" y="4178"/>
                    <a:pt x="3442" y="4178"/>
                  </a:cubicBezTo>
                  <a:cubicBezTo>
                    <a:pt x="3542" y="4158"/>
                    <a:pt x="3601" y="4118"/>
                    <a:pt x="3641" y="4039"/>
                  </a:cubicBezTo>
                  <a:cubicBezTo>
                    <a:pt x="3502" y="3144"/>
                    <a:pt x="2646" y="2746"/>
                    <a:pt x="2169" y="2089"/>
                  </a:cubicBezTo>
                  <a:cubicBezTo>
                    <a:pt x="2010" y="1890"/>
                    <a:pt x="1791" y="1751"/>
                    <a:pt x="1731" y="1453"/>
                  </a:cubicBezTo>
                  <a:cubicBezTo>
                    <a:pt x="1751" y="1353"/>
                    <a:pt x="1831" y="1254"/>
                    <a:pt x="1891" y="1154"/>
                  </a:cubicBezTo>
                  <a:cubicBezTo>
                    <a:pt x="1811" y="975"/>
                    <a:pt x="1712" y="856"/>
                    <a:pt x="1532" y="796"/>
                  </a:cubicBezTo>
                  <a:lnTo>
                    <a:pt x="1314" y="796"/>
                  </a:lnTo>
                  <a:cubicBezTo>
                    <a:pt x="1296" y="808"/>
                    <a:pt x="1282" y="813"/>
                    <a:pt x="1270" y="813"/>
                  </a:cubicBezTo>
                  <a:cubicBezTo>
                    <a:pt x="1242" y="813"/>
                    <a:pt x="1228" y="785"/>
                    <a:pt x="1214" y="756"/>
                  </a:cubicBezTo>
                  <a:cubicBezTo>
                    <a:pt x="1254" y="737"/>
                    <a:pt x="1314" y="677"/>
                    <a:pt x="1353" y="597"/>
                  </a:cubicBezTo>
                  <a:cubicBezTo>
                    <a:pt x="1234" y="378"/>
                    <a:pt x="1055" y="239"/>
                    <a:pt x="836" y="10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5"/>
            <p:cNvSpPr/>
            <p:nvPr/>
          </p:nvSpPr>
          <p:spPr>
            <a:xfrm>
              <a:off x="5146525" y="906500"/>
              <a:ext cx="68150" cy="65675"/>
            </a:xfrm>
            <a:custGeom>
              <a:avLst/>
              <a:gdLst/>
              <a:ahLst/>
              <a:cxnLst/>
              <a:rect l="l" t="t" r="r" b="b"/>
              <a:pathLst>
                <a:path w="2726" h="2627" extrusionOk="0">
                  <a:moveTo>
                    <a:pt x="398" y="1"/>
                  </a:moveTo>
                  <a:cubicBezTo>
                    <a:pt x="339" y="1"/>
                    <a:pt x="319" y="1"/>
                    <a:pt x="299" y="21"/>
                  </a:cubicBezTo>
                  <a:cubicBezTo>
                    <a:pt x="219" y="120"/>
                    <a:pt x="120" y="220"/>
                    <a:pt x="21" y="319"/>
                  </a:cubicBezTo>
                  <a:lnTo>
                    <a:pt x="1" y="399"/>
                  </a:lnTo>
                  <a:cubicBezTo>
                    <a:pt x="1" y="777"/>
                    <a:pt x="239" y="995"/>
                    <a:pt x="558" y="1135"/>
                  </a:cubicBezTo>
                  <a:cubicBezTo>
                    <a:pt x="1135" y="1533"/>
                    <a:pt x="1592" y="2129"/>
                    <a:pt x="2229" y="2468"/>
                  </a:cubicBezTo>
                  <a:cubicBezTo>
                    <a:pt x="2328" y="2487"/>
                    <a:pt x="2408" y="2527"/>
                    <a:pt x="2428" y="2627"/>
                  </a:cubicBezTo>
                  <a:cubicBezTo>
                    <a:pt x="2706" y="2607"/>
                    <a:pt x="2726" y="2487"/>
                    <a:pt x="2607" y="2269"/>
                  </a:cubicBezTo>
                  <a:cubicBezTo>
                    <a:pt x="2547" y="2209"/>
                    <a:pt x="2507" y="2129"/>
                    <a:pt x="2467" y="2090"/>
                  </a:cubicBezTo>
                  <a:cubicBezTo>
                    <a:pt x="1871" y="1294"/>
                    <a:pt x="1135" y="618"/>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5"/>
            <p:cNvSpPr/>
            <p:nvPr/>
          </p:nvSpPr>
          <p:spPr>
            <a:xfrm>
              <a:off x="5842275" y="922350"/>
              <a:ext cx="138275" cy="24475"/>
            </a:xfrm>
            <a:custGeom>
              <a:avLst/>
              <a:gdLst/>
              <a:ahLst/>
              <a:cxnLst/>
              <a:rect l="l" t="t" r="r" b="b"/>
              <a:pathLst>
                <a:path w="5531" h="979" extrusionOk="0">
                  <a:moveTo>
                    <a:pt x="4938" y="1"/>
                  </a:moveTo>
                  <a:cubicBezTo>
                    <a:pt x="4917" y="1"/>
                    <a:pt x="4896" y="2"/>
                    <a:pt x="4874" y="3"/>
                  </a:cubicBezTo>
                  <a:cubicBezTo>
                    <a:pt x="3906" y="152"/>
                    <a:pt x="2973" y="284"/>
                    <a:pt x="2010" y="284"/>
                  </a:cubicBezTo>
                  <a:cubicBezTo>
                    <a:pt x="1944" y="284"/>
                    <a:pt x="1877" y="283"/>
                    <a:pt x="1811" y="282"/>
                  </a:cubicBezTo>
                  <a:cubicBezTo>
                    <a:pt x="1552" y="282"/>
                    <a:pt x="1313" y="302"/>
                    <a:pt x="1055" y="441"/>
                  </a:cubicBezTo>
                  <a:cubicBezTo>
                    <a:pt x="935" y="600"/>
                    <a:pt x="737" y="600"/>
                    <a:pt x="538" y="600"/>
                  </a:cubicBezTo>
                  <a:cubicBezTo>
                    <a:pt x="501" y="600"/>
                    <a:pt x="465" y="600"/>
                    <a:pt x="429" y="600"/>
                  </a:cubicBezTo>
                  <a:cubicBezTo>
                    <a:pt x="268" y="600"/>
                    <a:pt x="114" y="613"/>
                    <a:pt x="1" y="759"/>
                  </a:cubicBezTo>
                  <a:cubicBezTo>
                    <a:pt x="158" y="960"/>
                    <a:pt x="357" y="975"/>
                    <a:pt x="561" y="975"/>
                  </a:cubicBezTo>
                  <a:cubicBezTo>
                    <a:pt x="595" y="975"/>
                    <a:pt x="630" y="974"/>
                    <a:pt x="665" y="974"/>
                  </a:cubicBezTo>
                  <a:cubicBezTo>
                    <a:pt x="709" y="974"/>
                    <a:pt x="753" y="975"/>
                    <a:pt x="796" y="978"/>
                  </a:cubicBezTo>
                  <a:cubicBezTo>
                    <a:pt x="1453" y="958"/>
                    <a:pt x="2109" y="879"/>
                    <a:pt x="2785" y="799"/>
                  </a:cubicBezTo>
                  <a:cubicBezTo>
                    <a:pt x="3482" y="560"/>
                    <a:pt x="4218" y="540"/>
                    <a:pt x="4974" y="461"/>
                  </a:cubicBezTo>
                  <a:cubicBezTo>
                    <a:pt x="5212" y="441"/>
                    <a:pt x="5511" y="501"/>
                    <a:pt x="5531" y="103"/>
                  </a:cubicBezTo>
                  <a:cubicBezTo>
                    <a:pt x="5332" y="85"/>
                    <a:pt x="5149" y="1"/>
                    <a:pt x="49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5"/>
            <p:cNvSpPr/>
            <p:nvPr/>
          </p:nvSpPr>
          <p:spPr>
            <a:xfrm>
              <a:off x="4874000" y="629000"/>
              <a:ext cx="92025" cy="96000"/>
            </a:xfrm>
            <a:custGeom>
              <a:avLst/>
              <a:gdLst/>
              <a:ahLst/>
              <a:cxnLst/>
              <a:rect l="l" t="t" r="r" b="b"/>
              <a:pathLst>
                <a:path w="3681" h="3840" extrusionOk="0">
                  <a:moveTo>
                    <a:pt x="359" y="1"/>
                  </a:moveTo>
                  <a:cubicBezTo>
                    <a:pt x="259" y="40"/>
                    <a:pt x="199" y="80"/>
                    <a:pt x="179" y="180"/>
                  </a:cubicBezTo>
                  <a:cubicBezTo>
                    <a:pt x="0" y="478"/>
                    <a:pt x="239" y="657"/>
                    <a:pt x="438" y="796"/>
                  </a:cubicBezTo>
                  <a:cubicBezTo>
                    <a:pt x="1035" y="1254"/>
                    <a:pt x="1532" y="1791"/>
                    <a:pt x="1990" y="2368"/>
                  </a:cubicBezTo>
                  <a:cubicBezTo>
                    <a:pt x="2427" y="2925"/>
                    <a:pt x="2945" y="3363"/>
                    <a:pt x="3442" y="3840"/>
                  </a:cubicBezTo>
                  <a:cubicBezTo>
                    <a:pt x="3502" y="3760"/>
                    <a:pt x="3621" y="3681"/>
                    <a:pt x="3681" y="3621"/>
                  </a:cubicBezTo>
                  <a:cubicBezTo>
                    <a:pt x="3462" y="3442"/>
                    <a:pt x="3283" y="3184"/>
                    <a:pt x="3143" y="2945"/>
                  </a:cubicBezTo>
                  <a:cubicBezTo>
                    <a:pt x="2288" y="1871"/>
                    <a:pt x="1274" y="995"/>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5"/>
            <p:cNvSpPr/>
            <p:nvPr/>
          </p:nvSpPr>
          <p:spPr>
            <a:xfrm>
              <a:off x="5239025" y="986925"/>
              <a:ext cx="108450" cy="22550"/>
            </a:xfrm>
            <a:custGeom>
              <a:avLst/>
              <a:gdLst/>
              <a:ahLst/>
              <a:cxnLst/>
              <a:rect l="l" t="t" r="r" b="b"/>
              <a:pathLst>
                <a:path w="4338" h="902" extrusionOk="0">
                  <a:moveTo>
                    <a:pt x="3357" y="0"/>
                  </a:moveTo>
                  <a:cubicBezTo>
                    <a:pt x="2483" y="0"/>
                    <a:pt x="1627" y="166"/>
                    <a:pt x="780" y="166"/>
                  </a:cubicBezTo>
                  <a:cubicBezTo>
                    <a:pt x="746" y="166"/>
                    <a:pt x="711" y="166"/>
                    <a:pt x="677" y="166"/>
                  </a:cubicBezTo>
                  <a:cubicBezTo>
                    <a:pt x="359" y="166"/>
                    <a:pt x="160" y="384"/>
                    <a:pt x="1" y="623"/>
                  </a:cubicBezTo>
                  <a:cubicBezTo>
                    <a:pt x="21" y="742"/>
                    <a:pt x="100" y="822"/>
                    <a:pt x="200" y="882"/>
                  </a:cubicBezTo>
                  <a:cubicBezTo>
                    <a:pt x="217" y="888"/>
                    <a:pt x="235" y="890"/>
                    <a:pt x="253" y="890"/>
                  </a:cubicBezTo>
                  <a:cubicBezTo>
                    <a:pt x="296" y="890"/>
                    <a:pt x="342" y="876"/>
                    <a:pt x="399" y="862"/>
                  </a:cubicBezTo>
                  <a:cubicBezTo>
                    <a:pt x="458" y="782"/>
                    <a:pt x="418" y="623"/>
                    <a:pt x="558" y="603"/>
                  </a:cubicBezTo>
                  <a:lnTo>
                    <a:pt x="558" y="603"/>
                  </a:lnTo>
                  <a:cubicBezTo>
                    <a:pt x="418" y="683"/>
                    <a:pt x="478" y="762"/>
                    <a:pt x="518" y="862"/>
                  </a:cubicBezTo>
                  <a:cubicBezTo>
                    <a:pt x="578" y="882"/>
                    <a:pt x="657" y="902"/>
                    <a:pt x="717" y="902"/>
                  </a:cubicBezTo>
                  <a:cubicBezTo>
                    <a:pt x="796" y="882"/>
                    <a:pt x="856" y="842"/>
                    <a:pt x="896" y="782"/>
                  </a:cubicBezTo>
                  <a:cubicBezTo>
                    <a:pt x="975" y="603"/>
                    <a:pt x="1154" y="583"/>
                    <a:pt x="1314" y="583"/>
                  </a:cubicBezTo>
                  <a:cubicBezTo>
                    <a:pt x="2101" y="513"/>
                    <a:pt x="2888" y="397"/>
                    <a:pt x="3675" y="397"/>
                  </a:cubicBezTo>
                  <a:cubicBezTo>
                    <a:pt x="3783" y="397"/>
                    <a:pt x="3891" y="399"/>
                    <a:pt x="3999" y="404"/>
                  </a:cubicBezTo>
                  <a:lnTo>
                    <a:pt x="4337" y="86"/>
                  </a:lnTo>
                  <a:cubicBezTo>
                    <a:pt x="4008" y="23"/>
                    <a:pt x="3681" y="0"/>
                    <a:pt x="3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5"/>
            <p:cNvSpPr/>
            <p:nvPr/>
          </p:nvSpPr>
          <p:spPr>
            <a:xfrm>
              <a:off x="4812325" y="556700"/>
              <a:ext cx="70150" cy="76800"/>
            </a:xfrm>
            <a:custGeom>
              <a:avLst/>
              <a:gdLst/>
              <a:ahLst/>
              <a:cxnLst/>
              <a:rect l="l" t="t" r="r" b="b"/>
              <a:pathLst>
                <a:path w="2806" h="3072" extrusionOk="0">
                  <a:moveTo>
                    <a:pt x="196" y="0"/>
                  </a:moveTo>
                  <a:cubicBezTo>
                    <a:pt x="102" y="0"/>
                    <a:pt x="32" y="77"/>
                    <a:pt x="1" y="287"/>
                  </a:cubicBezTo>
                  <a:cubicBezTo>
                    <a:pt x="80" y="346"/>
                    <a:pt x="140" y="406"/>
                    <a:pt x="180" y="466"/>
                  </a:cubicBezTo>
                  <a:cubicBezTo>
                    <a:pt x="677" y="1142"/>
                    <a:pt x="956" y="1958"/>
                    <a:pt x="1751" y="2375"/>
                  </a:cubicBezTo>
                  <a:cubicBezTo>
                    <a:pt x="1930" y="2594"/>
                    <a:pt x="2070" y="2833"/>
                    <a:pt x="2328" y="2952"/>
                  </a:cubicBezTo>
                  <a:cubicBezTo>
                    <a:pt x="2428" y="2972"/>
                    <a:pt x="2547" y="2972"/>
                    <a:pt x="2627" y="3072"/>
                  </a:cubicBezTo>
                  <a:lnTo>
                    <a:pt x="2806" y="2893"/>
                  </a:lnTo>
                  <a:lnTo>
                    <a:pt x="2646" y="2535"/>
                  </a:lnTo>
                  <a:cubicBezTo>
                    <a:pt x="1930" y="1838"/>
                    <a:pt x="1234" y="1102"/>
                    <a:pt x="677" y="287"/>
                  </a:cubicBezTo>
                  <a:cubicBezTo>
                    <a:pt x="657" y="207"/>
                    <a:pt x="598" y="167"/>
                    <a:pt x="538" y="147"/>
                  </a:cubicBezTo>
                  <a:lnTo>
                    <a:pt x="498" y="147"/>
                  </a:lnTo>
                  <a:cubicBezTo>
                    <a:pt x="385" y="63"/>
                    <a:pt x="281" y="0"/>
                    <a:pt x="1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5"/>
            <p:cNvSpPr/>
            <p:nvPr/>
          </p:nvSpPr>
          <p:spPr>
            <a:xfrm>
              <a:off x="5166425" y="1098975"/>
              <a:ext cx="82575" cy="48525"/>
            </a:xfrm>
            <a:custGeom>
              <a:avLst/>
              <a:gdLst/>
              <a:ahLst/>
              <a:cxnLst/>
              <a:rect l="l" t="t" r="r" b="b"/>
              <a:pathLst>
                <a:path w="3303" h="1941" extrusionOk="0">
                  <a:moveTo>
                    <a:pt x="438" y="0"/>
                  </a:moveTo>
                  <a:cubicBezTo>
                    <a:pt x="438" y="199"/>
                    <a:pt x="339" y="299"/>
                    <a:pt x="140" y="299"/>
                  </a:cubicBezTo>
                  <a:cubicBezTo>
                    <a:pt x="0" y="597"/>
                    <a:pt x="279" y="697"/>
                    <a:pt x="438" y="816"/>
                  </a:cubicBezTo>
                  <a:cubicBezTo>
                    <a:pt x="876" y="1154"/>
                    <a:pt x="1293" y="1472"/>
                    <a:pt x="1731" y="1791"/>
                  </a:cubicBezTo>
                  <a:cubicBezTo>
                    <a:pt x="1868" y="1896"/>
                    <a:pt x="2012" y="1940"/>
                    <a:pt x="2154" y="1940"/>
                  </a:cubicBezTo>
                  <a:cubicBezTo>
                    <a:pt x="2280" y="1940"/>
                    <a:pt x="2406" y="1906"/>
                    <a:pt x="2527" y="1850"/>
                  </a:cubicBezTo>
                  <a:cubicBezTo>
                    <a:pt x="2726" y="1771"/>
                    <a:pt x="2925" y="1751"/>
                    <a:pt x="3104" y="1671"/>
                  </a:cubicBezTo>
                  <a:cubicBezTo>
                    <a:pt x="3183" y="1651"/>
                    <a:pt x="3223" y="1592"/>
                    <a:pt x="3283" y="1512"/>
                  </a:cubicBezTo>
                  <a:cubicBezTo>
                    <a:pt x="3303" y="1313"/>
                    <a:pt x="3203" y="1194"/>
                    <a:pt x="3084" y="1094"/>
                  </a:cubicBezTo>
                  <a:cubicBezTo>
                    <a:pt x="2785" y="995"/>
                    <a:pt x="2686" y="657"/>
                    <a:pt x="2368" y="557"/>
                  </a:cubicBezTo>
                  <a:cubicBezTo>
                    <a:pt x="2228" y="557"/>
                    <a:pt x="2109" y="577"/>
                    <a:pt x="2029" y="677"/>
                  </a:cubicBezTo>
                  <a:cubicBezTo>
                    <a:pt x="2025" y="676"/>
                    <a:pt x="2021" y="676"/>
                    <a:pt x="2018" y="676"/>
                  </a:cubicBezTo>
                  <a:cubicBezTo>
                    <a:pt x="1879" y="676"/>
                    <a:pt x="2083" y="973"/>
                    <a:pt x="1919" y="973"/>
                  </a:cubicBezTo>
                  <a:cubicBezTo>
                    <a:pt x="1880" y="973"/>
                    <a:pt x="1820" y="956"/>
                    <a:pt x="1731" y="915"/>
                  </a:cubicBezTo>
                  <a:cubicBezTo>
                    <a:pt x="1234" y="697"/>
                    <a:pt x="915" y="259"/>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5"/>
            <p:cNvSpPr/>
            <p:nvPr/>
          </p:nvSpPr>
          <p:spPr>
            <a:xfrm>
              <a:off x="5230575" y="661325"/>
              <a:ext cx="72625" cy="81225"/>
            </a:xfrm>
            <a:custGeom>
              <a:avLst/>
              <a:gdLst/>
              <a:ahLst/>
              <a:cxnLst/>
              <a:rect l="l" t="t" r="r" b="b"/>
              <a:pathLst>
                <a:path w="2905" h="3249" extrusionOk="0">
                  <a:moveTo>
                    <a:pt x="160" y="1"/>
                  </a:moveTo>
                  <a:cubicBezTo>
                    <a:pt x="100" y="1"/>
                    <a:pt x="40" y="60"/>
                    <a:pt x="0" y="100"/>
                  </a:cubicBezTo>
                  <a:cubicBezTo>
                    <a:pt x="458" y="1055"/>
                    <a:pt x="1413" y="1612"/>
                    <a:pt x="1910" y="2547"/>
                  </a:cubicBezTo>
                  <a:cubicBezTo>
                    <a:pt x="2136" y="2791"/>
                    <a:pt x="2219" y="3248"/>
                    <a:pt x="2697" y="3248"/>
                  </a:cubicBezTo>
                  <a:cubicBezTo>
                    <a:pt x="2725" y="3248"/>
                    <a:pt x="2754" y="3247"/>
                    <a:pt x="2785" y="3243"/>
                  </a:cubicBezTo>
                  <a:cubicBezTo>
                    <a:pt x="2905" y="3104"/>
                    <a:pt x="2785" y="2985"/>
                    <a:pt x="2805" y="2865"/>
                  </a:cubicBezTo>
                  <a:cubicBezTo>
                    <a:pt x="2726" y="2806"/>
                    <a:pt x="2686" y="2746"/>
                    <a:pt x="2626" y="2686"/>
                  </a:cubicBezTo>
                  <a:cubicBezTo>
                    <a:pt x="2547" y="2646"/>
                    <a:pt x="2408" y="2666"/>
                    <a:pt x="2447" y="2487"/>
                  </a:cubicBezTo>
                  <a:cubicBezTo>
                    <a:pt x="2228" y="2149"/>
                    <a:pt x="1890" y="1891"/>
                    <a:pt x="1711" y="1493"/>
                  </a:cubicBezTo>
                  <a:cubicBezTo>
                    <a:pt x="1652" y="1433"/>
                    <a:pt x="1612" y="1373"/>
                    <a:pt x="1532" y="1353"/>
                  </a:cubicBezTo>
                  <a:cubicBezTo>
                    <a:pt x="1453" y="1075"/>
                    <a:pt x="1214" y="975"/>
                    <a:pt x="1035" y="796"/>
                  </a:cubicBezTo>
                  <a:cubicBezTo>
                    <a:pt x="955" y="578"/>
                    <a:pt x="836" y="399"/>
                    <a:pt x="637" y="279"/>
                  </a:cubicBezTo>
                  <a:cubicBezTo>
                    <a:pt x="557" y="220"/>
                    <a:pt x="438" y="200"/>
                    <a:pt x="398" y="100"/>
                  </a:cubicBezTo>
                  <a:lnTo>
                    <a:pt x="359" y="80"/>
                  </a:lnTo>
                  <a:cubicBezTo>
                    <a:pt x="319" y="21"/>
                    <a:pt x="239"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5"/>
            <p:cNvSpPr/>
            <p:nvPr/>
          </p:nvSpPr>
          <p:spPr>
            <a:xfrm>
              <a:off x="5445925" y="946150"/>
              <a:ext cx="106450" cy="17575"/>
            </a:xfrm>
            <a:custGeom>
              <a:avLst/>
              <a:gdLst/>
              <a:ahLst/>
              <a:cxnLst/>
              <a:rect l="l" t="t" r="r" b="b"/>
              <a:pathLst>
                <a:path w="4258" h="703" extrusionOk="0">
                  <a:moveTo>
                    <a:pt x="2966" y="0"/>
                  </a:moveTo>
                  <a:cubicBezTo>
                    <a:pt x="2341" y="0"/>
                    <a:pt x="1721" y="79"/>
                    <a:pt x="1094" y="185"/>
                  </a:cubicBezTo>
                  <a:cubicBezTo>
                    <a:pt x="995" y="235"/>
                    <a:pt x="888" y="246"/>
                    <a:pt x="779" y="246"/>
                  </a:cubicBezTo>
                  <a:cubicBezTo>
                    <a:pt x="692" y="246"/>
                    <a:pt x="605" y="239"/>
                    <a:pt x="518" y="239"/>
                  </a:cubicBezTo>
                  <a:cubicBezTo>
                    <a:pt x="363" y="239"/>
                    <a:pt x="212" y="261"/>
                    <a:pt x="80" y="384"/>
                  </a:cubicBezTo>
                  <a:cubicBezTo>
                    <a:pt x="40" y="444"/>
                    <a:pt x="0" y="523"/>
                    <a:pt x="0" y="603"/>
                  </a:cubicBezTo>
                  <a:cubicBezTo>
                    <a:pt x="0" y="623"/>
                    <a:pt x="40" y="683"/>
                    <a:pt x="60" y="702"/>
                  </a:cubicBezTo>
                  <a:cubicBezTo>
                    <a:pt x="1333" y="583"/>
                    <a:pt x="2586" y="484"/>
                    <a:pt x="3859" y="484"/>
                  </a:cubicBezTo>
                  <a:cubicBezTo>
                    <a:pt x="3744" y="344"/>
                    <a:pt x="3602" y="320"/>
                    <a:pt x="3449" y="320"/>
                  </a:cubicBezTo>
                  <a:cubicBezTo>
                    <a:pt x="3368" y="320"/>
                    <a:pt x="3284" y="327"/>
                    <a:pt x="3200" y="327"/>
                  </a:cubicBezTo>
                  <a:cubicBezTo>
                    <a:pt x="3059" y="327"/>
                    <a:pt x="2916" y="307"/>
                    <a:pt x="2785" y="205"/>
                  </a:cubicBezTo>
                  <a:cubicBezTo>
                    <a:pt x="3322" y="185"/>
                    <a:pt x="3780" y="145"/>
                    <a:pt x="4257" y="126"/>
                  </a:cubicBezTo>
                  <a:cubicBezTo>
                    <a:pt x="3822" y="37"/>
                    <a:pt x="3393" y="0"/>
                    <a:pt x="2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5"/>
            <p:cNvSpPr/>
            <p:nvPr/>
          </p:nvSpPr>
          <p:spPr>
            <a:xfrm>
              <a:off x="5224100" y="604275"/>
              <a:ext cx="114425" cy="30350"/>
            </a:xfrm>
            <a:custGeom>
              <a:avLst/>
              <a:gdLst/>
              <a:ahLst/>
              <a:cxnLst/>
              <a:rect l="l" t="t" r="r" b="b"/>
              <a:pathLst>
                <a:path w="4577" h="1214" extrusionOk="0">
                  <a:moveTo>
                    <a:pt x="4367" y="0"/>
                  </a:moveTo>
                  <a:cubicBezTo>
                    <a:pt x="4293" y="0"/>
                    <a:pt x="4218" y="25"/>
                    <a:pt x="4158" y="55"/>
                  </a:cubicBezTo>
                  <a:cubicBezTo>
                    <a:pt x="3641" y="174"/>
                    <a:pt x="3084" y="55"/>
                    <a:pt x="2567" y="214"/>
                  </a:cubicBezTo>
                  <a:cubicBezTo>
                    <a:pt x="2368" y="254"/>
                    <a:pt x="2149" y="214"/>
                    <a:pt x="1950" y="274"/>
                  </a:cubicBezTo>
                  <a:cubicBezTo>
                    <a:pt x="1592" y="313"/>
                    <a:pt x="1254" y="353"/>
                    <a:pt x="916" y="453"/>
                  </a:cubicBezTo>
                  <a:cubicBezTo>
                    <a:pt x="598" y="552"/>
                    <a:pt x="120" y="353"/>
                    <a:pt x="1" y="870"/>
                  </a:cubicBezTo>
                  <a:cubicBezTo>
                    <a:pt x="21" y="1010"/>
                    <a:pt x="120" y="1109"/>
                    <a:pt x="259" y="1169"/>
                  </a:cubicBezTo>
                  <a:cubicBezTo>
                    <a:pt x="279" y="1199"/>
                    <a:pt x="309" y="1213"/>
                    <a:pt x="339" y="1213"/>
                  </a:cubicBezTo>
                  <a:cubicBezTo>
                    <a:pt x="369" y="1213"/>
                    <a:pt x="399" y="1199"/>
                    <a:pt x="419" y="1169"/>
                  </a:cubicBezTo>
                  <a:lnTo>
                    <a:pt x="777" y="1169"/>
                  </a:lnTo>
                  <a:cubicBezTo>
                    <a:pt x="836" y="1074"/>
                    <a:pt x="902" y="1050"/>
                    <a:pt x="979" y="1050"/>
                  </a:cubicBezTo>
                  <a:cubicBezTo>
                    <a:pt x="1032" y="1050"/>
                    <a:pt x="1090" y="1061"/>
                    <a:pt x="1155" y="1069"/>
                  </a:cubicBezTo>
                  <a:cubicBezTo>
                    <a:pt x="1214" y="1069"/>
                    <a:pt x="1294" y="1049"/>
                    <a:pt x="1354" y="990"/>
                  </a:cubicBezTo>
                  <a:cubicBezTo>
                    <a:pt x="1570" y="834"/>
                    <a:pt x="1800" y="786"/>
                    <a:pt x="2036" y="786"/>
                  </a:cubicBezTo>
                  <a:cubicBezTo>
                    <a:pt x="2192" y="786"/>
                    <a:pt x="2349" y="807"/>
                    <a:pt x="2507" y="831"/>
                  </a:cubicBezTo>
                  <a:cubicBezTo>
                    <a:pt x="3243" y="691"/>
                    <a:pt x="3940" y="492"/>
                    <a:pt x="4576" y="95"/>
                  </a:cubicBezTo>
                  <a:cubicBezTo>
                    <a:pt x="4517" y="25"/>
                    <a:pt x="4442" y="0"/>
                    <a:pt x="4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5"/>
            <p:cNvSpPr/>
            <p:nvPr/>
          </p:nvSpPr>
          <p:spPr>
            <a:xfrm>
              <a:off x="4880475" y="541975"/>
              <a:ext cx="40800" cy="60700"/>
            </a:xfrm>
            <a:custGeom>
              <a:avLst/>
              <a:gdLst/>
              <a:ahLst/>
              <a:cxnLst/>
              <a:rect l="l" t="t" r="r" b="b"/>
              <a:pathLst>
                <a:path w="1632" h="2428" extrusionOk="0">
                  <a:moveTo>
                    <a:pt x="279" y="0"/>
                  </a:moveTo>
                  <a:cubicBezTo>
                    <a:pt x="0" y="478"/>
                    <a:pt x="517" y="796"/>
                    <a:pt x="497" y="1234"/>
                  </a:cubicBezTo>
                  <a:cubicBezTo>
                    <a:pt x="497" y="1333"/>
                    <a:pt x="458" y="1393"/>
                    <a:pt x="497" y="1492"/>
                  </a:cubicBezTo>
                  <a:cubicBezTo>
                    <a:pt x="517" y="1552"/>
                    <a:pt x="537" y="1592"/>
                    <a:pt x="517" y="1652"/>
                  </a:cubicBezTo>
                  <a:cubicBezTo>
                    <a:pt x="477" y="1671"/>
                    <a:pt x="438" y="1691"/>
                    <a:pt x="418" y="1751"/>
                  </a:cubicBezTo>
                  <a:cubicBezTo>
                    <a:pt x="477" y="2089"/>
                    <a:pt x="776" y="2228"/>
                    <a:pt x="975" y="2427"/>
                  </a:cubicBezTo>
                  <a:cubicBezTo>
                    <a:pt x="1094" y="2348"/>
                    <a:pt x="1174" y="2248"/>
                    <a:pt x="1233" y="2129"/>
                  </a:cubicBezTo>
                  <a:cubicBezTo>
                    <a:pt x="1313" y="1990"/>
                    <a:pt x="1412" y="1890"/>
                    <a:pt x="1512" y="1791"/>
                  </a:cubicBezTo>
                  <a:cubicBezTo>
                    <a:pt x="1611" y="1671"/>
                    <a:pt x="1532" y="1532"/>
                    <a:pt x="1631" y="1393"/>
                  </a:cubicBezTo>
                  <a:cubicBezTo>
                    <a:pt x="1213" y="896"/>
                    <a:pt x="915" y="279"/>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5"/>
            <p:cNvSpPr/>
            <p:nvPr/>
          </p:nvSpPr>
          <p:spPr>
            <a:xfrm>
              <a:off x="5132600" y="831025"/>
              <a:ext cx="59700" cy="63375"/>
            </a:xfrm>
            <a:custGeom>
              <a:avLst/>
              <a:gdLst/>
              <a:ahLst/>
              <a:cxnLst/>
              <a:rect l="l" t="t" r="r" b="b"/>
              <a:pathLst>
                <a:path w="2388" h="2535" extrusionOk="0">
                  <a:moveTo>
                    <a:pt x="285" y="1"/>
                  </a:moveTo>
                  <a:cubicBezTo>
                    <a:pt x="218" y="1"/>
                    <a:pt x="149" y="22"/>
                    <a:pt x="80" y="76"/>
                  </a:cubicBezTo>
                  <a:cubicBezTo>
                    <a:pt x="40" y="135"/>
                    <a:pt x="1" y="215"/>
                    <a:pt x="40" y="275"/>
                  </a:cubicBezTo>
                  <a:cubicBezTo>
                    <a:pt x="200" y="334"/>
                    <a:pt x="160" y="533"/>
                    <a:pt x="259" y="613"/>
                  </a:cubicBezTo>
                  <a:cubicBezTo>
                    <a:pt x="757" y="1229"/>
                    <a:pt x="1333" y="1826"/>
                    <a:pt x="1950" y="2343"/>
                  </a:cubicBezTo>
                  <a:cubicBezTo>
                    <a:pt x="2030" y="2403"/>
                    <a:pt x="2129" y="2443"/>
                    <a:pt x="2129" y="2523"/>
                  </a:cubicBezTo>
                  <a:cubicBezTo>
                    <a:pt x="2158" y="2531"/>
                    <a:pt x="2184" y="2535"/>
                    <a:pt x="2207" y="2535"/>
                  </a:cubicBezTo>
                  <a:cubicBezTo>
                    <a:pt x="2299" y="2535"/>
                    <a:pt x="2356" y="2474"/>
                    <a:pt x="2388" y="2363"/>
                  </a:cubicBezTo>
                  <a:cubicBezTo>
                    <a:pt x="2268" y="1607"/>
                    <a:pt x="1453" y="1269"/>
                    <a:pt x="1174" y="613"/>
                  </a:cubicBezTo>
                  <a:cubicBezTo>
                    <a:pt x="1075" y="573"/>
                    <a:pt x="936" y="613"/>
                    <a:pt x="955" y="434"/>
                  </a:cubicBezTo>
                  <a:cubicBezTo>
                    <a:pt x="876" y="275"/>
                    <a:pt x="737" y="215"/>
                    <a:pt x="578" y="115"/>
                  </a:cubicBezTo>
                  <a:cubicBezTo>
                    <a:pt x="492" y="54"/>
                    <a:pt x="391" y="1"/>
                    <a:pt x="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5"/>
            <p:cNvSpPr/>
            <p:nvPr/>
          </p:nvSpPr>
          <p:spPr>
            <a:xfrm>
              <a:off x="4928700" y="616025"/>
              <a:ext cx="56725" cy="39975"/>
            </a:xfrm>
            <a:custGeom>
              <a:avLst/>
              <a:gdLst/>
              <a:ahLst/>
              <a:cxnLst/>
              <a:rect l="l" t="t" r="r" b="b"/>
              <a:pathLst>
                <a:path w="2269" h="1599" extrusionOk="0">
                  <a:moveTo>
                    <a:pt x="953" y="1"/>
                  </a:moveTo>
                  <a:cubicBezTo>
                    <a:pt x="705" y="1"/>
                    <a:pt x="523" y="267"/>
                    <a:pt x="250" y="267"/>
                  </a:cubicBezTo>
                  <a:cubicBezTo>
                    <a:pt x="227" y="267"/>
                    <a:pt x="204" y="265"/>
                    <a:pt x="180" y="261"/>
                  </a:cubicBezTo>
                  <a:cubicBezTo>
                    <a:pt x="100" y="261"/>
                    <a:pt x="40" y="301"/>
                    <a:pt x="1" y="380"/>
                  </a:cubicBezTo>
                  <a:cubicBezTo>
                    <a:pt x="140" y="520"/>
                    <a:pt x="259" y="699"/>
                    <a:pt x="379" y="878"/>
                  </a:cubicBezTo>
                  <a:cubicBezTo>
                    <a:pt x="757" y="878"/>
                    <a:pt x="896" y="1216"/>
                    <a:pt x="1174" y="1375"/>
                  </a:cubicBezTo>
                  <a:cubicBezTo>
                    <a:pt x="1390" y="1483"/>
                    <a:pt x="1607" y="1599"/>
                    <a:pt x="1827" y="1599"/>
                  </a:cubicBezTo>
                  <a:cubicBezTo>
                    <a:pt x="1972" y="1599"/>
                    <a:pt x="2119" y="1549"/>
                    <a:pt x="2268" y="1415"/>
                  </a:cubicBezTo>
                  <a:cubicBezTo>
                    <a:pt x="1930" y="918"/>
                    <a:pt x="1532" y="460"/>
                    <a:pt x="1075" y="22"/>
                  </a:cubicBezTo>
                  <a:cubicBezTo>
                    <a:pt x="1032" y="7"/>
                    <a:pt x="992" y="1"/>
                    <a:pt x="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5"/>
            <p:cNvSpPr/>
            <p:nvPr/>
          </p:nvSpPr>
          <p:spPr>
            <a:xfrm>
              <a:off x="5147025" y="832300"/>
              <a:ext cx="52750" cy="57500"/>
            </a:xfrm>
            <a:custGeom>
              <a:avLst/>
              <a:gdLst/>
              <a:ahLst/>
              <a:cxnLst/>
              <a:rect l="l" t="t" r="r" b="b"/>
              <a:pathLst>
                <a:path w="2110" h="2300" extrusionOk="0">
                  <a:moveTo>
                    <a:pt x="257" y="0"/>
                  </a:moveTo>
                  <a:cubicBezTo>
                    <a:pt x="182" y="0"/>
                    <a:pt x="131" y="47"/>
                    <a:pt x="60" y="104"/>
                  </a:cubicBezTo>
                  <a:cubicBezTo>
                    <a:pt x="20" y="124"/>
                    <a:pt x="20" y="184"/>
                    <a:pt x="1" y="204"/>
                  </a:cubicBezTo>
                  <a:lnTo>
                    <a:pt x="359" y="562"/>
                  </a:lnTo>
                  <a:cubicBezTo>
                    <a:pt x="776" y="701"/>
                    <a:pt x="597" y="1198"/>
                    <a:pt x="916" y="1417"/>
                  </a:cubicBezTo>
                  <a:cubicBezTo>
                    <a:pt x="1254" y="1636"/>
                    <a:pt x="1552" y="1934"/>
                    <a:pt x="1751" y="2292"/>
                  </a:cubicBezTo>
                  <a:cubicBezTo>
                    <a:pt x="1775" y="2297"/>
                    <a:pt x="1796" y="2300"/>
                    <a:pt x="1816" y="2300"/>
                  </a:cubicBezTo>
                  <a:cubicBezTo>
                    <a:pt x="1880" y="2300"/>
                    <a:pt x="1929" y="2274"/>
                    <a:pt x="1990" y="2213"/>
                  </a:cubicBezTo>
                  <a:cubicBezTo>
                    <a:pt x="2109" y="1954"/>
                    <a:pt x="2069" y="1696"/>
                    <a:pt x="1890" y="1457"/>
                  </a:cubicBezTo>
                  <a:cubicBezTo>
                    <a:pt x="1373" y="1099"/>
                    <a:pt x="896" y="701"/>
                    <a:pt x="518" y="204"/>
                  </a:cubicBezTo>
                  <a:cubicBezTo>
                    <a:pt x="478" y="124"/>
                    <a:pt x="398" y="84"/>
                    <a:pt x="359" y="25"/>
                  </a:cubicBezTo>
                  <a:cubicBezTo>
                    <a:pt x="319" y="8"/>
                    <a:pt x="286"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5"/>
            <p:cNvSpPr/>
            <p:nvPr/>
          </p:nvSpPr>
          <p:spPr>
            <a:xfrm>
              <a:off x="5412100" y="888600"/>
              <a:ext cx="106950" cy="14000"/>
            </a:xfrm>
            <a:custGeom>
              <a:avLst/>
              <a:gdLst/>
              <a:ahLst/>
              <a:cxnLst/>
              <a:rect l="l" t="t" r="r" b="b"/>
              <a:pathLst>
                <a:path w="4278" h="560" extrusionOk="0">
                  <a:moveTo>
                    <a:pt x="0" y="1"/>
                  </a:moveTo>
                  <a:lnTo>
                    <a:pt x="0" y="1"/>
                  </a:lnTo>
                  <a:cubicBezTo>
                    <a:pt x="56" y="427"/>
                    <a:pt x="232" y="560"/>
                    <a:pt x="546" y="560"/>
                  </a:cubicBezTo>
                  <a:cubicBezTo>
                    <a:pt x="569" y="560"/>
                    <a:pt x="593" y="559"/>
                    <a:pt x="617" y="558"/>
                  </a:cubicBezTo>
                  <a:cubicBezTo>
                    <a:pt x="915" y="538"/>
                    <a:pt x="1234" y="538"/>
                    <a:pt x="1552" y="538"/>
                  </a:cubicBezTo>
                  <a:cubicBezTo>
                    <a:pt x="1743" y="423"/>
                    <a:pt x="1944" y="391"/>
                    <a:pt x="2150" y="391"/>
                  </a:cubicBezTo>
                  <a:cubicBezTo>
                    <a:pt x="2371" y="391"/>
                    <a:pt x="2598" y="428"/>
                    <a:pt x="2825" y="438"/>
                  </a:cubicBezTo>
                  <a:cubicBezTo>
                    <a:pt x="2908" y="466"/>
                    <a:pt x="2983" y="481"/>
                    <a:pt x="3057" y="481"/>
                  </a:cubicBezTo>
                  <a:cubicBezTo>
                    <a:pt x="3142" y="481"/>
                    <a:pt x="3226" y="461"/>
                    <a:pt x="3322" y="418"/>
                  </a:cubicBezTo>
                  <a:cubicBezTo>
                    <a:pt x="3601" y="319"/>
                    <a:pt x="3939" y="458"/>
                    <a:pt x="4198" y="220"/>
                  </a:cubicBezTo>
                  <a:cubicBezTo>
                    <a:pt x="4198" y="220"/>
                    <a:pt x="4218" y="220"/>
                    <a:pt x="4237" y="160"/>
                  </a:cubicBezTo>
                  <a:cubicBezTo>
                    <a:pt x="4277" y="120"/>
                    <a:pt x="4237" y="100"/>
                    <a:pt x="4198" y="40"/>
                  </a:cubicBezTo>
                  <a:cubicBezTo>
                    <a:pt x="4148" y="40"/>
                    <a:pt x="4097" y="39"/>
                    <a:pt x="4047" y="39"/>
                  </a:cubicBezTo>
                  <a:cubicBezTo>
                    <a:pt x="2947" y="39"/>
                    <a:pt x="1881" y="239"/>
                    <a:pt x="816" y="239"/>
                  </a:cubicBezTo>
                  <a:cubicBezTo>
                    <a:pt x="537" y="239"/>
                    <a:pt x="299" y="20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5"/>
            <p:cNvSpPr/>
            <p:nvPr/>
          </p:nvSpPr>
          <p:spPr>
            <a:xfrm>
              <a:off x="5343475" y="954750"/>
              <a:ext cx="77600" cy="19925"/>
            </a:xfrm>
            <a:custGeom>
              <a:avLst/>
              <a:gdLst/>
              <a:ahLst/>
              <a:cxnLst/>
              <a:rect l="l" t="t" r="r" b="b"/>
              <a:pathLst>
                <a:path w="3104" h="797" extrusionOk="0">
                  <a:moveTo>
                    <a:pt x="3103" y="0"/>
                  </a:moveTo>
                  <a:lnTo>
                    <a:pt x="3103" y="0"/>
                  </a:lnTo>
                  <a:cubicBezTo>
                    <a:pt x="2109" y="60"/>
                    <a:pt x="1114" y="160"/>
                    <a:pt x="139" y="339"/>
                  </a:cubicBezTo>
                  <a:cubicBezTo>
                    <a:pt x="20" y="478"/>
                    <a:pt x="0" y="657"/>
                    <a:pt x="179" y="796"/>
                  </a:cubicBezTo>
                  <a:cubicBezTo>
                    <a:pt x="796" y="756"/>
                    <a:pt x="1452" y="677"/>
                    <a:pt x="2069" y="637"/>
                  </a:cubicBezTo>
                  <a:cubicBezTo>
                    <a:pt x="2347" y="299"/>
                    <a:pt x="2944" y="557"/>
                    <a:pt x="3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5"/>
            <p:cNvSpPr/>
            <p:nvPr/>
          </p:nvSpPr>
          <p:spPr>
            <a:xfrm>
              <a:off x="4985400" y="794125"/>
              <a:ext cx="53725" cy="42375"/>
            </a:xfrm>
            <a:custGeom>
              <a:avLst/>
              <a:gdLst/>
              <a:ahLst/>
              <a:cxnLst/>
              <a:rect l="l" t="t" r="r" b="b"/>
              <a:pathLst>
                <a:path w="2149" h="1695" extrusionOk="0">
                  <a:moveTo>
                    <a:pt x="617" y="0"/>
                  </a:moveTo>
                  <a:cubicBezTo>
                    <a:pt x="0" y="259"/>
                    <a:pt x="0" y="239"/>
                    <a:pt x="378" y="657"/>
                  </a:cubicBezTo>
                  <a:cubicBezTo>
                    <a:pt x="697" y="1034"/>
                    <a:pt x="1075" y="1313"/>
                    <a:pt x="1472" y="1552"/>
                  </a:cubicBezTo>
                  <a:cubicBezTo>
                    <a:pt x="1607" y="1585"/>
                    <a:pt x="1761" y="1695"/>
                    <a:pt x="1894" y="1695"/>
                  </a:cubicBezTo>
                  <a:cubicBezTo>
                    <a:pt x="1997" y="1695"/>
                    <a:pt x="2088" y="1629"/>
                    <a:pt x="2149" y="1412"/>
                  </a:cubicBezTo>
                  <a:cubicBezTo>
                    <a:pt x="2029" y="1054"/>
                    <a:pt x="1612" y="1114"/>
                    <a:pt x="1472" y="855"/>
                  </a:cubicBezTo>
                  <a:cubicBezTo>
                    <a:pt x="1373" y="796"/>
                    <a:pt x="1313" y="736"/>
                    <a:pt x="1274" y="696"/>
                  </a:cubicBezTo>
                  <a:cubicBezTo>
                    <a:pt x="1214" y="637"/>
                    <a:pt x="1174" y="597"/>
                    <a:pt x="1114" y="517"/>
                  </a:cubicBezTo>
                  <a:cubicBezTo>
                    <a:pt x="1075" y="458"/>
                    <a:pt x="1015" y="438"/>
                    <a:pt x="975" y="418"/>
                  </a:cubicBezTo>
                  <a:cubicBezTo>
                    <a:pt x="856" y="358"/>
                    <a:pt x="776" y="298"/>
                    <a:pt x="717" y="159"/>
                  </a:cubicBezTo>
                  <a:cubicBezTo>
                    <a:pt x="697" y="100"/>
                    <a:pt x="677" y="40"/>
                    <a:pt x="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5"/>
            <p:cNvSpPr/>
            <p:nvPr/>
          </p:nvSpPr>
          <p:spPr>
            <a:xfrm>
              <a:off x="5021700" y="829425"/>
              <a:ext cx="42800" cy="30350"/>
            </a:xfrm>
            <a:custGeom>
              <a:avLst/>
              <a:gdLst/>
              <a:ahLst/>
              <a:cxnLst/>
              <a:rect l="l" t="t" r="r" b="b"/>
              <a:pathLst>
                <a:path w="1712" h="1214" extrusionOk="0">
                  <a:moveTo>
                    <a:pt x="657" y="0"/>
                  </a:moveTo>
                  <a:cubicBezTo>
                    <a:pt x="615" y="90"/>
                    <a:pt x="553" y="117"/>
                    <a:pt x="483" y="117"/>
                  </a:cubicBezTo>
                  <a:cubicBezTo>
                    <a:pt x="380" y="117"/>
                    <a:pt x="259" y="59"/>
                    <a:pt x="155" y="59"/>
                  </a:cubicBezTo>
                  <a:cubicBezTo>
                    <a:pt x="95" y="59"/>
                    <a:pt x="41" y="79"/>
                    <a:pt x="1" y="140"/>
                  </a:cubicBezTo>
                  <a:cubicBezTo>
                    <a:pt x="239" y="518"/>
                    <a:pt x="438" y="935"/>
                    <a:pt x="856" y="1214"/>
                  </a:cubicBezTo>
                  <a:cubicBezTo>
                    <a:pt x="981" y="1158"/>
                    <a:pt x="1107" y="1093"/>
                    <a:pt x="1239" y="1093"/>
                  </a:cubicBezTo>
                  <a:cubicBezTo>
                    <a:pt x="1296" y="1093"/>
                    <a:pt x="1353" y="1105"/>
                    <a:pt x="1413" y="1134"/>
                  </a:cubicBezTo>
                  <a:cubicBezTo>
                    <a:pt x="1460" y="1156"/>
                    <a:pt x="1499" y="1165"/>
                    <a:pt x="1532" y="1165"/>
                  </a:cubicBezTo>
                  <a:cubicBezTo>
                    <a:pt x="1655" y="1165"/>
                    <a:pt x="1696" y="1036"/>
                    <a:pt x="1711" y="896"/>
                  </a:cubicBezTo>
                  <a:cubicBezTo>
                    <a:pt x="1353" y="597"/>
                    <a:pt x="1055" y="219"/>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5"/>
            <p:cNvSpPr/>
            <p:nvPr/>
          </p:nvSpPr>
          <p:spPr>
            <a:xfrm>
              <a:off x="5217150" y="1045750"/>
              <a:ext cx="24400" cy="69650"/>
            </a:xfrm>
            <a:custGeom>
              <a:avLst/>
              <a:gdLst/>
              <a:ahLst/>
              <a:cxnLst/>
              <a:rect l="l" t="t" r="r" b="b"/>
              <a:pathLst>
                <a:path w="976" h="2786" extrusionOk="0">
                  <a:moveTo>
                    <a:pt x="299" y="1"/>
                  </a:moveTo>
                  <a:cubicBezTo>
                    <a:pt x="100" y="916"/>
                    <a:pt x="80" y="1831"/>
                    <a:pt x="0" y="2786"/>
                  </a:cubicBezTo>
                  <a:lnTo>
                    <a:pt x="358" y="2786"/>
                  </a:lnTo>
                  <a:cubicBezTo>
                    <a:pt x="577" y="2607"/>
                    <a:pt x="657" y="2388"/>
                    <a:pt x="736" y="2169"/>
                  </a:cubicBezTo>
                  <a:cubicBezTo>
                    <a:pt x="736" y="2090"/>
                    <a:pt x="756" y="1990"/>
                    <a:pt x="756" y="1910"/>
                  </a:cubicBezTo>
                  <a:cubicBezTo>
                    <a:pt x="756" y="1831"/>
                    <a:pt x="776" y="1731"/>
                    <a:pt x="776" y="1672"/>
                  </a:cubicBezTo>
                  <a:cubicBezTo>
                    <a:pt x="876" y="1214"/>
                    <a:pt x="975" y="777"/>
                    <a:pt x="836" y="319"/>
                  </a:cubicBezTo>
                  <a:cubicBezTo>
                    <a:pt x="776" y="100"/>
                    <a:pt x="498" y="200"/>
                    <a:pt x="398" y="41"/>
                  </a:cubicBezTo>
                  <a:cubicBezTo>
                    <a:pt x="358" y="21"/>
                    <a:pt x="339" y="2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5"/>
            <p:cNvSpPr/>
            <p:nvPr/>
          </p:nvSpPr>
          <p:spPr>
            <a:xfrm>
              <a:off x="4985400" y="676750"/>
              <a:ext cx="45275" cy="35825"/>
            </a:xfrm>
            <a:custGeom>
              <a:avLst/>
              <a:gdLst/>
              <a:ahLst/>
              <a:cxnLst/>
              <a:rect l="l" t="t" r="r" b="b"/>
              <a:pathLst>
                <a:path w="1811" h="1433" extrusionOk="0">
                  <a:moveTo>
                    <a:pt x="915" y="0"/>
                  </a:moveTo>
                  <a:cubicBezTo>
                    <a:pt x="796" y="60"/>
                    <a:pt x="697" y="140"/>
                    <a:pt x="577" y="179"/>
                  </a:cubicBezTo>
                  <a:cubicBezTo>
                    <a:pt x="378" y="259"/>
                    <a:pt x="160" y="160"/>
                    <a:pt x="0" y="378"/>
                  </a:cubicBezTo>
                  <a:cubicBezTo>
                    <a:pt x="378" y="736"/>
                    <a:pt x="717" y="1075"/>
                    <a:pt x="1075" y="1433"/>
                  </a:cubicBezTo>
                  <a:cubicBezTo>
                    <a:pt x="1259" y="1387"/>
                    <a:pt x="1337" y="1079"/>
                    <a:pt x="1536" y="1079"/>
                  </a:cubicBezTo>
                  <a:cubicBezTo>
                    <a:pt x="1595" y="1079"/>
                    <a:pt x="1665" y="1106"/>
                    <a:pt x="1751" y="1174"/>
                  </a:cubicBezTo>
                  <a:lnTo>
                    <a:pt x="1811" y="1035"/>
                  </a:lnTo>
                  <a:cubicBezTo>
                    <a:pt x="1552" y="657"/>
                    <a:pt x="1313" y="259"/>
                    <a:pt x="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5"/>
            <p:cNvSpPr/>
            <p:nvPr/>
          </p:nvSpPr>
          <p:spPr>
            <a:xfrm>
              <a:off x="5199250" y="897425"/>
              <a:ext cx="46775" cy="54850"/>
            </a:xfrm>
            <a:custGeom>
              <a:avLst/>
              <a:gdLst/>
              <a:ahLst/>
              <a:cxnLst/>
              <a:rect l="l" t="t" r="r" b="b"/>
              <a:pathLst>
                <a:path w="1871" h="2194" extrusionOk="0">
                  <a:moveTo>
                    <a:pt x="249" y="0"/>
                  </a:moveTo>
                  <a:cubicBezTo>
                    <a:pt x="228" y="0"/>
                    <a:pt x="204" y="2"/>
                    <a:pt x="179" y="6"/>
                  </a:cubicBezTo>
                  <a:cubicBezTo>
                    <a:pt x="0" y="165"/>
                    <a:pt x="0" y="364"/>
                    <a:pt x="0" y="563"/>
                  </a:cubicBezTo>
                  <a:cubicBezTo>
                    <a:pt x="498" y="1140"/>
                    <a:pt x="995" y="1736"/>
                    <a:pt x="1651" y="2194"/>
                  </a:cubicBezTo>
                  <a:cubicBezTo>
                    <a:pt x="1870" y="1955"/>
                    <a:pt x="1771" y="1756"/>
                    <a:pt x="1592" y="1577"/>
                  </a:cubicBezTo>
                  <a:cubicBezTo>
                    <a:pt x="1393" y="1259"/>
                    <a:pt x="1214" y="941"/>
                    <a:pt x="895" y="702"/>
                  </a:cubicBezTo>
                  <a:lnTo>
                    <a:pt x="716" y="543"/>
                  </a:lnTo>
                  <a:cubicBezTo>
                    <a:pt x="511" y="394"/>
                    <a:pt x="568" y="0"/>
                    <a:pt x="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5"/>
            <p:cNvSpPr/>
            <p:nvPr/>
          </p:nvSpPr>
          <p:spPr>
            <a:xfrm>
              <a:off x="5034625" y="715050"/>
              <a:ext cx="35850" cy="40800"/>
            </a:xfrm>
            <a:custGeom>
              <a:avLst/>
              <a:gdLst/>
              <a:ahLst/>
              <a:cxnLst/>
              <a:rect l="l" t="t" r="r" b="b"/>
              <a:pathLst>
                <a:path w="1434" h="1632" extrusionOk="0">
                  <a:moveTo>
                    <a:pt x="379" y="0"/>
                  </a:moveTo>
                  <a:cubicBezTo>
                    <a:pt x="41" y="139"/>
                    <a:pt x="279" y="537"/>
                    <a:pt x="1" y="716"/>
                  </a:cubicBezTo>
                  <a:cubicBezTo>
                    <a:pt x="279" y="1015"/>
                    <a:pt x="578" y="1333"/>
                    <a:pt x="836" y="1631"/>
                  </a:cubicBezTo>
                  <a:cubicBezTo>
                    <a:pt x="916" y="1631"/>
                    <a:pt x="976" y="1631"/>
                    <a:pt x="1075" y="1592"/>
                  </a:cubicBezTo>
                  <a:cubicBezTo>
                    <a:pt x="1234" y="1512"/>
                    <a:pt x="1393" y="1413"/>
                    <a:pt x="1433" y="1214"/>
                  </a:cubicBezTo>
                  <a:cubicBezTo>
                    <a:pt x="1194" y="696"/>
                    <a:pt x="796" y="338"/>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5"/>
            <p:cNvSpPr/>
            <p:nvPr/>
          </p:nvSpPr>
          <p:spPr>
            <a:xfrm>
              <a:off x="5353400" y="586825"/>
              <a:ext cx="54250" cy="29275"/>
            </a:xfrm>
            <a:custGeom>
              <a:avLst/>
              <a:gdLst/>
              <a:ahLst/>
              <a:cxnLst/>
              <a:rect l="l" t="t" r="r" b="b"/>
              <a:pathLst>
                <a:path w="2170" h="1171" extrusionOk="0">
                  <a:moveTo>
                    <a:pt x="1415" y="1"/>
                  </a:moveTo>
                  <a:cubicBezTo>
                    <a:pt x="1396" y="1"/>
                    <a:pt x="1381" y="6"/>
                    <a:pt x="1374" y="17"/>
                  </a:cubicBezTo>
                  <a:cubicBezTo>
                    <a:pt x="1016" y="474"/>
                    <a:pt x="478" y="196"/>
                    <a:pt x="81" y="454"/>
                  </a:cubicBezTo>
                  <a:lnTo>
                    <a:pt x="21" y="494"/>
                  </a:lnTo>
                  <a:cubicBezTo>
                    <a:pt x="1" y="554"/>
                    <a:pt x="21" y="574"/>
                    <a:pt x="81" y="613"/>
                  </a:cubicBezTo>
                  <a:cubicBezTo>
                    <a:pt x="195" y="610"/>
                    <a:pt x="309" y="606"/>
                    <a:pt x="422" y="606"/>
                  </a:cubicBezTo>
                  <a:cubicBezTo>
                    <a:pt x="939" y="606"/>
                    <a:pt x="1432" y="681"/>
                    <a:pt x="1791" y="1170"/>
                  </a:cubicBezTo>
                  <a:cubicBezTo>
                    <a:pt x="1891" y="1031"/>
                    <a:pt x="1990" y="872"/>
                    <a:pt x="2169" y="832"/>
                  </a:cubicBezTo>
                  <a:cubicBezTo>
                    <a:pt x="2110" y="554"/>
                    <a:pt x="1851" y="454"/>
                    <a:pt x="1712" y="196"/>
                  </a:cubicBezTo>
                  <a:cubicBezTo>
                    <a:pt x="1679" y="98"/>
                    <a:pt x="1501" y="1"/>
                    <a:pt x="14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5"/>
            <p:cNvSpPr/>
            <p:nvPr/>
          </p:nvSpPr>
          <p:spPr>
            <a:xfrm>
              <a:off x="5542400" y="963375"/>
              <a:ext cx="83575" cy="13775"/>
            </a:xfrm>
            <a:custGeom>
              <a:avLst/>
              <a:gdLst/>
              <a:ahLst/>
              <a:cxnLst/>
              <a:rect l="l" t="t" r="r" b="b"/>
              <a:pathLst>
                <a:path w="3343" h="551" extrusionOk="0">
                  <a:moveTo>
                    <a:pt x="2705" y="1"/>
                  </a:moveTo>
                  <a:cubicBezTo>
                    <a:pt x="2545" y="1"/>
                    <a:pt x="2389" y="35"/>
                    <a:pt x="2248" y="153"/>
                  </a:cubicBezTo>
                  <a:cubicBezTo>
                    <a:pt x="1791" y="153"/>
                    <a:pt x="1353" y="193"/>
                    <a:pt x="895" y="193"/>
                  </a:cubicBezTo>
                  <a:cubicBezTo>
                    <a:pt x="807" y="256"/>
                    <a:pt x="710" y="271"/>
                    <a:pt x="612" y="271"/>
                  </a:cubicBezTo>
                  <a:cubicBezTo>
                    <a:pt x="522" y="271"/>
                    <a:pt x="431" y="258"/>
                    <a:pt x="342" y="258"/>
                  </a:cubicBezTo>
                  <a:cubicBezTo>
                    <a:pt x="220" y="258"/>
                    <a:pt x="102" y="282"/>
                    <a:pt x="0" y="391"/>
                  </a:cubicBezTo>
                  <a:cubicBezTo>
                    <a:pt x="146" y="498"/>
                    <a:pt x="310" y="515"/>
                    <a:pt x="473" y="515"/>
                  </a:cubicBezTo>
                  <a:cubicBezTo>
                    <a:pt x="555" y="515"/>
                    <a:pt x="637" y="511"/>
                    <a:pt x="716" y="511"/>
                  </a:cubicBezTo>
                  <a:cubicBezTo>
                    <a:pt x="1253" y="531"/>
                    <a:pt x="1791" y="551"/>
                    <a:pt x="2308" y="551"/>
                  </a:cubicBezTo>
                  <a:cubicBezTo>
                    <a:pt x="2646" y="531"/>
                    <a:pt x="2984" y="511"/>
                    <a:pt x="3283" y="491"/>
                  </a:cubicBezTo>
                  <a:cubicBezTo>
                    <a:pt x="3342" y="252"/>
                    <a:pt x="3243" y="133"/>
                    <a:pt x="3044" y="33"/>
                  </a:cubicBezTo>
                  <a:cubicBezTo>
                    <a:pt x="2930" y="17"/>
                    <a:pt x="2816" y="1"/>
                    <a:pt x="27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5"/>
            <p:cNvSpPr/>
            <p:nvPr/>
          </p:nvSpPr>
          <p:spPr>
            <a:xfrm>
              <a:off x="5130125" y="998025"/>
              <a:ext cx="52225" cy="39100"/>
            </a:xfrm>
            <a:custGeom>
              <a:avLst/>
              <a:gdLst/>
              <a:ahLst/>
              <a:cxnLst/>
              <a:rect l="l" t="t" r="r" b="b"/>
              <a:pathLst>
                <a:path w="2089" h="1564" extrusionOk="0">
                  <a:moveTo>
                    <a:pt x="358" y="0"/>
                  </a:moveTo>
                  <a:cubicBezTo>
                    <a:pt x="239" y="40"/>
                    <a:pt x="139" y="119"/>
                    <a:pt x="0" y="159"/>
                  </a:cubicBezTo>
                  <a:cubicBezTo>
                    <a:pt x="179" y="557"/>
                    <a:pt x="577" y="796"/>
                    <a:pt x="836" y="1094"/>
                  </a:cubicBezTo>
                  <a:cubicBezTo>
                    <a:pt x="1061" y="1372"/>
                    <a:pt x="1362" y="1543"/>
                    <a:pt x="1712" y="1543"/>
                  </a:cubicBezTo>
                  <a:cubicBezTo>
                    <a:pt x="1764" y="1543"/>
                    <a:pt x="1816" y="1539"/>
                    <a:pt x="1870" y="1532"/>
                  </a:cubicBezTo>
                  <a:cubicBezTo>
                    <a:pt x="1903" y="1554"/>
                    <a:pt x="1932" y="1564"/>
                    <a:pt x="1957" y="1564"/>
                  </a:cubicBezTo>
                  <a:cubicBezTo>
                    <a:pt x="2021" y="1564"/>
                    <a:pt x="2060" y="1499"/>
                    <a:pt x="2089" y="1412"/>
                  </a:cubicBezTo>
                  <a:cubicBezTo>
                    <a:pt x="1989" y="1154"/>
                    <a:pt x="1751" y="1094"/>
                    <a:pt x="1552" y="935"/>
                  </a:cubicBezTo>
                  <a:cubicBezTo>
                    <a:pt x="1472" y="895"/>
                    <a:pt x="1393" y="836"/>
                    <a:pt x="1333" y="756"/>
                  </a:cubicBezTo>
                  <a:cubicBezTo>
                    <a:pt x="1273" y="716"/>
                    <a:pt x="1194" y="637"/>
                    <a:pt x="1134" y="597"/>
                  </a:cubicBezTo>
                  <a:cubicBezTo>
                    <a:pt x="1074" y="557"/>
                    <a:pt x="1035" y="517"/>
                    <a:pt x="975" y="497"/>
                  </a:cubicBezTo>
                  <a:lnTo>
                    <a:pt x="895" y="438"/>
                  </a:lnTo>
                  <a:cubicBezTo>
                    <a:pt x="856" y="418"/>
                    <a:pt x="836" y="358"/>
                    <a:pt x="776" y="338"/>
                  </a:cubicBezTo>
                  <a:lnTo>
                    <a:pt x="736" y="298"/>
                  </a:lnTo>
                  <a:cubicBezTo>
                    <a:pt x="677" y="239"/>
                    <a:pt x="657" y="199"/>
                    <a:pt x="597" y="159"/>
                  </a:cubicBezTo>
                  <a:lnTo>
                    <a:pt x="557" y="119"/>
                  </a:lnTo>
                  <a:cubicBezTo>
                    <a:pt x="537" y="60"/>
                    <a:pt x="478" y="40"/>
                    <a:pt x="438" y="20"/>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5"/>
            <p:cNvSpPr/>
            <p:nvPr/>
          </p:nvSpPr>
          <p:spPr>
            <a:xfrm>
              <a:off x="4917275" y="576775"/>
              <a:ext cx="38800" cy="48375"/>
            </a:xfrm>
            <a:custGeom>
              <a:avLst/>
              <a:gdLst/>
              <a:ahLst/>
              <a:cxnLst/>
              <a:rect l="l" t="t" r="r" b="b"/>
              <a:pathLst>
                <a:path w="1552" h="1935" extrusionOk="0">
                  <a:moveTo>
                    <a:pt x="159" y="1"/>
                  </a:moveTo>
                  <a:cubicBezTo>
                    <a:pt x="20" y="81"/>
                    <a:pt x="20" y="220"/>
                    <a:pt x="0" y="359"/>
                  </a:cubicBezTo>
                  <a:cubicBezTo>
                    <a:pt x="20" y="817"/>
                    <a:pt x="657" y="1055"/>
                    <a:pt x="557" y="1592"/>
                  </a:cubicBezTo>
                  <a:cubicBezTo>
                    <a:pt x="597" y="1692"/>
                    <a:pt x="617" y="1831"/>
                    <a:pt x="716" y="1891"/>
                  </a:cubicBezTo>
                  <a:cubicBezTo>
                    <a:pt x="785" y="1922"/>
                    <a:pt x="847" y="1935"/>
                    <a:pt x="902" y="1935"/>
                  </a:cubicBezTo>
                  <a:cubicBezTo>
                    <a:pt x="1167" y="1935"/>
                    <a:pt x="1305" y="1638"/>
                    <a:pt x="1552" y="1572"/>
                  </a:cubicBezTo>
                  <a:lnTo>
                    <a:pt x="1393" y="1393"/>
                  </a:lnTo>
                  <a:cubicBezTo>
                    <a:pt x="1094" y="856"/>
                    <a:pt x="497" y="518"/>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5"/>
            <p:cNvSpPr/>
            <p:nvPr/>
          </p:nvSpPr>
          <p:spPr>
            <a:xfrm>
              <a:off x="5313125" y="764150"/>
              <a:ext cx="36825" cy="40025"/>
            </a:xfrm>
            <a:custGeom>
              <a:avLst/>
              <a:gdLst/>
              <a:ahLst/>
              <a:cxnLst/>
              <a:rect l="l" t="t" r="r" b="b"/>
              <a:pathLst>
                <a:path w="1473" h="1601" extrusionOk="0">
                  <a:moveTo>
                    <a:pt x="350" y="1"/>
                  </a:moveTo>
                  <a:cubicBezTo>
                    <a:pt x="257" y="1"/>
                    <a:pt x="143" y="37"/>
                    <a:pt x="1" y="125"/>
                  </a:cubicBezTo>
                  <a:cubicBezTo>
                    <a:pt x="140" y="801"/>
                    <a:pt x="697" y="1139"/>
                    <a:pt x="1135" y="1597"/>
                  </a:cubicBezTo>
                  <a:cubicBezTo>
                    <a:pt x="1140" y="1600"/>
                    <a:pt x="1147" y="1601"/>
                    <a:pt x="1156" y="1601"/>
                  </a:cubicBezTo>
                  <a:cubicBezTo>
                    <a:pt x="1207" y="1601"/>
                    <a:pt x="1305" y="1554"/>
                    <a:pt x="1373" y="1537"/>
                  </a:cubicBezTo>
                  <a:cubicBezTo>
                    <a:pt x="1473" y="1418"/>
                    <a:pt x="1473" y="1299"/>
                    <a:pt x="1373" y="1199"/>
                  </a:cubicBezTo>
                  <a:cubicBezTo>
                    <a:pt x="1234" y="1040"/>
                    <a:pt x="1135" y="841"/>
                    <a:pt x="1015" y="662"/>
                  </a:cubicBezTo>
                  <a:cubicBezTo>
                    <a:pt x="764" y="505"/>
                    <a:pt x="699" y="1"/>
                    <a:pt x="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5"/>
            <p:cNvSpPr/>
            <p:nvPr/>
          </p:nvSpPr>
          <p:spPr>
            <a:xfrm>
              <a:off x="5054525" y="916450"/>
              <a:ext cx="38325" cy="37825"/>
            </a:xfrm>
            <a:custGeom>
              <a:avLst/>
              <a:gdLst/>
              <a:ahLst/>
              <a:cxnLst/>
              <a:rect l="l" t="t" r="r" b="b"/>
              <a:pathLst>
                <a:path w="1533" h="1513" extrusionOk="0">
                  <a:moveTo>
                    <a:pt x="398" y="1"/>
                  </a:moveTo>
                  <a:cubicBezTo>
                    <a:pt x="239" y="21"/>
                    <a:pt x="120" y="100"/>
                    <a:pt x="20" y="239"/>
                  </a:cubicBezTo>
                  <a:cubicBezTo>
                    <a:pt x="20" y="299"/>
                    <a:pt x="0" y="319"/>
                    <a:pt x="0" y="379"/>
                  </a:cubicBezTo>
                  <a:cubicBezTo>
                    <a:pt x="20" y="399"/>
                    <a:pt x="20" y="438"/>
                    <a:pt x="40" y="478"/>
                  </a:cubicBezTo>
                  <a:cubicBezTo>
                    <a:pt x="518" y="776"/>
                    <a:pt x="717" y="1373"/>
                    <a:pt x="1294" y="1513"/>
                  </a:cubicBezTo>
                  <a:cubicBezTo>
                    <a:pt x="1294" y="1513"/>
                    <a:pt x="1313" y="1493"/>
                    <a:pt x="1333" y="1413"/>
                  </a:cubicBezTo>
                  <a:lnTo>
                    <a:pt x="1333" y="1314"/>
                  </a:lnTo>
                  <a:lnTo>
                    <a:pt x="1413" y="1314"/>
                  </a:lnTo>
                  <a:cubicBezTo>
                    <a:pt x="1433" y="1294"/>
                    <a:pt x="1453" y="1294"/>
                    <a:pt x="1492" y="1254"/>
                  </a:cubicBezTo>
                  <a:cubicBezTo>
                    <a:pt x="1512" y="1214"/>
                    <a:pt x="1532" y="1135"/>
                    <a:pt x="1532" y="1055"/>
                  </a:cubicBezTo>
                  <a:cubicBezTo>
                    <a:pt x="1413" y="836"/>
                    <a:pt x="1234" y="637"/>
                    <a:pt x="1095" y="438"/>
                  </a:cubicBezTo>
                  <a:lnTo>
                    <a:pt x="1015" y="359"/>
                  </a:lnTo>
                  <a:lnTo>
                    <a:pt x="876" y="220"/>
                  </a:lnTo>
                  <a:lnTo>
                    <a:pt x="796" y="140"/>
                  </a:lnTo>
                  <a:cubicBezTo>
                    <a:pt x="737" y="100"/>
                    <a:pt x="697" y="40"/>
                    <a:pt x="617" y="21"/>
                  </a:cubicBezTo>
                  <a:cubicBezTo>
                    <a:pt x="538" y="1"/>
                    <a:pt x="478"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5"/>
            <p:cNvSpPr/>
            <p:nvPr/>
          </p:nvSpPr>
          <p:spPr>
            <a:xfrm>
              <a:off x="5551350" y="956500"/>
              <a:ext cx="96000" cy="15425"/>
            </a:xfrm>
            <a:custGeom>
              <a:avLst/>
              <a:gdLst/>
              <a:ahLst/>
              <a:cxnLst/>
              <a:rect l="l" t="t" r="r" b="b"/>
              <a:pathLst>
                <a:path w="3840" h="617" extrusionOk="0">
                  <a:moveTo>
                    <a:pt x="346" y="0"/>
                  </a:moveTo>
                  <a:cubicBezTo>
                    <a:pt x="289" y="0"/>
                    <a:pt x="229" y="10"/>
                    <a:pt x="159" y="30"/>
                  </a:cubicBezTo>
                  <a:cubicBezTo>
                    <a:pt x="120" y="70"/>
                    <a:pt x="40" y="90"/>
                    <a:pt x="0" y="109"/>
                  </a:cubicBezTo>
                  <a:cubicBezTo>
                    <a:pt x="185" y="245"/>
                    <a:pt x="393" y="258"/>
                    <a:pt x="606" y="258"/>
                  </a:cubicBezTo>
                  <a:cubicBezTo>
                    <a:pt x="657" y="258"/>
                    <a:pt x="709" y="258"/>
                    <a:pt x="760" y="258"/>
                  </a:cubicBezTo>
                  <a:cubicBezTo>
                    <a:pt x="839" y="258"/>
                    <a:pt x="917" y="259"/>
                    <a:pt x="995" y="269"/>
                  </a:cubicBezTo>
                  <a:cubicBezTo>
                    <a:pt x="1013" y="270"/>
                    <a:pt x="1032" y="270"/>
                    <a:pt x="1051" y="270"/>
                  </a:cubicBezTo>
                  <a:cubicBezTo>
                    <a:pt x="1188" y="270"/>
                    <a:pt x="1329" y="241"/>
                    <a:pt x="1467" y="241"/>
                  </a:cubicBezTo>
                  <a:cubicBezTo>
                    <a:pt x="1613" y="241"/>
                    <a:pt x="1756" y="274"/>
                    <a:pt x="1890" y="408"/>
                  </a:cubicBezTo>
                  <a:cubicBezTo>
                    <a:pt x="2188" y="428"/>
                    <a:pt x="2487" y="428"/>
                    <a:pt x="2785" y="468"/>
                  </a:cubicBezTo>
                  <a:cubicBezTo>
                    <a:pt x="2970" y="529"/>
                    <a:pt x="3165" y="617"/>
                    <a:pt x="3351" y="617"/>
                  </a:cubicBezTo>
                  <a:cubicBezTo>
                    <a:pt x="3527" y="617"/>
                    <a:pt x="3695" y="539"/>
                    <a:pt x="3840" y="288"/>
                  </a:cubicBezTo>
                  <a:cubicBezTo>
                    <a:pt x="3731" y="96"/>
                    <a:pt x="3587" y="48"/>
                    <a:pt x="3431" y="48"/>
                  </a:cubicBezTo>
                  <a:cubicBezTo>
                    <a:pt x="3276" y="48"/>
                    <a:pt x="3109" y="96"/>
                    <a:pt x="2955" y="96"/>
                  </a:cubicBezTo>
                  <a:cubicBezTo>
                    <a:pt x="2896" y="96"/>
                    <a:pt x="2839" y="89"/>
                    <a:pt x="2785" y="70"/>
                  </a:cubicBezTo>
                  <a:cubicBezTo>
                    <a:pt x="2594" y="28"/>
                    <a:pt x="2402" y="15"/>
                    <a:pt x="2211" y="15"/>
                  </a:cubicBezTo>
                  <a:cubicBezTo>
                    <a:pt x="1890" y="15"/>
                    <a:pt x="1568" y="51"/>
                    <a:pt x="1242" y="51"/>
                  </a:cubicBezTo>
                  <a:cubicBezTo>
                    <a:pt x="1114" y="51"/>
                    <a:pt x="985" y="46"/>
                    <a:pt x="856" y="30"/>
                  </a:cubicBezTo>
                  <a:cubicBezTo>
                    <a:pt x="836" y="20"/>
                    <a:pt x="806" y="15"/>
                    <a:pt x="776" y="15"/>
                  </a:cubicBezTo>
                  <a:cubicBezTo>
                    <a:pt x="746" y="15"/>
                    <a:pt x="716" y="20"/>
                    <a:pt x="697" y="30"/>
                  </a:cubicBezTo>
                  <a:cubicBezTo>
                    <a:pt x="667" y="50"/>
                    <a:pt x="632" y="60"/>
                    <a:pt x="600" y="60"/>
                  </a:cubicBezTo>
                  <a:cubicBezTo>
                    <a:pt x="567" y="60"/>
                    <a:pt x="537" y="50"/>
                    <a:pt x="517" y="30"/>
                  </a:cubicBezTo>
                  <a:cubicBezTo>
                    <a:pt x="458" y="10"/>
                    <a:pt x="403" y="0"/>
                    <a:pt x="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5"/>
            <p:cNvSpPr/>
            <p:nvPr/>
          </p:nvSpPr>
          <p:spPr>
            <a:xfrm>
              <a:off x="4864050" y="541975"/>
              <a:ext cx="34850" cy="35600"/>
            </a:xfrm>
            <a:custGeom>
              <a:avLst/>
              <a:gdLst/>
              <a:ahLst/>
              <a:cxnLst/>
              <a:rect l="l" t="t" r="r" b="b"/>
              <a:pathLst>
                <a:path w="1394" h="1424" extrusionOk="0">
                  <a:moveTo>
                    <a:pt x="936" y="0"/>
                  </a:moveTo>
                  <a:cubicBezTo>
                    <a:pt x="769" y="125"/>
                    <a:pt x="641" y="289"/>
                    <a:pt x="478" y="289"/>
                  </a:cubicBezTo>
                  <a:cubicBezTo>
                    <a:pt x="407" y="289"/>
                    <a:pt x="330" y="258"/>
                    <a:pt x="239" y="179"/>
                  </a:cubicBezTo>
                  <a:cubicBezTo>
                    <a:pt x="200" y="150"/>
                    <a:pt x="165" y="135"/>
                    <a:pt x="132" y="135"/>
                  </a:cubicBezTo>
                  <a:cubicBezTo>
                    <a:pt x="100" y="135"/>
                    <a:pt x="70" y="150"/>
                    <a:pt x="40" y="179"/>
                  </a:cubicBezTo>
                  <a:cubicBezTo>
                    <a:pt x="1" y="657"/>
                    <a:pt x="538" y="756"/>
                    <a:pt x="657" y="1114"/>
                  </a:cubicBezTo>
                  <a:cubicBezTo>
                    <a:pt x="814" y="1254"/>
                    <a:pt x="940" y="1424"/>
                    <a:pt x="1156" y="1424"/>
                  </a:cubicBezTo>
                  <a:cubicBezTo>
                    <a:pt x="1187" y="1424"/>
                    <a:pt x="1219" y="1420"/>
                    <a:pt x="1254" y="1413"/>
                  </a:cubicBezTo>
                  <a:cubicBezTo>
                    <a:pt x="1373" y="1353"/>
                    <a:pt x="1393" y="1254"/>
                    <a:pt x="1373" y="1075"/>
                  </a:cubicBezTo>
                  <a:cubicBezTo>
                    <a:pt x="1333" y="677"/>
                    <a:pt x="955" y="398"/>
                    <a:pt x="9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5"/>
            <p:cNvSpPr/>
            <p:nvPr/>
          </p:nvSpPr>
          <p:spPr>
            <a:xfrm>
              <a:off x="5012750" y="874850"/>
              <a:ext cx="50250" cy="44625"/>
            </a:xfrm>
            <a:custGeom>
              <a:avLst/>
              <a:gdLst/>
              <a:ahLst/>
              <a:cxnLst/>
              <a:rect l="l" t="t" r="r" b="b"/>
              <a:pathLst>
                <a:path w="2010" h="1785" extrusionOk="0">
                  <a:moveTo>
                    <a:pt x="459" y="1"/>
                  </a:moveTo>
                  <a:cubicBezTo>
                    <a:pt x="412" y="1"/>
                    <a:pt x="365" y="10"/>
                    <a:pt x="319" y="33"/>
                  </a:cubicBezTo>
                  <a:cubicBezTo>
                    <a:pt x="279" y="113"/>
                    <a:pt x="219" y="173"/>
                    <a:pt x="160" y="213"/>
                  </a:cubicBezTo>
                  <a:cubicBezTo>
                    <a:pt x="0" y="491"/>
                    <a:pt x="279" y="571"/>
                    <a:pt x="378" y="690"/>
                  </a:cubicBezTo>
                  <a:cubicBezTo>
                    <a:pt x="697" y="1068"/>
                    <a:pt x="1055" y="1406"/>
                    <a:pt x="1393" y="1784"/>
                  </a:cubicBezTo>
                  <a:cubicBezTo>
                    <a:pt x="1453" y="1784"/>
                    <a:pt x="1473" y="1784"/>
                    <a:pt x="1512" y="1764"/>
                  </a:cubicBezTo>
                  <a:cubicBezTo>
                    <a:pt x="2010" y="1486"/>
                    <a:pt x="1691" y="1247"/>
                    <a:pt x="1492" y="1008"/>
                  </a:cubicBezTo>
                  <a:cubicBezTo>
                    <a:pt x="1194" y="670"/>
                    <a:pt x="796" y="392"/>
                    <a:pt x="557" y="14"/>
                  </a:cubicBezTo>
                  <a:cubicBezTo>
                    <a:pt x="525" y="5"/>
                    <a:pt x="492" y="1"/>
                    <a:pt x="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5"/>
            <p:cNvSpPr/>
            <p:nvPr/>
          </p:nvSpPr>
          <p:spPr>
            <a:xfrm>
              <a:off x="5194775" y="868225"/>
              <a:ext cx="28850" cy="42775"/>
            </a:xfrm>
            <a:custGeom>
              <a:avLst/>
              <a:gdLst/>
              <a:ahLst/>
              <a:cxnLst/>
              <a:rect l="l" t="t" r="r" b="b"/>
              <a:pathLst>
                <a:path w="1154" h="1711" extrusionOk="0">
                  <a:moveTo>
                    <a:pt x="0" y="0"/>
                  </a:moveTo>
                  <a:cubicBezTo>
                    <a:pt x="0" y="279"/>
                    <a:pt x="40" y="577"/>
                    <a:pt x="40" y="855"/>
                  </a:cubicBezTo>
                  <a:lnTo>
                    <a:pt x="40" y="955"/>
                  </a:lnTo>
                  <a:cubicBezTo>
                    <a:pt x="40" y="1015"/>
                    <a:pt x="60" y="1074"/>
                    <a:pt x="100" y="1134"/>
                  </a:cubicBezTo>
                  <a:cubicBezTo>
                    <a:pt x="146" y="1196"/>
                    <a:pt x="205" y="1246"/>
                    <a:pt x="285" y="1246"/>
                  </a:cubicBezTo>
                  <a:cubicBezTo>
                    <a:pt x="308" y="1246"/>
                    <a:pt x="332" y="1242"/>
                    <a:pt x="358" y="1233"/>
                  </a:cubicBezTo>
                  <a:cubicBezTo>
                    <a:pt x="577" y="1353"/>
                    <a:pt x="637" y="1651"/>
                    <a:pt x="895" y="1711"/>
                  </a:cubicBezTo>
                  <a:cubicBezTo>
                    <a:pt x="1154" y="1114"/>
                    <a:pt x="856" y="756"/>
                    <a:pt x="378" y="537"/>
                  </a:cubicBezTo>
                  <a:cubicBezTo>
                    <a:pt x="279" y="338"/>
                    <a:pt x="239" y="10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5"/>
            <p:cNvSpPr/>
            <p:nvPr/>
          </p:nvSpPr>
          <p:spPr>
            <a:xfrm>
              <a:off x="5011750" y="700125"/>
              <a:ext cx="35825" cy="32850"/>
            </a:xfrm>
            <a:custGeom>
              <a:avLst/>
              <a:gdLst/>
              <a:ahLst/>
              <a:cxnLst/>
              <a:rect l="l" t="t" r="r" b="b"/>
              <a:pathLst>
                <a:path w="1433" h="1314" extrusionOk="0">
                  <a:moveTo>
                    <a:pt x="757" y="40"/>
                  </a:moveTo>
                  <a:cubicBezTo>
                    <a:pt x="458" y="140"/>
                    <a:pt x="60" y="0"/>
                    <a:pt x="1" y="478"/>
                  </a:cubicBezTo>
                  <a:cubicBezTo>
                    <a:pt x="70" y="604"/>
                    <a:pt x="172" y="631"/>
                    <a:pt x="281" y="631"/>
                  </a:cubicBezTo>
                  <a:cubicBezTo>
                    <a:pt x="360" y="631"/>
                    <a:pt x="443" y="617"/>
                    <a:pt x="518" y="617"/>
                  </a:cubicBezTo>
                  <a:cubicBezTo>
                    <a:pt x="757" y="796"/>
                    <a:pt x="757" y="1094"/>
                    <a:pt x="896" y="1313"/>
                  </a:cubicBezTo>
                  <a:cubicBezTo>
                    <a:pt x="1433" y="1293"/>
                    <a:pt x="1115" y="816"/>
                    <a:pt x="1254" y="597"/>
                  </a:cubicBezTo>
                  <a:cubicBezTo>
                    <a:pt x="1115" y="418"/>
                    <a:pt x="936" y="239"/>
                    <a:pt x="757"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5"/>
            <p:cNvSpPr/>
            <p:nvPr/>
          </p:nvSpPr>
          <p:spPr>
            <a:xfrm>
              <a:off x="4959525" y="652550"/>
              <a:ext cx="37825" cy="28700"/>
            </a:xfrm>
            <a:custGeom>
              <a:avLst/>
              <a:gdLst/>
              <a:ahLst/>
              <a:cxnLst/>
              <a:rect l="l" t="t" r="r" b="b"/>
              <a:pathLst>
                <a:path w="1513" h="1148" extrusionOk="0">
                  <a:moveTo>
                    <a:pt x="302" y="1"/>
                  </a:moveTo>
                  <a:cubicBezTo>
                    <a:pt x="190" y="1"/>
                    <a:pt x="87" y="28"/>
                    <a:pt x="1" y="133"/>
                  </a:cubicBezTo>
                  <a:cubicBezTo>
                    <a:pt x="140" y="590"/>
                    <a:pt x="558" y="829"/>
                    <a:pt x="896" y="1147"/>
                  </a:cubicBezTo>
                  <a:cubicBezTo>
                    <a:pt x="1035" y="1128"/>
                    <a:pt x="1195" y="1128"/>
                    <a:pt x="1314" y="1008"/>
                  </a:cubicBezTo>
                  <a:cubicBezTo>
                    <a:pt x="1413" y="929"/>
                    <a:pt x="1473" y="849"/>
                    <a:pt x="1513" y="730"/>
                  </a:cubicBezTo>
                  <a:cubicBezTo>
                    <a:pt x="1513" y="531"/>
                    <a:pt x="1334" y="411"/>
                    <a:pt x="1274" y="232"/>
                  </a:cubicBezTo>
                  <a:cubicBezTo>
                    <a:pt x="1214" y="212"/>
                    <a:pt x="1155" y="173"/>
                    <a:pt x="1075" y="173"/>
                  </a:cubicBezTo>
                  <a:cubicBezTo>
                    <a:pt x="1048" y="183"/>
                    <a:pt x="1023" y="187"/>
                    <a:pt x="999" y="187"/>
                  </a:cubicBezTo>
                  <a:cubicBezTo>
                    <a:pt x="881" y="187"/>
                    <a:pt x="793" y="83"/>
                    <a:pt x="677" y="33"/>
                  </a:cubicBezTo>
                  <a:cubicBezTo>
                    <a:pt x="553" y="33"/>
                    <a:pt x="423" y="1"/>
                    <a:pt x="3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5"/>
            <p:cNvSpPr/>
            <p:nvPr/>
          </p:nvSpPr>
          <p:spPr>
            <a:xfrm>
              <a:off x="5395175" y="954000"/>
              <a:ext cx="52750" cy="17675"/>
            </a:xfrm>
            <a:custGeom>
              <a:avLst/>
              <a:gdLst/>
              <a:ahLst/>
              <a:cxnLst/>
              <a:rect l="l" t="t" r="r" b="b"/>
              <a:pathLst>
                <a:path w="2110" h="707" extrusionOk="0">
                  <a:moveTo>
                    <a:pt x="1306" y="1"/>
                  </a:moveTo>
                  <a:cubicBezTo>
                    <a:pt x="1214" y="1"/>
                    <a:pt x="1125" y="11"/>
                    <a:pt x="1035" y="30"/>
                  </a:cubicBezTo>
                  <a:cubicBezTo>
                    <a:pt x="916" y="209"/>
                    <a:pt x="737" y="170"/>
                    <a:pt x="558" y="209"/>
                  </a:cubicBezTo>
                  <a:cubicBezTo>
                    <a:pt x="319" y="289"/>
                    <a:pt x="41" y="329"/>
                    <a:pt x="1" y="667"/>
                  </a:cubicBezTo>
                  <a:cubicBezTo>
                    <a:pt x="41" y="687"/>
                    <a:pt x="120" y="687"/>
                    <a:pt x="200" y="707"/>
                  </a:cubicBezTo>
                  <a:cubicBezTo>
                    <a:pt x="299" y="627"/>
                    <a:pt x="478" y="707"/>
                    <a:pt x="558" y="587"/>
                  </a:cubicBezTo>
                  <a:cubicBezTo>
                    <a:pt x="697" y="567"/>
                    <a:pt x="835" y="562"/>
                    <a:pt x="971" y="562"/>
                  </a:cubicBezTo>
                  <a:cubicBezTo>
                    <a:pt x="1081" y="562"/>
                    <a:pt x="1191" y="565"/>
                    <a:pt x="1300" y="565"/>
                  </a:cubicBezTo>
                  <a:cubicBezTo>
                    <a:pt x="1575" y="565"/>
                    <a:pt x="1845" y="546"/>
                    <a:pt x="2110" y="408"/>
                  </a:cubicBezTo>
                  <a:lnTo>
                    <a:pt x="2090" y="329"/>
                  </a:lnTo>
                  <a:cubicBezTo>
                    <a:pt x="1931" y="209"/>
                    <a:pt x="1712" y="190"/>
                    <a:pt x="1592" y="30"/>
                  </a:cubicBezTo>
                  <a:cubicBezTo>
                    <a:pt x="1493" y="11"/>
                    <a:pt x="1398" y="1"/>
                    <a:pt x="1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5"/>
            <p:cNvSpPr/>
            <p:nvPr/>
          </p:nvSpPr>
          <p:spPr>
            <a:xfrm>
              <a:off x="5540400" y="884025"/>
              <a:ext cx="75625" cy="9525"/>
            </a:xfrm>
            <a:custGeom>
              <a:avLst/>
              <a:gdLst/>
              <a:ahLst/>
              <a:cxnLst/>
              <a:rect l="l" t="t" r="r" b="b"/>
              <a:pathLst>
                <a:path w="3025" h="381" extrusionOk="0">
                  <a:moveTo>
                    <a:pt x="1686" y="0"/>
                  </a:moveTo>
                  <a:cubicBezTo>
                    <a:pt x="1149" y="0"/>
                    <a:pt x="612" y="84"/>
                    <a:pt x="80" y="204"/>
                  </a:cubicBezTo>
                  <a:cubicBezTo>
                    <a:pt x="60" y="204"/>
                    <a:pt x="60" y="223"/>
                    <a:pt x="21" y="243"/>
                  </a:cubicBezTo>
                  <a:cubicBezTo>
                    <a:pt x="1" y="283"/>
                    <a:pt x="21" y="303"/>
                    <a:pt x="80" y="343"/>
                  </a:cubicBezTo>
                  <a:cubicBezTo>
                    <a:pt x="213" y="370"/>
                    <a:pt x="344" y="381"/>
                    <a:pt x="474" y="381"/>
                  </a:cubicBezTo>
                  <a:cubicBezTo>
                    <a:pt x="1001" y="381"/>
                    <a:pt x="1509" y="201"/>
                    <a:pt x="2039" y="201"/>
                  </a:cubicBezTo>
                  <a:cubicBezTo>
                    <a:pt x="2141" y="201"/>
                    <a:pt x="2244" y="207"/>
                    <a:pt x="2348" y="223"/>
                  </a:cubicBezTo>
                  <a:cubicBezTo>
                    <a:pt x="2567" y="223"/>
                    <a:pt x="2786" y="204"/>
                    <a:pt x="3024" y="204"/>
                  </a:cubicBezTo>
                  <a:cubicBezTo>
                    <a:pt x="2581" y="59"/>
                    <a:pt x="2134" y="0"/>
                    <a:pt x="1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5"/>
            <p:cNvSpPr/>
            <p:nvPr/>
          </p:nvSpPr>
          <p:spPr>
            <a:xfrm>
              <a:off x="5537925" y="860800"/>
              <a:ext cx="70625" cy="13675"/>
            </a:xfrm>
            <a:custGeom>
              <a:avLst/>
              <a:gdLst/>
              <a:ahLst/>
              <a:cxnLst/>
              <a:rect l="l" t="t" r="r" b="b"/>
              <a:pathLst>
                <a:path w="2825" h="547" extrusionOk="0">
                  <a:moveTo>
                    <a:pt x="2419" y="0"/>
                  </a:moveTo>
                  <a:cubicBezTo>
                    <a:pt x="2251" y="0"/>
                    <a:pt x="2070" y="68"/>
                    <a:pt x="1890" y="78"/>
                  </a:cubicBezTo>
                  <a:cubicBezTo>
                    <a:pt x="1393" y="118"/>
                    <a:pt x="875" y="118"/>
                    <a:pt x="358" y="118"/>
                  </a:cubicBezTo>
                  <a:lnTo>
                    <a:pt x="40" y="118"/>
                  </a:lnTo>
                  <a:cubicBezTo>
                    <a:pt x="0" y="158"/>
                    <a:pt x="0" y="218"/>
                    <a:pt x="0" y="277"/>
                  </a:cubicBezTo>
                  <a:cubicBezTo>
                    <a:pt x="100" y="416"/>
                    <a:pt x="279" y="436"/>
                    <a:pt x="378" y="536"/>
                  </a:cubicBezTo>
                  <a:cubicBezTo>
                    <a:pt x="411" y="542"/>
                    <a:pt x="447" y="547"/>
                    <a:pt x="483" y="547"/>
                  </a:cubicBezTo>
                  <a:cubicBezTo>
                    <a:pt x="555" y="547"/>
                    <a:pt x="630" y="529"/>
                    <a:pt x="696" y="476"/>
                  </a:cubicBezTo>
                  <a:cubicBezTo>
                    <a:pt x="1159" y="460"/>
                    <a:pt x="1621" y="278"/>
                    <a:pt x="2094" y="278"/>
                  </a:cubicBezTo>
                  <a:cubicBezTo>
                    <a:pt x="2211" y="278"/>
                    <a:pt x="2328" y="289"/>
                    <a:pt x="2447" y="317"/>
                  </a:cubicBezTo>
                  <a:cubicBezTo>
                    <a:pt x="2500" y="355"/>
                    <a:pt x="2552" y="372"/>
                    <a:pt x="2603" y="372"/>
                  </a:cubicBezTo>
                  <a:cubicBezTo>
                    <a:pt x="2686" y="372"/>
                    <a:pt x="2763" y="324"/>
                    <a:pt x="2825" y="237"/>
                  </a:cubicBezTo>
                  <a:cubicBezTo>
                    <a:pt x="2704" y="52"/>
                    <a:pt x="2566" y="0"/>
                    <a:pt x="2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5"/>
            <p:cNvSpPr/>
            <p:nvPr/>
          </p:nvSpPr>
          <p:spPr>
            <a:xfrm>
              <a:off x="5225600" y="1001500"/>
              <a:ext cx="27875" cy="44400"/>
            </a:xfrm>
            <a:custGeom>
              <a:avLst/>
              <a:gdLst/>
              <a:ahLst/>
              <a:cxnLst/>
              <a:rect l="l" t="t" r="r" b="b"/>
              <a:pathLst>
                <a:path w="1115" h="1776" extrusionOk="0">
                  <a:moveTo>
                    <a:pt x="498" y="0"/>
                  </a:moveTo>
                  <a:cubicBezTo>
                    <a:pt x="60" y="518"/>
                    <a:pt x="1" y="1114"/>
                    <a:pt x="1" y="1711"/>
                  </a:cubicBezTo>
                  <a:lnTo>
                    <a:pt x="60" y="1731"/>
                  </a:lnTo>
                  <a:cubicBezTo>
                    <a:pt x="100" y="1761"/>
                    <a:pt x="140" y="1776"/>
                    <a:pt x="175" y="1776"/>
                  </a:cubicBezTo>
                  <a:cubicBezTo>
                    <a:pt x="209" y="1776"/>
                    <a:pt x="239" y="1761"/>
                    <a:pt x="259" y="1731"/>
                  </a:cubicBezTo>
                  <a:cubicBezTo>
                    <a:pt x="319" y="1671"/>
                    <a:pt x="359" y="1572"/>
                    <a:pt x="398" y="1472"/>
                  </a:cubicBezTo>
                  <a:cubicBezTo>
                    <a:pt x="418" y="1373"/>
                    <a:pt x="458" y="1293"/>
                    <a:pt x="518" y="1194"/>
                  </a:cubicBezTo>
                  <a:cubicBezTo>
                    <a:pt x="617" y="995"/>
                    <a:pt x="796" y="896"/>
                    <a:pt x="955" y="796"/>
                  </a:cubicBezTo>
                  <a:cubicBezTo>
                    <a:pt x="1055" y="716"/>
                    <a:pt x="1115" y="657"/>
                    <a:pt x="1095" y="518"/>
                  </a:cubicBezTo>
                  <a:cubicBezTo>
                    <a:pt x="955" y="418"/>
                    <a:pt x="697" y="478"/>
                    <a:pt x="717" y="199"/>
                  </a:cubicBezTo>
                  <a:cubicBezTo>
                    <a:pt x="637" y="159"/>
                    <a:pt x="558" y="8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5"/>
            <p:cNvSpPr/>
            <p:nvPr/>
          </p:nvSpPr>
          <p:spPr>
            <a:xfrm>
              <a:off x="5475750" y="867200"/>
              <a:ext cx="71150" cy="9600"/>
            </a:xfrm>
            <a:custGeom>
              <a:avLst/>
              <a:gdLst/>
              <a:ahLst/>
              <a:cxnLst/>
              <a:rect l="l" t="t" r="r" b="b"/>
              <a:pathLst>
                <a:path w="2846" h="384" extrusionOk="0">
                  <a:moveTo>
                    <a:pt x="2389" y="0"/>
                  </a:moveTo>
                  <a:cubicBezTo>
                    <a:pt x="1640" y="0"/>
                    <a:pt x="908" y="201"/>
                    <a:pt x="176" y="201"/>
                  </a:cubicBezTo>
                  <a:cubicBezTo>
                    <a:pt x="144" y="201"/>
                    <a:pt x="112" y="201"/>
                    <a:pt x="80" y="200"/>
                  </a:cubicBezTo>
                  <a:lnTo>
                    <a:pt x="20" y="240"/>
                  </a:lnTo>
                  <a:cubicBezTo>
                    <a:pt x="1" y="280"/>
                    <a:pt x="20" y="300"/>
                    <a:pt x="80" y="359"/>
                  </a:cubicBezTo>
                  <a:cubicBezTo>
                    <a:pt x="230" y="376"/>
                    <a:pt x="379" y="384"/>
                    <a:pt x="528" y="384"/>
                  </a:cubicBezTo>
                  <a:cubicBezTo>
                    <a:pt x="1249" y="384"/>
                    <a:pt x="1961" y="217"/>
                    <a:pt x="2686" y="200"/>
                  </a:cubicBezTo>
                  <a:cubicBezTo>
                    <a:pt x="2721" y="226"/>
                    <a:pt x="2748" y="241"/>
                    <a:pt x="2771" y="241"/>
                  </a:cubicBezTo>
                  <a:cubicBezTo>
                    <a:pt x="2800" y="241"/>
                    <a:pt x="2823" y="216"/>
                    <a:pt x="2845" y="160"/>
                  </a:cubicBezTo>
                  <a:cubicBezTo>
                    <a:pt x="2766" y="21"/>
                    <a:pt x="2626" y="21"/>
                    <a:pt x="2487" y="1"/>
                  </a:cubicBezTo>
                  <a:cubicBezTo>
                    <a:pt x="2455" y="1"/>
                    <a:pt x="2422" y="0"/>
                    <a:pt x="2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5"/>
            <p:cNvSpPr/>
            <p:nvPr/>
          </p:nvSpPr>
          <p:spPr>
            <a:xfrm>
              <a:off x="5144550" y="984100"/>
              <a:ext cx="42775" cy="42775"/>
            </a:xfrm>
            <a:custGeom>
              <a:avLst/>
              <a:gdLst/>
              <a:ahLst/>
              <a:cxnLst/>
              <a:rect l="l" t="t" r="r" b="b"/>
              <a:pathLst>
                <a:path w="1711" h="1711" extrusionOk="0">
                  <a:moveTo>
                    <a:pt x="199" y="0"/>
                  </a:moveTo>
                  <a:cubicBezTo>
                    <a:pt x="20" y="100"/>
                    <a:pt x="0" y="259"/>
                    <a:pt x="60" y="418"/>
                  </a:cubicBezTo>
                  <a:cubicBezTo>
                    <a:pt x="517" y="875"/>
                    <a:pt x="875" y="1472"/>
                    <a:pt x="1512" y="1711"/>
                  </a:cubicBezTo>
                  <a:cubicBezTo>
                    <a:pt x="1591" y="1691"/>
                    <a:pt x="1671" y="1671"/>
                    <a:pt x="1711" y="1592"/>
                  </a:cubicBezTo>
                  <a:cubicBezTo>
                    <a:pt x="1512" y="1293"/>
                    <a:pt x="1353" y="1015"/>
                    <a:pt x="1154" y="756"/>
                  </a:cubicBezTo>
                  <a:cubicBezTo>
                    <a:pt x="975" y="676"/>
                    <a:pt x="875" y="537"/>
                    <a:pt x="776" y="398"/>
                  </a:cubicBezTo>
                  <a:cubicBezTo>
                    <a:pt x="657" y="159"/>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5"/>
            <p:cNvSpPr/>
            <p:nvPr/>
          </p:nvSpPr>
          <p:spPr>
            <a:xfrm>
              <a:off x="5209700" y="630350"/>
              <a:ext cx="31850" cy="33000"/>
            </a:xfrm>
            <a:custGeom>
              <a:avLst/>
              <a:gdLst/>
              <a:ahLst/>
              <a:cxnLst/>
              <a:rect l="l" t="t" r="r" b="b"/>
              <a:pathLst>
                <a:path w="1274" h="1320" extrusionOk="0">
                  <a:moveTo>
                    <a:pt x="325" y="1"/>
                  </a:moveTo>
                  <a:cubicBezTo>
                    <a:pt x="178" y="1"/>
                    <a:pt x="70" y="84"/>
                    <a:pt x="0" y="265"/>
                  </a:cubicBezTo>
                  <a:cubicBezTo>
                    <a:pt x="159" y="802"/>
                    <a:pt x="597" y="1041"/>
                    <a:pt x="1034" y="1319"/>
                  </a:cubicBezTo>
                  <a:cubicBezTo>
                    <a:pt x="1074" y="1319"/>
                    <a:pt x="1134" y="1299"/>
                    <a:pt x="1174" y="1299"/>
                  </a:cubicBezTo>
                  <a:cubicBezTo>
                    <a:pt x="1273" y="1100"/>
                    <a:pt x="1174" y="981"/>
                    <a:pt x="1074" y="822"/>
                  </a:cubicBezTo>
                  <a:cubicBezTo>
                    <a:pt x="935" y="563"/>
                    <a:pt x="637" y="464"/>
                    <a:pt x="637" y="146"/>
                  </a:cubicBezTo>
                  <a:cubicBezTo>
                    <a:pt x="597" y="106"/>
                    <a:pt x="557" y="66"/>
                    <a:pt x="537" y="46"/>
                  </a:cubicBezTo>
                  <a:cubicBezTo>
                    <a:pt x="459" y="16"/>
                    <a:pt x="389" y="1"/>
                    <a:pt x="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5"/>
            <p:cNvSpPr/>
            <p:nvPr/>
          </p:nvSpPr>
          <p:spPr>
            <a:xfrm>
              <a:off x="5408125" y="872700"/>
              <a:ext cx="69150" cy="11200"/>
            </a:xfrm>
            <a:custGeom>
              <a:avLst/>
              <a:gdLst/>
              <a:ahLst/>
              <a:cxnLst/>
              <a:rect l="l" t="t" r="r" b="b"/>
              <a:pathLst>
                <a:path w="2766" h="448" extrusionOk="0">
                  <a:moveTo>
                    <a:pt x="2765" y="0"/>
                  </a:moveTo>
                  <a:cubicBezTo>
                    <a:pt x="1999" y="89"/>
                    <a:pt x="1249" y="162"/>
                    <a:pt x="472" y="162"/>
                  </a:cubicBezTo>
                  <a:cubicBezTo>
                    <a:pt x="381" y="162"/>
                    <a:pt x="290" y="161"/>
                    <a:pt x="199" y="159"/>
                  </a:cubicBezTo>
                  <a:cubicBezTo>
                    <a:pt x="120" y="159"/>
                    <a:pt x="80" y="259"/>
                    <a:pt x="0" y="299"/>
                  </a:cubicBezTo>
                  <a:cubicBezTo>
                    <a:pt x="517" y="338"/>
                    <a:pt x="1015" y="338"/>
                    <a:pt x="1552" y="358"/>
                  </a:cubicBezTo>
                  <a:cubicBezTo>
                    <a:pt x="1631" y="418"/>
                    <a:pt x="1716" y="448"/>
                    <a:pt x="1803" y="448"/>
                  </a:cubicBezTo>
                  <a:cubicBezTo>
                    <a:pt x="1890" y="448"/>
                    <a:pt x="1980" y="418"/>
                    <a:pt x="2069" y="358"/>
                  </a:cubicBezTo>
                  <a:cubicBezTo>
                    <a:pt x="2288" y="299"/>
                    <a:pt x="2546" y="239"/>
                    <a:pt x="2765" y="179"/>
                  </a:cubicBezTo>
                  <a:lnTo>
                    <a:pt x="2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5"/>
            <p:cNvSpPr/>
            <p:nvPr/>
          </p:nvSpPr>
          <p:spPr>
            <a:xfrm>
              <a:off x="5124650" y="803075"/>
              <a:ext cx="24875" cy="34325"/>
            </a:xfrm>
            <a:custGeom>
              <a:avLst/>
              <a:gdLst/>
              <a:ahLst/>
              <a:cxnLst/>
              <a:rect l="l" t="t" r="r" b="b"/>
              <a:pathLst>
                <a:path w="995" h="1373" extrusionOk="0">
                  <a:moveTo>
                    <a:pt x="20" y="0"/>
                  </a:moveTo>
                  <a:cubicBezTo>
                    <a:pt x="20" y="279"/>
                    <a:pt x="0" y="577"/>
                    <a:pt x="319" y="756"/>
                  </a:cubicBezTo>
                  <a:cubicBezTo>
                    <a:pt x="518" y="856"/>
                    <a:pt x="418" y="1054"/>
                    <a:pt x="378" y="1194"/>
                  </a:cubicBezTo>
                  <a:cubicBezTo>
                    <a:pt x="393" y="1192"/>
                    <a:pt x="408" y="1192"/>
                    <a:pt x="422" y="1192"/>
                  </a:cubicBezTo>
                  <a:cubicBezTo>
                    <a:pt x="598" y="1192"/>
                    <a:pt x="730" y="1299"/>
                    <a:pt x="896" y="1373"/>
                  </a:cubicBezTo>
                  <a:lnTo>
                    <a:pt x="915" y="1353"/>
                  </a:lnTo>
                  <a:cubicBezTo>
                    <a:pt x="995" y="1253"/>
                    <a:pt x="995" y="1134"/>
                    <a:pt x="915" y="995"/>
                  </a:cubicBezTo>
                  <a:cubicBezTo>
                    <a:pt x="716" y="577"/>
                    <a:pt x="438" y="239"/>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5"/>
            <p:cNvSpPr/>
            <p:nvPr/>
          </p:nvSpPr>
          <p:spPr>
            <a:xfrm>
              <a:off x="4795425" y="541550"/>
              <a:ext cx="29850" cy="22325"/>
            </a:xfrm>
            <a:custGeom>
              <a:avLst/>
              <a:gdLst/>
              <a:ahLst/>
              <a:cxnLst/>
              <a:rect l="l" t="t" r="r" b="b"/>
              <a:pathLst>
                <a:path w="1194" h="893" extrusionOk="0">
                  <a:moveTo>
                    <a:pt x="266" y="1"/>
                  </a:moveTo>
                  <a:cubicBezTo>
                    <a:pt x="180" y="1"/>
                    <a:pt x="92" y="50"/>
                    <a:pt x="0" y="196"/>
                  </a:cubicBezTo>
                  <a:cubicBezTo>
                    <a:pt x="199" y="475"/>
                    <a:pt x="398" y="753"/>
                    <a:pt x="697" y="893"/>
                  </a:cubicBezTo>
                  <a:cubicBezTo>
                    <a:pt x="763" y="771"/>
                    <a:pt x="854" y="748"/>
                    <a:pt x="953" y="748"/>
                  </a:cubicBezTo>
                  <a:cubicBezTo>
                    <a:pt x="1013" y="748"/>
                    <a:pt x="1076" y="756"/>
                    <a:pt x="1138" y="756"/>
                  </a:cubicBezTo>
                  <a:cubicBezTo>
                    <a:pt x="1157" y="756"/>
                    <a:pt x="1176" y="756"/>
                    <a:pt x="1194" y="753"/>
                  </a:cubicBezTo>
                  <a:cubicBezTo>
                    <a:pt x="1114" y="555"/>
                    <a:pt x="1055" y="316"/>
                    <a:pt x="856" y="196"/>
                  </a:cubicBezTo>
                  <a:cubicBezTo>
                    <a:pt x="835" y="202"/>
                    <a:pt x="815" y="204"/>
                    <a:pt x="795" y="204"/>
                  </a:cubicBezTo>
                  <a:cubicBezTo>
                    <a:pt x="612" y="204"/>
                    <a:pt x="442" y="1"/>
                    <a:pt x="2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5"/>
            <p:cNvSpPr/>
            <p:nvPr/>
          </p:nvSpPr>
          <p:spPr>
            <a:xfrm>
              <a:off x="5055025" y="753200"/>
              <a:ext cx="29850" cy="32000"/>
            </a:xfrm>
            <a:custGeom>
              <a:avLst/>
              <a:gdLst/>
              <a:ahLst/>
              <a:cxnLst/>
              <a:rect l="l" t="t" r="r" b="b"/>
              <a:pathLst>
                <a:path w="1194" h="1280" extrusionOk="0">
                  <a:moveTo>
                    <a:pt x="108" y="1"/>
                  </a:moveTo>
                  <a:cubicBezTo>
                    <a:pt x="93" y="1"/>
                    <a:pt x="77" y="2"/>
                    <a:pt x="60" y="6"/>
                  </a:cubicBezTo>
                  <a:cubicBezTo>
                    <a:pt x="20" y="46"/>
                    <a:pt x="0" y="85"/>
                    <a:pt x="0" y="105"/>
                  </a:cubicBezTo>
                  <a:cubicBezTo>
                    <a:pt x="100" y="742"/>
                    <a:pt x="557" y="1040"/>
                    <a:pt x="1075" y="1279"/>
                  </a:cubicBezTo>
                  <a:cubicBezTo>
                    <a:pt x="1194" y="901"/>
                    <a:pt x="756" y="762"/>
                    <a:pt x="717" y="444"/>
                  </a:cubicBezTo>
                  <a:cubicBezTo>
                    <a:pt x="717" y="404"/>
                    <a:pt x="697" y="384"/>
                    <a:pt x="677" y="344"/>
                  </a:cubicBezTo>
                  <a:cubicBezTo>
                    <a:pt x="657" y="304"/>
                    <a:pt x="617" y="304"/>
                    <a:pt x="597" y="284"/>
                  </a:cubicBezTo>
                  <a:lnTo>
                    <a:pt x="458" y="205"/>
                  </a:lnTo>
                  <a:cubicBezTo>
                    <a:pt x="398" y="185"/>
                    <a:pt x="358" y="165"/>
                    <a:pt x="299" y="105"/>
                  </a:cubicBezTo>
                  <a:cubicBezTo>
                    <a:pt x="233" y="39"/>
                    <a:pt x="181"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5"/>
            <p:cNvSpPr/>
            <p:nvPr/>
          </p:nvSpPr>
          <p:spPr>
            <a:xfrm>
              <a:off x="5586150" y="858625"/>
              <a:ext cx="53750" cy="11800"/>
            </a:xfrm>
            <a:custGeom>
              <a:avLst/>
              <a:gdLst/>
              <a:ahLst/>
              <a:cxnLst/>
              <a:rect l="l" t="t" r="r" b="b"/>
              <a:pathLst>
                <a:path w="2150" h="472" extrusionOk="0">
                  <a:moveTo>
                    <a:pt x="858" y="0"/>
                  </a:moveTo>
                  <a:cubicBezTo>
                    <a:pt x="561" y="0"/>
                    <a:pt x="274" y="33"/>
                    <a:pt x="1" y="165"/>
                  </a:cubicBezTo>
                  <a:cubicBezTo>
                    <a:pt x="58" y="177"/>
                    <a:pt x="116" y="180"/>
                    <a:pt x="173" y="180"/>
                  </a:cubicBezTo>
                  <a:cubicBezTo>
                    <a:pt x="259" y="180"/>
                    <a:pt x="345" y="173"/>
                    <a:pt x="429" y="173"/>
                  </a:cubicBezTo>
                  <a:cubicBezTo>
                    <a:pt x="584" y="173"/>
                    <a:pt x="731" y="198"/>
                    <a:pt x="856" y="344"/>
                  </a:cubicBezTo>
                  <a:cubicBezTo>
                    <a:pt x="943" y="431"/>
                    <a:pt x="1030" y="471"/>
                    <a:pt x="1117" y="471"/>
                  </a:cubicBezTo>
                  <a:cubicBezTo>
                    <a:pt x="1209" y="471"/>
                    <a:pt x="1301" y="426"/>
                    <a:pt x="1393" y="344"/>
                  </a:cubicBezTo>
                  <a:cubicBezTo>
                    <a:pt x="1533" y="66"/>
                    <a:pt x="1930" y="324"/>
                    <a:pt x="2149" y="6"/>
                  </a:cubicBezTo>
                  <a:lnTo>
                    <a:pt x="2149" y="6"/>
                  </a:lnTo>
                  <a:cubicBezTo>
                    <a:pt x="2011" y="24"/>
                    <a:pt x="1874" y="30"/>
                    <a:pt x="1738" y="30"/>
                  </a:cubicBezTo>
                  <a:cubicBezTo>
                    <a:pt x="1438" y="30"/>
                    <a:pt x="1144" y="0"/>
                    <a:pt x="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5"/>
            <p:cNvSpPr/>
            <p:nvPr/>
          </p:nvSpPr>
          <p:spPr>
            <a:xfrm>
              <a:off x="4852625" y="541475"/>
              <a:ext cx="30850" cy="35325"/>
            </a:xfrm>
            <a:custGeom>
              <a:avLst/>
              <a:gdLst/>
              <a:ahLst/>
              <a:cxnLst/>
              <a:rect l="l" t="t" r="r" b="b"/>
              <a:pathLst>
                <a:path w="1234" h="1413" extrusionOk="0">
                  <a:moveTo>
                    <a:pt x="199" y="1"/>
                  </a:moveTo>
                  <a:cubicBezTo>
                    <a:pt x="119" y="20"/>
                    <a:pt x="60" y="80"/>
                    <a:pt x="20" y="120"/>
                  </a:cubicBezTo>
                  <a:cubicBezTo>
                    <a:pt x="20" y="160"/>
                    <a:pt x="0" y="199"/>
                    <a:pt x="0" y="219"/>
                  </a:cubicBezTo>
                  <a:cubicBezTo>
                    <a:pt x="119" y="418"/>
                    <a:pt x="298" y="597"/>
                    <a:pt x="497" y="697"/>
                  </a:cubicBezTo>
                  <a:cubicBezTo>
                    <a:pt x="796" y="856"/>
                    <a:pt x="855" y="1115"/>
                    <a:pt x="895" y="1413"/>
                  </a:cubicBezTo>
                  <a:lnTo>
                    <a:pt x="1034" y="1413"/>
                  </a:lnTo>
                  <a:cubicBezTo>
                    <a:pt x="1154" y="1313"/>
                    <a:pt x="1233" y="1194"/>
                    <a:pt x="1233" y="1055"/>
                  </a:cubicBezTo>
                  <a:cubicBezTo>
                    <a:pt x="995" y="756"/>
                    <a:pt x="736" y="478"/>
                    <a:pt x="497" y="199"/>
                  </a:cubicBezTo>
                  <a:cubicBezTo>
                    <a:pt x="458" y="80"/>
                    <a:pt x="398" y="1"/>
                    <a:pt x="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5"/>
            <p:cNvSpPr/>
            <p:nvPr/>
          </p:nvSpPr>
          <p:spPr>
            <a:xfrm>
              <a:off x="4950575" y="644925"/>
              <a:ext cx="41300" cy="15800"/>
            </a:xfrm>
            <a:custGeom>
              <a:avLst/>
              <a:gdLst/>
              <a:ahLst/>
              <a:cxnLst/>
              <a:rect l="l" t="t" r="r" b="b"/>
              <a:pathLst>
                <a:path w="1652" h="632" extrusionOk="0">
                  <a:moveTo>
                    <a:pt x="260" y="0"/>
                  </a:moveTo>
                  <a:cubicBezTo>
                    <a:pt x="80" y="0"/>
                    <a:pt x="1" y="40"/>
                    <a:pt x="61" y="219"/>
                  </a:cubicBezTo>
                  <a:cubicBezTo>
                    <a:pt x="120" y="338"/>
                    <a:pt x="260" y="398"/>
                    <a:pt x="379" y="418"/>
                  </a:cubicBezTo>
                  <a:cubicBezTo>
                    <a:pt x="505" y="418"/>
                    <a:pt x="628" y="397"/>
                    <a:pt x="743" y="397"/>
                  </a:cubicBezTo>
                  <a:cubicBezTo>
                    <a:pt x="880" y="397"/>
                    <a:pt x="1006" y="427"/>
                    <a:pt x="1115" y="557"/>
                  </a:cubicBezTo>
                  <a:cubicBezTo>
                    <a:pt x="1185" y="607"/>
                    <a:pt x="1244" y="632"/>
                    <a:pt x="1301" y="632"/>
                  </a:cubicBezTo>
                  <a:cubicBezTo>
                    <a:pt x="1359" y="632"/>
                    <a:pt x="1413" y="607"/>
                    <a:pt x="1473" y="557"/>
                  </a:cubicBezTo>
                  <a:lnTo>
                    <a:pt x="1652" y="557"/>
                  </a:lnTo>
                  <a:cubicBezTo>
                    <a:pt x="1652" y="418"/>
                    <a:pt x="1493" y="338"/>
                    <a:pt x="1413" y="219"/>
                  </a:cubicBezTo>
                  <a:cubicBezTo>
                    <a:pt x="1015" y="219"/>
                    <a:pt x="618" y="120"/>
                    <a:pt x="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5"/>
            <p:cNvSpPr/>
            <p:nvPr/>
          </p:nvSpPr>
          <p:spPr>
            <a:xfrm>
              <a:off x="5668700" y="936975"/>
              <a:ext cx="57225" cy="5925"/>
            </a:xfrm>
            <a:custGeom>
              <a:avLst/>
              <a:gdLst/>
              <a:ahLst/>
              <a:cxnLst/>
              <a:rect l="l" t="t" r="r" b="b"/>
              <a:pathLst>
                <a:path w="2289" h="237" extrusionOk="0">
                  <a:moveTo>
                    <a:pt x="565" y="0"/>
                  </a:moveTo>
                  <a:cubicBezTo>
                    <a:pt x="364" y="0"/>
                    <a:pt x="170" y="35"/>
                    <a:pt x="1" y="194"/>
                  </a:cubicBezTo>
                  <a:lnTo>
                    <a:pt x="2090" y="194"/>
                  </a:lnTo>
                  <a:cubicBezTo>
                    <a:pt x="2127" y="222"/>
                    <a:pt x="2155" y="237"/>
                    <a:pt x="2181" y="237"/>
                  </a:cubicBezTo>
                  <a:cubicBezTo>
                    <a:pt x="2210" y="237"/>
                    <a:pt x="2237" y="217"/>
                    <a:pt x="2269" y="174"/>
                  </a:cubicBezTo>
                  <a:cubicBezTo>
                    <a:pt x="2269" y="115"/>
                    <a:pt x="2269" y="75"/>
                    <a:pt x="2289" y="15"/>
                  </a:cubicBezTo>
                  <a:cubicBezTo>
                    <a:pt x="2037" y="15"/>
                    <a:pt x="1776" y="6"/>
                    <a:pt x="1530" y="6"/>
                  </a:cubicBezTo>
                  <a:cubicBezTo>
                    <a:pt x="1407" y="6"/>
                    <a:pt x="1287" y="9"/>
                    <a:pt x="1175" y="15"/>
                  </a:cubicBezTo>
                  <a:cubicBezTo>
                    <a:pt x="1130" y="20"/>
                    <a:pt x="1086" y="21"/>
                    <a:pt x="1041" y="21"/>
                  </a:cubicBezTo>
                  <a:cubicBezTo>
                    <a:pt x="883" y="21"/>
                    <a:pt x="722" y="0"/>
                    <a:pt x="5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5"/>
            <p:cNvSpPr/>
            <p:nvPr/>
          </p:nvSpPr>
          <p:spPr>
            <a:xfrm>
              <a:off x="5185325" y="889600"/>
              <a:ext cx="18925" cy="21900"/>
            </a:xfrm>
            <a:custGeom>
              <a:avLst/>
              <a:gdLst/>
              <a:ahLst/>
              <a:cxnLst/>
              <a:rect l="l" t="t" r="r" b="b"/>
              <a:pathLst>
                <a:path w="757" h="876" extrusionOk="0">
                  <a:moveTo>
                    <a:pt x="199" y="0"/>
                  </a:moveTo>
                  <a:lnTo>
                    <a:pt x="0" y="199"/>
                  </a:lnTo>
                  <a:cubicBezTo>
                    <a:pt x="80" y="498"/>
                    <a:pt x="338" y="697"/>
                    <a:pt x="557" y="876"/>
                  </a:cubicBezTo>
                  <a:cubicBezTo>
                    <a:pt x="756" y="756"/>
                    <a:pt x="736" y="557"/>
                    <a:pt x="736" y="378"/>
                  </a:cubicBezTo>
                  <a:cubicBezTo>
                    <a:pt x="677" y="299"/>
                    <a:pt x="617" y="259"/>
                    <a:pt x="557" y="180"/>
                  </a:cubicBezTo>
                  <a:cubicBezTo>
                    <a:pt x="517"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5"/>
            <p:cNvSpPr/>
            <p:nvPr/>
          </p:nvSpPr>
          <p:spPr>
            <a:xfrm>
              <a:off x="4787475" y="533625"/>
              <a:ext cx="29350" cy="14475"/>
            </a:xfrm>
            <a:custGeom>
              <a:avLst/>
              <a:gdLst/>
              <a:ahLst/>
              <a:cxnLst/>
              <a:rect l="l" t="t" r="r" b="b"/>
              <a:pathLst>
                <a:path w="1174" h="579" extrusionOk="0">
                  <a:moveTo>
                    <a:pt x="115" y="0"/>
                  </a:moveTo>
                  <a:cubicBezTo>
                    <a:pt x="0" y="0"/>
                    <a:pt x="0" y="194"/>
                    <a:pt x="0" y="315"/>
                  </a:cubicBezTo>
                  <a:cubicBezTo>
                    <a:pt x="119" y="394"/>
                    <a:pt x="219" y="434"/>
                    <a:pt x="298" y="513"/>
                  </a:cubicBezTo>
                  <a:cubicBezTo>
                    <a:pt x="358" y="438"/>
                    <a:pt x="413" y="412"/>
                    <a:pt x="465" y="412"/>
                  </a:cubicBezTo>
                  <a:cubicBezTo>
                    <a:pt x="535" y="412"/>
                    <a:pt x="599" y="459"/>
                    <a:pt x="657" y="494"/>
                  </a:cubicBezTo>
                  <a:cubicBezTo>
                    <a:pt x="755" y="548"/>
                    <a:pt x="847" y="579"/>
                    <a:pt x="940" y="579"/>
                  </a:cubicBezTo>
                  <a:cubicBezTo>
                    <a:pt x="1017" y="579"/>
                    <a:pt x="1093" y="558"/>
                    <a:pt x="1174" y="513"/>
                  </a:cubicBezTo>
                  <a:cubicBezTo>
                    <a:pt x="955" y="175"/>
                    <a:pt x="537" y="175"/>
                    <a:pt x="179" y="16"/>
                  </a:cubicBezTo>
                  <a:cubicBezTo>
                    <a:pt x="155" y="5"/>
                    <a:pt x="133"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5"/>
            <p:cNvSpPr/>
            <p:nvPr/>
          </p:nvSpPr>
          <p:spPr>
            <a:xfrm>
              <a:off x="5203725" y="635475"/>
              <a:ext cx="31850" cy="27875"/>
            </a:xfrm>
            <a:custGeom>
              <a:avLst/>
              <a:gdLst/>
              <a:ahLst/>
              <a:cxnLst/>
              <a:rect l="l" t="t" r="r" b="b"/>
              <a:pathLst>
                <a:path w="1274" h="1115" extrusionOk="0">
                  <a:moveTo>
                    <a:pt x="179" y="0"/>
                  </a:moveTo>
                  <a:cubicBezTo>
                    <a:pt x="80" y="40"/>
                    <a:pt x="20" y="140"/>
                    <a:pt x="0" y="239"/>
                  </a:cubicBezTo>
                  <a:lnTo>
                    <a:pt x="0" y="418"/>
                  </a:lnTo>
                  <a:cubicBezTo>
                    <a:pt x="418" y="518"/>
                    <a:pt x="677" y="915"/>
                    <a:pt x="1035" y="1114"/>
                  </a:cubicBezTo>
                  <a:lnTo>
                    <a:pt x="1273" y="1114"/>
                  </a:lnTo>
                  <a:cubicBezTo>
                    <a:pt x="975" y="776"/>
                    <a:pt x="637" y="418"/>
                    <a:pt x="338" y="80"/>
                  </a:cubicBezTo>
                  <a:cubicBezTo>
                    <a:pt x="299" y="2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5"/>
            <p:cNvSpPr/>
            <p:nvPr/>
          </p:nvSpPr>
          <p:spPr>
            <a:xfrm>
              <a:off x="5255950" y="619800"/>
              <a:ext cx="30350" cy="10225"/>
            </a:xfrm>
            <a:custGeom>
              <a:avLst/>
              <a:gdLst/>
              <a:ahLst/>
              <a:cxnLst/>
              <a:rect l="l" t="t" r="r" b="b"/>
              <a:pathLst>
                <a:path w="1214" h="409" extrusionOk="0">
                  <a:moveTo>
                    <a:pt x="618" y="0"/>
                  </a:moveTo>
                  <a:cubicBezTo>
                    <a:pt x="411" y="0"/>
                    <a:pt x="251" y="109"/>
                    <a:pt x="0" y="349"/>
                  </a:cubicBezTo>
                  <a:cubicBezTo>
                    <a:pt x="20" y="389"/>
                    <a:pt x="45" y="408"/>
                    <a:pt x="72" y="408"/>
                  </a:cubicBezTo>
                  <a:cubicBezTo>
                    <a:pt x="99" y="408"/>
                    <a:pt x="129" y="389"/>
                    <a:pt x="159" y="349"/>
                  </a:cubicBezTo>
                  <a:cubicBezTo>
                    <a:pt x="517" y="329"/>
                    <a:pt x="895" y="369"/>
                    <a:pt x="1213" y="170"/>
                  </a:cubicBezTo>
                  <a:cubicBezTo>
                    <a:pt x="951" y="60"/>
                    <a:pt x="772" y="0"/>
                    <a:pt x="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5"/>
            <p:cNvSpPr/>
            <p:nvPr/>
          </p:nvSpPr>
          <p:spPr>
            <a:xfrm>
              <a:off x="4913775" y="601650"/>
              <a:ext cx="20925" cy="23900"/>
            </a:xfrm>
            <a:custGeom>
              <a:avLst/>
              <a:gdLst/>
              <a:ahLst/>
              <a:cxnLst/>
              <a:rect l="l" t="t" r="r" b="b"/>
              <a:pathLst>
                <a:path w="837" h="956" extrusionOk="0">
                  <a:moveTo>
                    <a:pt x="240" y="1"/>
                  </a:moveTo>
                  <a:cubicBezTo>
                    <a:pt x="140" y="1"/>
                    <a:pt x="80" y="20"/>
                    <a:pt x="41" y="100"/>
                  </a:cubicBezTo>
                  <a:cubicBezTo>
                    <a:pt x="1" y="200"/>
                    <a:pt x="1" y="339"/>
                    <a:pt x="100" y="398"/>
                  </a:cubicBezTo>
                  <a:cubicBezTo>
                    <a:pt x="180" y="458"/>
                    <a:pt x="180" y="498"/>
                    <a:pt x="140" y="577"/>
                  </a:cubicBezTo>
                  <a:cubicBezTo>
                    <a:pt x="180" y="836"/>
                    <a:pt x="399" y="856"/>
                    <a:pt x="598" y="955"/>
                  </a:cubicBezTo>
                  <a:cubicBezTo>
                    <a:pt x="677" y="955"/>
                    <a:pt x="757" y="936"/>
                    <a:pt x="836" y="936"/>
                  </a:cubicBezTo>
                  <a:lnTo>
                    <a:pt x="836" y="577"/>
                  </a:lnTo>
                  <a:cubicBezTo>
                    <a:pt x="797" y="478"/>
                    <a:pt x="757" y="379"/>
                    <a:pt x="637" y="319"/>
                  </a:cubicBezTo>
                  <a:cubicBezTo>
                    <a:pt x="598" y="259"/>
                    <a:pt x="558" y="200"/>
                    <a:pt x="498" y="160"/>
                  </a:cubicBezTo>
                  <a:lnTo>
                    <a:pt x="438" y="80"/>
                  </a:lnTo>
                  <a:cubicBezTo>
                    <a:pt x="379" y="60"/>
                    <a:pt x="299" y="1"/>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5"/>
            <p:cNvSpPr/>
            <p:nvPr/>
          </p:nvSpPr>
          <p:spPr>
            <a:xfrm>
              <a:off x="5309150" y="754325"/>
              <a:ext cx="29375" cy="26375"/>
            </a:xfrm>
            <a:custGeom>
              <a:avLst/>
              <a:gdLst/>
              <a:ahLst/>
              <a:cxnLst/>
              <a:rect l="l" t="t" r="r" b="b"/>
              <a:pathLst>
                <a:path w="1175" h="1055" extrusionOk="0">
                  <a:moveTo>
                    <a:pt x="339" y="1"/>
                  </a:moveTo>
                  <a:cubicBezTo>
                    <a:pt x="279" y="1"/>
                    <a:pt x="259" y="21"/>
                    <a:pt x="199" y="21"/>
                  </a:cubicBezTo>
                  <a:cubicBezTo>
                    <a:pt x="140" y="60"/>
                    <a:pt x="80" y="120"/>
                    <a:pt x="40" y="200"/>
                  </a:cubicBezTo>
                  <a:cubicBezTo>
                    <a:pt x="1" y="319"/>
                    <a:pt x="1" y="438"/>
                    <a:pt x="140" y="518"/>
                  </a:cubicBezTo>
                  <a:cubicBezTo>
                    <a:pt x="208" y="481"/>
                    <a:pt x="269" y="465"/>
                    <a:pt x="325" y="465"/>
                  </a:cubicBezTo>
                  <a:cubicBezTo>
                    <a:pt x="448" y="465"/>
                    <a:pt x="548" y="542"/>
                    <a:pt x="657" y="637"/>
                  </a:cubicBezTo>
                  <a:cubicBezTo>
                    <a:pt x="836" y="796"/>
                    <a:pt x="995" y="916"/>
                    <a:pt x="1174" y="1055"/>
                  </a:cubicBezTo>
                  <a:cubicBezTo>
                    <a:pt x="1095" y="558"/>
                    <a:pt x="697" y="319"/>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5"/>
            <p:cNvSpPr/>
            <p:nvPr/>
          </p:nvSpPr>
          <p:spPr>
            <a:xfrm>
              <a:off x="5056025" y="745875"/>
              <a:ext cx="21900" cy="18425"/>
            </a:xfrm>
            <a:custGeom>
              <a:avLst/>
              <a:gdLst/>
              <a:ahLst/>
              <a:cxnLst/>
              <a:rect l="l" t="t" r="r" b="b"/>
              <a:pathLst>
                <a:path w="876" h="737" extrusionOk="0">
                  <a:moveTo>
                    <a:pt x="537" y="0"/>
                  </a:moveTo>
                  <a:cubicBezTo>
                    <a:pt x="358" y="100"/>
                    <a:pt x="139" y="160"/>
                    <a:pt x="0" y="339"/>
                  </a:cubicBezTo>
                  <a:cubicBezTo>
                    <a:pt x="60" y="378"/>
                    <a:pt x="139" y="458"/>
                    <a:pt x="179" y="538"/>
                  </a:cubicBezTo>
                  <a:cubicBezTo>
                    <a:pt x="239" y="577"/>
                    <a:pt x="279" y="637"/>
                    <a:pt x="358" y="677"/>
                  </a:cubicBezTo>
                  <a:cubicBezTo>
                    <a:pt x="438" y="697"/>
                    <a:pt x="478" y="697"/>
                    <a:pt x="537" y="697"/>
                  </a:cubicBezTo>
                  <a:cubicBezTo>
                    <a:pt x="553" y="673"/>
                    <a:pt x="572" y="662"/>
                    <a:pt x="591" y="662"/>
                  </a:cubicBezTo>
                  <a:cubicBezTo>
                    <a:pt x="621" y="662"/>
                    <a:pt x="652" y="688"/>
                    <a:pt x="677" y="737"/>
                  </a:cubicBezTo>
                  <a:cubicBezTo>
                    <a:pt x="836" y="657"/>
                    <a:pt x="856" y="498"/>
                    <a:pt x="875" y="359"/>
                  </a:cubicBezTo>
                  <a:cubicBezTo>
                    <a:pt x="776" y="299"/>
                    <a:pt x="736" y="259"/>
                    <a:pt x="696" y="160"/>
                  </a:cubicBezTo>
                  <a:cubicBezTo>
                    <a:pt x="637" y="100"/>
                    <a:pt x="577" y="6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5"/>
            <p:cNvSpPr/>
            <p:nvPr/>
          </p:nvSpPr>
          <p:spPr>
            <a:xfrm>
              <a:off x="5295225" y="732450"/>
              <a:ext cx="18425" cy="26575"/>
            </a:xfrm>
            <a:custGeom>
              <a:avLst/>
              <a:gdLst/>
              <a:ahLst/>
              <a:cxnLst/>
              <a:rect l="l" t="t" r="r" b="b"/>
              <a:pathLst>
                <a:path w="737" h="1063" extrusionOk="0">
                  <a:moveTo>
                    <a:pt x="199" y="0"/>
                  </a:moveTo>
                  <a:cubicBezTo>
                    <a:pt x="1" y="120"/>
                    <a:pt x="140" y="239"/>
                    <a:pt x="160" y="378"/>
                  </a:cubicBezTo>
                  <a:cubicBezTo>
                    <a:pt x="319" y="577"/>
                    <a:pt x="100" y="876"/>
                    <a:pt x="359" y="1015"/>
                  </a:cubicBezTo>
                  <a:cubicBezTo>
                    <a:pt x="393" y="1049"/>
                    <a:pt x="425" y="1062"/>
                    <a:pt x="455" y="1062"/>
                  </a:cubicBezTo>
                  <a:cubicBezTo>
                    <a:pt x="513" y="1062"/>
                    <a:pt x="565" y="1014"/>
                    <a:pt x="617" y="975"/>
                  </a:cubicBezTo>
                  <a:cubicBezTo>
                    <a:pt x="657" y="876"/>
                    <a:pt x="717" y="776"/>
                    <a:pt x="737" y="677"/>
                  </a:cubicBezTo>
                  <a:cubicBezTo>
                    <a:pt x="617" y="398"/>
                    <a:pt x="438" y="17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5"/>
            <p:cNvSpPr/>
            <p:nvPr/>
          </p:nvSpPr>
          <p:spPr>
            <a:xfrm>
              <a:off x="5221625" y="914975"/>
              <a:ext cx="17425" cy="21900"/>
            </a:xfrm>
            <a:custGeom>
              <a:avLst/>
              <a:gdLst/>
              <a:ahLst/>
              <a:cxnLst/>
              <a:rect l="l" t="t" r="r" b="b"/>
              <a:pathLst>
                <a:path w="697" h="876" extrusionOk="0">
                  <a:moveTo>
                    <a:pt x="0" y="0"/>
                  </a:moveTo>
                  <a:cubicBezTo>
                    <a:pt x="100" y="398"/>
                    <a:pt x="378" y="676"/>
                    <a:pt x="697" y="875"/>
                  </a:cubicBezTo>
                  <a:cubicBezTo>
                    <a:pt x="697" y="378"/>
                    <a:pt x="597"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5"/>
            <p:cNvSpPr/>
            <p:nvPr/>
          </p:nvSpPr>
          <p:spPr>
            <a:xfrm>
              <a:off x="5322575" y="963200"/>
              <a:ext cx="25400" cy="11475"/>
            </a:xfrm>
            <a:custGeom>
              <a:avLst/>
              <a:gdLst/>
              <a:ahLst/>
              <a:cxnLst/>
              <a:rect l="l" t="t" r="r" b="b"/>
              <a:pathLst>
                <a:path w="1016" h="459" extrusionOk="0">
                  <a:moveTo>
                    <a:pt x="995" y="1"/>
                  </a:moveTo>
                  <a:cubicBezTo>
                    <a:pt x="657" y="100"/>
                    <a:pt x="339" y="160"/>
                    <a:pt x="1" y="239"/>
                  </a:cubicBezTo>
                  <a:cubicBezTo>
                    <a:pt x="143" y="415"/>
                    <a:pt x="292" y="457"/>
                    <a:pt x="440" y="457"/>
                  </a:cubicBezTo>
                  <a:cubicBezTo>
                    <a:pt x="574" y="457"/>
                    <a:pt x="708" y="422"/>
                    <a:pt x="833" y="422"/>
                  </a:cubicBezTo>
                  <a:cubicBezTo>
                    <a:pt x="896" y="422"/>
                    <a:pt x="957" y="431"/>
                    <a:pt x="1015" y="458"/>
                  </a:cubicBezTo>
                  <a:cubicBezTo>
                    <a:pt x="1015" y="319"/>
                    <a:pt x="995" y="140"/>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5"/>
            <p:cNvSpPr/>
            <p:nvPr/>
          </p:nvSpPr>
          <p:spPr>
            <a:xfrm>
              <a:off x="5208200" y="963200"/>
              <a:ext cx="20900" cy="21900"/>
            </a:xfrm>
            <a:custGeom>
              <a:avLst/>
              <a:gdLst/>
              <a:ahLst/>
              <a:cxnLst/>
              <a:rect l="l" t="t" r="r" b="b"/>
              <a:pathLst>
                <a:path w="836" h="876" extrusionOk="0">
                  <a:moveTo>
                    <a:pt x="159" y="1"/>
                  </a:moveTo>
                  <a:cubicBezTo>
                    <a:pt x="159" y="140"/>
                    <a:pt x="140" y="299"/>
                    <a:pt x="0" y="359"/>
                  </a:cubicBezTo>
                  <a:cubicBezTo>
                    <a:pt x="120" y="597"/>
                    <a:pt x="299" y="757"/>
                    <a:pt x="498" y="876"/>
                  </a:cubicBezTo>
                  <a:cubicBezTo>
                    <a:pt x="637" y="856"/>
                    <a:pt x="756" y="816"/>
                    <a:pt x="836" y="697"/>
                  </a:cubicBezTo>
                  <a:cubicBezTo>
                    <a:pt x="697" y="379"/>
                    <a:pt x="458" y="16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5"/>
            <p:cNvSpPr/>
            <p:nvPr/>
          </p:nvSpPr>
          <p:spPr>
            <a:xfrm>
              <a:off x="5323575" y="598175"/>
              <a:ext cx="32350" cy="8475"/>
            </a:xfrm>
            <a:custGeom>
              <a:avLst/>
              <a:gdLst/>
              <a:ahLst/>
              <a:cxnLst/>
              <a:rect l="l" t="t" r="r" b="b"/>
              <a:pathLst>
                <a:path w="1294" h="339" extrusionOk="0">
                  <a:moveTo>
                    <a:pt x="1293" y="0"/>
                  </a:moveTo>
                  <a:cubicBezTo>
                    <a:pt x="955" y="20"/>
                    <a:pt x="597" y="20"/>
                    <a:pt x="279" y="20"/>
                  </a:cubicBezTo>
                  <a:cubicBezTo>
                    <a:pt x="199" y="80"/>
                    <a:pt x="160" y="140"/>
                    <a:pt x="80" y="199"/>
                  </a:cubicBezTo>
                  <a:lnTo>
                    <a:pt x="20" y="239"/>
                  </a:lnTo>
                  <a:cubicBezTo>
                    <a:pt x="0" y="279"/>
                    <a:pt x="20" y="299"/>
                    <a:pt x="80" y="319"/>
                  </a:cubicBezTo>
                  <a:cubicBezTo>
                    <a:pt x="259" y="319"/>
                    <a:pt x="418" y="339"/>
                    <a:pt x="597" y="339"/>
                  </a:cubicBezTo>
                  <a:cubicBezTo>
                    <a:pt x="816" y="299"/>
                    <a:pt x="1075" y="219"/>
                    <a:pt x="1293" y="179"/>
                  </a:cubicBezTo>
                  <a:lnTo>
                    <a:pt x="12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5"/>
            <p:cNvSpPr/>
            <p:nvPr/>
          </p:nvSpPr>
          <p:spPr>
            <a:xfrm>
              <a:off x="4981925" y="673775"/>
              <a:ext cx="25875" cy="13575"/>
            </a:xfrm>
            <a:custGeom>
              <a:avLst/>
              <a:gdLst/>
              <a:ahLst/>
              <a:cxnLst/>
              <a:rect l="l" t="t" r="r" b="b"/>
              <a:pathLst>
                <a:path w="1035" h="543" extrusionOk="0">
                  <a:moveTo>
                    <a:pt x="617" y="0"/>
                  </a:moveTo>
                  <a:cubicBezTo>
                    <a:pt x="537" y="0"/>
                    <a:pt x="438" y="20"/>
                    <a:pt x="358" y="80"/>
                  </a:cubicBezTo>
                  <a:cubicBezTo>
                    <a:pt x="219" y="99"/>
                    <a:pt x="60" y="159"/>
                    <a:pt x="0" y="298"/>
                  </a:cubicBezTo>
                  <a:cubicBezTo>
                    <a:pt x="40" y="378"/>
                    <a:pt x="100" y="438"/>
                    <a:pt x="120" y="477"/>
                  </a:cubicBezTo>
                  <a:cubicBezTo>
                    <a:pt x="140" y="474"/>
                    <a:pt x="161" y="472"/>
                    <a:pt x="182" y="472"/>
                  </a:cubicBezTo>
                  <a:cubicBezTo>
                    <a:pt x="325" y="472"/>
                    <a:pt x="474" y="542"/>
                    <a:pt x="620" y="542"/>
                  </a:cubicBezTo>
                  <a:cubicBezTo>
                    <a:pt x="700" y="542"/>
                    <a:pt x="779" y="522"/>
                    <a:pt x="856" y="458"/>
                  </a:cubicBezTo>
                  <a:cubicBezTo>
                    <a:pt x="1035" y="159"/>
                    <a:pt x="895" y="60"/>
                    <a:pt x="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5"/>
            <p:cNvSpPr/>
            <p:nvPr/>
          </p:nvSpPr>
          <p:spPr>
            <a:xfrm>
              <a:off x="5437950" y="950025"/>
              <a:ext cx="34850" cy="10875"/>
            </a:xfrm>
            <a:custGeom>
              <a:avLst/>
              <a:gdLst/>
              <a:ahLst/>
              <a:cxnLst/>
              <a:rect l="l" t="t" r="r" b="b"/>
              <a:pathLst>
                <a:path w="1394" h="435" extrusionOk="0">
                  <a:moveTo>
                    <a:pt x="859" y="0"/>
                  </a:moveTo>
                  <a:cubicBezTo>
                    <a:pt x="570" y="0"/>
                    <a:pt x="285" y="41"/>
                    <a:pt x="1" y="189"/>
                  </a:cubicBezTo>
                  <a:cubicBezTo>
                    <a:pt x="1" y="371"/>
                    <a:pt x="59" y="434"/>
                    <a:pt x="145" y="434"/>
                  </a:cubicBezTo>
                  <a:cubicBezTo>
                    <a:pt x="201" y="434"/>
                    <a:pt x="269" y="408"/>
                    <a:pt x="339" y="368"/>
                  </a:cubicBezTo>
                  <a:cubicBezTo>
                    <a:pt x="657" y="90"/>
                    <a:pt x="1095" y="289"/>
                    <a:pt x="1393" y="30"/>
                  </a:cubicBezTo>
                  <a:cubicBezTo>
                    <a:pt x="1213" y="15"/>
                    <a:pt x="1035" y="0"/>
                    <a:pt x="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5"/>
            <p:cNvSpPr/>
            <p:nvPr/>
          </p:nvSpPr>
          <p:spPr>
            <a:xfrm>
              <a:off x="4904825" y="593075"/>
              <a:ext cx="15075" cy="18550"/>
            </a:xfrm>
            <a:custGeom>
              <a:avLst/>
              <a:gdLst/>
              <a:ahLst/>
              <a:cxnLst/>
              <a:rect l="l" t="t" r="r" b="b"/>
              <a:pathLst>
                <a:path w="603" h="742" extrusionOk="0">
                  <a:moveTo>
                    <a:pt x="392" y="0"/>
                  </a:moveTo>
                  <a:cubicBezTo>
                    <a:pt x="331" y="0"/>
                    <a:pt x="254" y="15"/>
                    <a:pt x="160" y="45"/>
                  </a:cubicBezTo>
                  <a:cubicBezTo>
                    <a:pt x="41" y="125"/>
                    <a:pt x="1" y="244"/>
                    <a:pt x="1" y="403"/>
                  </a:cubicBezTo>
                  <a:cubicBezTo>
                    <a:pt x="21" y="443"/>
                    <a:pt x="100" y="523"/>
                    <a:pt x="140" y="582"/>
                  </a:cubicBezTo>
                  <a:cubicBezTo>
                    <a:pt x="220" y="702"/>
                    <a:pt x="339" y="741"/>
                    <a:pt x="498" y="741"/>
                  </a:cubicBezTo>
                  <a:lnTo>
                    <a:pt x="498" y="403"/>
                  </a:lnTo>
                  <a:cubicBezTo>
                    <a:pt x="603" y="135"/>
                    <a:pt x="573" y="0"/>
                    <a:pt x="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5"/>
            <p:cNvSpPr/>
            <p:nvPr/>
          </p:nvSpPr>
          <p:spPr>
            <a:xfrm>
              <a:off x="4990875" y="658850"/>
              <a:ext cx="17425" cy="26375"/>
            </a:xfrm>
            <a:custGeom>
              <a:avLst/>
              <a:gdLst/>
              <a:ahLst/>
              <a:cxnLst/>
              <a:rect l="l" t="t" r="r" b="b"/>
              <a:pathLst>
                <a:path w="697" h="1055" extrusionOk="0">
                  <a:moveTo>
                    <a:pt x="40" y="0"/>
                  </a:moveTo>
                  <a:lnTo>
                    <a:pt x="40" y="0"/>
                  </a:lnTo>
                  <a:cubicBezTo>
                    <a:pt x="0" y="199"/>
                    <a:pt x="139" y="378"/>
                    <a:pt x="179" y="557"/>
                  </a:cubicBezTo>
                  <a:cubicBezTo>
                    <a:pt x="159" y="557"/>
                    <a:pt x="159" y="577"/>
                    <a:pt x="139" y="597"/>
                  </a:cubicBezTo>
                  <a:cubicBezTo>
                    <a:pt x="100" y="637"/>
                    <a:pt x="139" y="677"/>
                    <a:pt x="159" y="696"/>
                  </a:cubicBezTo>
                  <a:cubicBezTo>
                    <a:pt x="378" y="696"/>
                    <a:pt x="537" y="796"/>
                    <a:pt x="537" y="1055"/>
                  </a:cubicBezTo>
                  <a:cubicBezTo>
                    <a:pt x="677" y="975"/>
                    <a:pt x="696" y="856"/>
                    <a:pt x="696" y="716"/>
                  </a:cubicBezTo>
                  <a:cubicBezTo>
                    <a:pt x="537" y="418"/>
                    <a:pt x="358" y="159"/>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5"/>
            <p:cNvSpPr/>
            <p:nvPr/>
          </p:nvSpPr>
          <p:spPr>
            <a:xfrm>
              <a:off x="4938650" y="634275"/>
              <a:ext cx="18425" cy="17125"/>
            </a:xfrm>
            <a:custGeom>
              <a:avLst/>
              <a:gdLst/>
              <a:ahLst/>
              <a:cxnLst/>
              <a:rect l="l" t="t" r="r" b="b"/>
              <a:pathLst>
                <a:path w="737" h="685" extrusionOk="0">
                  <a:moveTo>
                    <a:pt x="319" y="0"/>
                  </a:moveTo>
                  <a:cubicBezTo>
                    <a:pt x="235" y="0"/>
                    <a:pt x="132" y="48"/>
                    <a:pt x="0" y="168"/>
                  </a:cubicBezTo>
                  <a:cubicBezTo>
                    <a:pt x="160" y="367"/>
                    <a:pt x="299" y="566"/>
                    <a:pt x="538" y="685"/>
                  </a:cubicBezTo>
                  <a:cubicBezTo>
                    <a:pt x="597" y="605"/>
                    <a:pt x="657" y="546"/>
                    <a:pt x="737" y="466"/>
                  </a:cubicBezTo>
                  <a:cubicBezTo>
                    <a:pt x="611" y="257"/>
                    <a:pt x="515"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5"/>
            <p:cNvSpPr/>
            <p:nvPr/>
          </p:nvSpPr>
          <p:spPr>
            <a:xfrm>
              <a:off x="5177350" y="1023375"/>
              <a:ext cx="16450" cy="21900"/>
            </a:xfrm>
            <a:custGeom>
              <a:avLst/>
              <a:gdLst/>
              <a:ahLst/>
              <a:cxnLst/>
              <a:rect l="l" t="t" r="r" b="b"/>
              <a:pathLst>
                <a:path w="658" h="876" extrusionOk="0">
                  <a:moveTo>
                    <a:pt x="399" y="1"/>
                  </a:moveTo>
                  <a:cubicBezTo>
                    <a:pt x="359" y="1"/>
                    <a:pt x="279" y="21"/>
                    <a:pt x="240" y="21"/>
                  </a:cubicBezTo>
                  <a:cubicBezTo>
                    <a:pt x="61" y="140"/>
                    <a:pt x="200" y="279"/>
                    <a:pt x="200" y="398"/>
                  </a:cubicBezTo>
                  <a:cubicBezTo>
                    <a:pt x="140" y="438"/>
                    <a:pt x="81" y="498"/>
                    <a:pt x="1" y="538"/>
                  </a:cubicBezTo>
                  <a:cubicBezTo>
                    <a:pt x="1" y="617"/>
                    <a:pt x="41" y="677"/>
                    <a:pt x="61" y="717"/>
                  </a:cubicBezTo>
                  <a:cubicBezTo>
                    <a:pt x="81" y="776"/>
                    <a:pt x="140" y="816"/>
                    <a:pt x="200" y="876"/>
                  </a:cubicBezTo>
                  <a:cubicBezTo>
                    <a:pt x="657" y="677"/>
                    <a:pt x="657" y="379"/>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5"/>
            <p:cNvSpPr/>
            <p:nvPr/>
          </p:nvSpPr>
          <p:spPr>
            <a:xfrm>
              <a:off x="5241025" y="663825"/>
              <a:ext cx="19900" cy="16925"/>
            </a:xfrm>
            <a:custGeom>
              <a:avLst/>
              <a:gdLst/>
              <a:ahLst/>
              <a:cxnLst/>
              <a:rect l="l" t="t" r="r" b="b"/>
              <a:pathLst>
                <a:path w="796" h="677" extrusionOk="0">
                  <a:moveTo>
                    <a:pt x="80" y="0"/>
                  </a:moveTo>
                  <a:cubicBezTo>
                    <a:pt x="40" y="0"/>
                    <a:pt x="20" y="40"/>
                    <a:pt x="20" y="60"/>
                  </a:cubicBezTo>
                  <a:cubicBezTo>
                    <a:pt x="0" y="80"/>
                    <a:pt x="20" y="100"/>
                    <a:pt x="80" y="139"/>
                  </a:cubicBezTo>
                  <a:cubicBezTo>
                    <a:pt x="179" y="378"/>
                    <a:pt x="378" y="537"/>
                    <a:pt x="597" y="677"/>
                  </a:cubicBezTo>
                  <a:cubicBezTo>
                    <a:pt x="796" y="159"/>
                    <a:pt x="438" y="6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5"/>
            <p:cNvSpPr/>
            <p:nvPr/>
          </p:nvSpPr>
          <p:spPr>
            <a:xfrm>
              <a:off x="4877975" y="566850"/>
              <a:ext cx="17425" cy="18925"/>
            </a:xfrm>
            <a:custGeom>
              <a:avLst/>
              <a:gdLst/>
              <a:ahLst/>
              <a:cxnLst/>
              <a:rect l="l" t="t" r="r" b="b"/>
              <a:pathLst>
                <a:path w="697" h="757" extrusionOk="0">
                  <a:moveTo>
                    <a:pt x="200" y="0"/>
                  </a:moveTo>
                  <a:cubicBezTo>
                    <a:pt x="40" y="80"/>
                    <a:pt x="1" y="239"/>
                    <a:pt x="1" y="378"/>
                  </a:cubicBezTo>
                  <a:cubicBezTo>
                    <a:pt x="180" y="497"/>
                    <a:pt x="339" y="637"/>
                    <a:pt x="498" y="756"/>
                  </a:cubicBezTo>
                  <a:cubicBezTo>
                    <a:pt x="577" y="736"/>
                    <a:pt x="617" y="736"/>
                    <a:pt x="697" y="736"/>
                  </a:cubicBezTo>
                  <a:cubicBezTo>
                    <a:pt x="677" y="637"/>
                    <a:pt x="677" y="497"/>
                    <a:pt x="677" y="398"/>
                  </a:cubicBezTo>
                  <a:cubicBezTo>
                    <a:pt x="518" y="279"/>
                    <a:pt x="339" y="13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5"/>
            <p:cNvSpPr/>
            <p:nvPr/>
          </p:nvSpPr>
          <p:spPr>
            <a:xfrm>
              <a:off x="5388725" y="811650"/>
              <a:ext cx="40800" cy="4350"/>
            </a:xfrm>
            <a:custGeom>
              <a:avLst/>
              <a:gdLst/>
              <a:ahLst/>
              <a:cxnLst/>
              <a:rect l="l" t="t" r="r" b="b"/>
              <a:pathLst>
                <a:path w="1632" h="174" extrusionOk="0">
                  <a:moveTo>
                    <a:pt x="809" y="0"/>
                  </a:moveTo>
                  <a:cubicBezTo>
                    <a:pt x="537" y="0"/>
                    <a:pt x="269" y="25"/>
                    <a:pt x="0" y="135"/>
                  </a:cubicBezTo>
                  <a:cubicBezTo>
                    <a:pt x="31" y="133"/>
                    <a:pt x="62" y="133"/>
                    <a:pt x="92" y="133"/>
                  </a:cubicBezTo>
                  <a:cubicBezTo>
                    <a:pt x="367" y="133"/>
                    <a:pt x="638" y="173"/>
                    <a:pt x="906" y="173"/>
                  </a:cubicBezTo>
                  <a:cubicBezTo>
                    <a:pt x="1149" y="173"/>
                    <a:pt x="1390" y="140"/>
                    <a:pt x="1632" y="15"/>
                  </a:cubicBezTo>
                  <a:lnTo>
                    <a:pt x="1632" y="15"/>
                  </a:lnTo>
                  <a:cubicBezTo>
                    <a:pt x="1585" y="17"/>
                    <a:pt x="1539" y="18"/>
                    <a:pt x="1493" y="18"/>
                  </a:cubicBezTo>
                  <a:cubicBezTo>
                    <a:pt x="1262" y="18"/>
                    <a:pt x="1034" y="0"/>
                    <a:pt x="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5"/>
            <p:cNvSpPr/>
            <p:nvPr/>
          </p:nvSpPr>
          <p:spPr>
            <a:xfrm>
              <a:off x="5194275" y="990425"/>
              <a:ext cx="14950" cy="12450"/>
            </a:xfrm>
            <a:custGeom>
              <a:avLst/>
              <a:gdLst/>
              <a:ahLst/>
              <a:cxnLst/>
              <a:rect l="l" t="t" r="r" b="b"/>
              <a:pathLst>
                <a:path w="598" h="498" extrusionOk="0">
                  <a:moveTo>
                    <a:pt x="445" y="1"/>
                  </a:moveTo>
                  <a:cubicBezTo>
                    <a:pt x="431" y="1"/>
                    <a:pt x="416" y="2"/>
                    <a:pt x="398" y="6"/>
                  </a:cubicBezTo>
                  <a:cubicBezTo>
                    <a:pt x="159" y="45"/>
                    <a:pt x="0" y="205"/>
                    <a:pt x="20" y="463"/>
                  </a:cubicBezTo>
                  <a:cubicBezTo>
                    <a:pt x="102" y="484"/>
                    <a:pt x="179" y="497"/>
                    <a:pt x="251" y="497"/>
                  </a:cubicBezTo>
                  <a:cubicBezTo>
                    <a:pt x="388" y="497"/>
                    <a:pt x="506" y="448"/>
                    <a:pt x="597" y="304"/>
                  </a:cubicBezTo>
                  <a:cubicBezTo>
                    <a:pt x="561" y="177"/>
                    <a:pt x="591"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5"/>
            <p:cNvSpPr/>
            <p:nvPr/>
          </p:nvSpPr>
          <p:spPr>
            <a:xfrm>
              <a:off x="5481725" y="818500"/>
              <a:ext cx="25875" cy="6475"/>
            </a:xfrm>
            <a:custGeom>
              <a:avLst/>
              <a:gdLst/>
              <a:ahLst/>
              <a:cxnLst/>
              <a:rect l="l" t="t" r="r" b="b"/>
              <a:pathLst>
                <a:path w="1035" h="259" extrusionOk="0">
                  <a:moveTo>
                    <a:pt x="632" y="0"/>
                  </a:moveTo>
                  <a:cubicBezTo>
                    <a:pt x="421" y="0"/>
                    <a:pt x="204" y="127"/>
                    <a:pt x="0" y="139"/>
                  </a:cubicBezTo>
                  <a:cubicBezTo>
                    <a:pt x="20" y="239"/>
                    <a:pt x="120" y="239"/>
                    <a:pt x="199" y="258"/>
                  </a:cubicBezTo>
                  <a:cubicBezTo>
                    <a:pt x="458" y="239"/>
                    <a:pt x="756" y="239"/>
                    <a:pt x="1035" y="239"/>
                  </a:cubicBezTo>
                  <a:cubicBezTo>
                    <a:pt x="908" y="56"/>
                    <a:pt x="771" y="0"/>
                    <a:pt x="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5"/>
            <p:cNvSpPr/>
            <p:nvPr/>
          </p:nvSpPr>
          <p:spPr>
            <a:xfrm>
              <a:off x="5663775" y="862775"/>
              <a:ext cx="17900" cy="13475"/>
            </a:xfrm>
            <a:custGeom>
              <a:avLst/>
              <a:gdLst/>
              <a:ahLst/>
              <a:cxnLst/>
              <a:rect l="l" t="t" r="r" b="b"/>
              <a:pathLst>
                <a:path w="716" h="539" extrusionOk="0">
                  <a:moveTo>
                    <a:pt x="198" y="1"/>
                  </a:moveTo>
                  <a:cubicBezTo>
                    <a:pt x="116" y="1"/>
                    <a:pt x="46" y="43"/>
                    <a:pt x="19" y="198"/>
                  </a:cubicBezTo>
                  <a:cubicBezTo>
                    <a:pt x="0" y="386"/>
                    <a:pt x="158" y="538"/>
                    <a:pt x="310" y="538"/>
                  </a:cubicBezTo>
                  <a:cubicBezTo>
                    <a:pt x="319" y="538"/>
                    <a:pt x="328" y="538"/>
                    <a:pt x="337" y="536"/>
                  </a:cubicBezTo>
                  <a:cubicBezTo>
                    <a:pt x="715" y="477"/>
                    <a:pt x="496" y="238"/>
                    <a:pt x="496" y="59"/>
                  </a:cubicBezTo>
                  <a:cubicBezTo>
                    <a:pt x="410" y="59"/>
                    <a:pt x="29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5"/>
            <p:cNvSpPr/>
            <p:nvPr/>
          </p:nvSpPr>
          <p:spPr>
            <a:xfrm>
              <a:off x="4856100" y="616075"/>
              <a:ext cx="18925" cy="16925"/>
            </a:xfrm>
            <a:custGeom>
              <a:avLst/>
              <a:gdLst/>
              <a:ahLst/>
              <a:cxnLst/>
              <a:rect l="l" t="t" r="r" b="b"/>
              <a:pathLst>
                <a:path w="757" h="677" extrusionOk="0">
                  <a:moveTo>
                    <a:pt x="0" y="0"/>
                  </a:moveTo>
                  <a:lnTo>
                    <a:pt x="0" y="0"/>
                  </a:lnTo>
                  <a:cubicBezTo>
                    <a:pt x="60" y="418"/>
                    <a:pt x="299" y="617"/>
                    <a:pt x="697" y="677"/>
                  </a:cubicBezTo>
                  <a:cubicBezTo>
                    <a:pt x="697" y="677"/>
                    <a:pt x="716" y="657"/>
                    <a:pt x="716" y="617"/>
                  </a:cubicBezTo>
                  <a:cubicBezTo>
                    <a:pt x="756" y="577"/>
                    <a:pt x="716" y="557"/>
                    <a:pt x="677" y="518"/>
                  </a:cubicBezTo>
                  <a:cubicBezTo>
                    <a:pt x="418" y="398"/>
                    <a:pt x="299" y="8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5"/>
            <p:cNvSpPr/>
            <p:nvPr/>
          </p:nvSpPr>
          <p:spPr>
            <a:xfrm>
              <a:off x="5576700" y="945725"/>
              <a:ext cx="27875" cy="5950"/>
            </a:xfrm>
            <a:custGeom>
              <a:avLst/>
              <a:gdLst/>
              <a:ahLst/>
              <a:cxnLst/>
              <a:rect l="l" t="t" r="r" b="b"/>
              <a:pathLst>
                <a:path w="1115" h="238" extrusionOk="0">
                  <a:moveTo>
                    <a:pt x="572" y="1"/>
                  </a:moveTo>
                  <a:cubicBezTo>
                    <a:pt x="383" y="1"/>
                    <a:pt x="195" y="51"/>
                    <a:pt x="1" y="143"/>
                  </a:cubicBezTo>
                  <a:cubicBezTo>
                    <a:pt x="149" y="213"/>
                    <a:pt x="294" y="237"/>
                    <a:pt x="439" y="237"/>
                  </a:cubicBezTo>
                  <a:cubicBezTo>
                    <a:pt x="663" y="237"/>
                    <a:pt x="885" y="179"/>
                    <a:pt x="1115" y="143"/>
                  </a:cubicBezTo>
                  <a:cubicBezTo>
                    <a:pt x="931" y="46"/>
                    <a:pt x="751" y="1"/>
                    <a:pt x="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5"/>
            <p:cNvSpPr/>
            <p:nvPr/>
          </p:nvSpPr>
          <p:spPr>
            <a:xfrm>
              <a:off x="5220625" y="980600"/>
              <a:ext cx="15450" cy="12125"/>
            </a:xfrm>
            <a:custGeom>
              <a:avLst/>
              <a:gdLst/>
              <a:ahLst/>
              <a:cxnLst/>
              <a:rect l="l" t="t" r="r" b="b"/>
              <a:pathLst>
                <a:path w="618" h="485" extrusionOk="0">
                  <a:moveTo>
                    <a:pt x="339" y="1"/>
                  </a:moveTo>
                  <a:cubicBezTo>
                    <a:pt x="200" y="1"/>
                    <a:pt x="60" y="41"/>
                    <a:pt x="1" y="200"/>
                  </a:cubicBezTo>
                  <a:cubicBezTo>
                    <a:pt x="21" y="240"/>
                    <a:pt x="21" y="299"/>
                    <a:pt x="21" y="339"/>
                  </a:cubicBezTo>
                  <a:cubicBezTo>
                    <a:pt x="108" y="354"/>
                    <a:pt x="195" y="485"/>
                    <a:pt x="305" y="485"/>
                  </a:cubicBezTo>
                  <a:cubicBezTo>
                    <a:pt x="346" y="485"/>
                    <a:pt x="390" y="467"/>
                    <a:pt x="438" y="419"/>
                  </a:cubicBezTo>
                  <a:cubicBezTo>
                    <a:pt x="617" y="240"/>
                    <a:pt x="438" y="12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5"/>
            <p:cNvSpPr/>
            <p:nvPr/>
          </p:nvSpPr>
          <p:spPr>
            <a:xfrm>
              <a:off x="4952075" y="702600"/>
              <a:ext cx="13450" cy="16950"/>
            </a:xfrm>
            <a:custGeom>
              <a:avLst/>
              <a:gdLst/>
              <a:ahLst/>
              <a:cxnLst/>
              <a:rect l="l" t="t" r="r" b="b"/>
              <a:pathLst>
                <a:path w="538" h="678" extrusionOk="0">
                  <a:moveTo>
                    <a:pt x="1" y="1"/>
                  </a:moveTo>
                  <a:cubicBezTo>
                    <a:pt x="20" y="339"/>
                    <a:pt x="219" y="538"/>
                    <a:pt x="538" y="677"/>
                  </a:cubicBezTo>
                  <a:cubicBezTo>
                    <a:pt x="458" y="379"/>
                    <a:pt x="259" y="1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5"/>
            <p:cNvSpPr/>
            <p:nvPr/>
          </p:nvSpPr>
          <p:spPr>
            <a:xfrm>
              <a:off x="5256425" y="680725"/>
              <a:ext cx="17950" cy="13950"/>
            </a:xfrm>
            <a:custGeom>
              <a:avLst/>
              <a:gdLst/>
              <a:ahLst/>
              <a:cxnLst/>
              <a:rect l="l" t="t" r="r" b="b"/>
              <a:pathLst>
                <a:path w="718" h="558" extrusionOk="0">
                  <a:moveTo>
                    <a:pt x="1" y="1"/>
                  </a:moveTo>
                  <a:lnTo>
                    <a:pt x="1" y="1"/>
                  </a:lnTo>
                  <a:cubicBezTo>
                    <a:pt x="100" y="259"/>
                    <a:pt x="279" y="418"/>
                    <a:pt x="498" y="558"/>
                  </a:cubicBezTo>
                  <a:cubicBezTo>
                    <a:pt x="717" y="1"/>
                    <a:pt x="220"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5"/>
            <p:cNvSpPr/>
            <p:nvPr/>
          </p:nvSpPr>
          <p:spPr>
            <a:xfrm>
              <a:off x="5047075" y="488150"/>
              <a:ext cx="27875" cy="5650"/>
            </a:xfrm>
            <a:custGeom>
              <a:avLst/>
              <a:gdLst/>
              <a:ahLst/>
              <a:cxnLst/>
              <a:rect l="l" t="t" r="r" b="b"/>
              <a:pathLst>
                <a:path w="1115" h="226" extrusionOk="0">
                  <a:moveTo>
                    <a:pt x="617" y="0"/>
                  </a:moveTo>
                  <a:cubicBezTo>
                    <a:pt x="592" y="0"/>
                    <a:pt x="567" y="15"/>
                    <a:pt x="537" y="45"/>
                  </a:cubicBezTo>
                  <a:cubicBezTo>
                    <a:pt x="378" y="65"/>
                    <a:pt x="179" y="65"/>
                    <a:pt x="0" y="105"/>
                  </a:cubicBezTo>
                  <a:cubicBezTo>
                    <a:pt x="166" y="192"/>
                    <a:pt x="329" y="226"/>
                    <a:pt x="491" y="226"/>
                  </a:cubicBezTo>
                  <a:cubicBezTo>
                    <a:pt x="697" y="226"/>
                    <a:pt x="902" y="171"/>
                    <a:pt x="1114" y="105"/>
                  </a:cubicBezTo>
                  <a:cubicBezTo>
                    <a:pt x="975" y="105"/>
                    <a:pt x="836" y="65"/>
                    <a:pt x="696" y="45"/>
                  </a:cubicBezTo>
                  <a:cubicBezTo>
                    <a:pt x="666" y="15"/>
                    <a:pt x="642" y="0"/>
                    <a:pt x="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5"/>
            <p:cNvSpPr/>
            <p:nvPr/>
          </p:nvSpPr>
          <p:spPr>
            <a:xfrm>
              <a:off x="5517025" y="889600"/>
              <a:ext cx="25900" cy="6200"/>
            </a:xfrm>
            <a:custGeom>
              <a:avLst/>
              <a:gdLst/>
              <a:ahLst/>
              <a:cxnLst/>
              <a:rect l="l" t="t" r="r" b="b"/>
              <a:pathLst>
                <a:path w="1036" h="248" extrusionOk="0">
                  <a:moveTo>
                    <a:pt x="1015" y="0"/>
                  </a:moveTo>
                  <a:cubicBezTo>
                    <a:pt x="677" y="0"/>
                    <a:pt x="319" y="0"/>
                    <a:pt x="1" y="20"/>
                  </a:cubicBezTo>
                  <a:lnTo>
                    <a:pt x="1" y="199"/>
                  </a:lnTo>
                  <a:cubicBezTo>
                    <a:pt x="299" y="199"/>
                    <a:pt x="578" y="219"/>
                    <a:pt x="876" y="219"/>
                  </a:cubicBezTo>
                  <a:cubicBezTo>
                    <a:pt x="894" y="237"/>
                    <a:pt x="920" y="247"/>
                    <a:pt x="947" y="247"/>
                  </a:cubicBezTo>
                  <a:cubicBezTo>
                    <a:pt x="979" y="247"/>
                    <a:pt x="1013" y="232"/>
                    <a:pt x="1035" y="199"/>
                  </a:cubicBezTo>
                  <a:lnTo>
                    <a:pt x="1015" y="160"/>
                  </a:lnTo>
                  <a:lnTo>
                    <a:pt x="10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5"/>
            <p:cNvSpPr/>
            <p:nvPr/>
          </p:nvSpPr>
          <p:spPr>
            <a:xfrm>
              <a:off x="5021700" y="868075"/>
              <a:ext cx="13450" cy="10025"/>
            </a:xfrm>
            <a:custGeom>
              <a:avLst/>
              <a:gdLst/>
              <a:ahLst/>
              <a:cxnLst/>
              <a:rect l="l" t="t" r="r" b="b"/>
              <a:pathLst>
                <a:path w="538" h="401" extrusionOk="0">
                  <a:moveTo>
                    <a:pt x="278" y="0"/>
                  </a:moveTo>
                  <a:cubicBezTo>
                    <a:pt x="119" y="0"/>
                    <a:pt x="1" y="80"/>
                    <a:pt x="1" y="344"/>
                  </a:cubicBezTo>
                  <a:lnTo>
                    <a:pt x="199" y="344"/>
                  </a:lnTo>
                  <a:cubicBezTo>
                    <a:pt x="242" y="372"/>
                    <a:pt x="294" y="401"/>
                    <a:pt x="356" y="401"/>
                  </a:cubicBezTo>
                  <a:cubicBezTo>
                    <a:pt x="382" y="401"/>
                    <a:pt x="409" y="396"/>
                    <a:pt x="438" y="384"/>
                  </a:cubicBezTo>
                  <a:cubicBezTo>
                    <a:pt x="458" y="364"/>
                    <a:pt x="518" y="344"/>
                    <a:pt x="538" y="324"/>
                  </a:cubicBezTo>
                  <a:lnTo>
                    <a:pt x="458" y="26"/>
                  </a:lnTo>
                  <a:cubicBezTo>
                    <a:pt x="395" y="10"/>
                    <a:pt x="334"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5"/>
            <p:cNvSpPr/>
            <p:nvPr/>
          </p:nvSpPr>
          <p:spPr>
            <a:xfrm>
              <a:off x="5393200" y="819950"/>
              <a:ext cx="27375" cy="5025"/>
            </a:xfrm>
            <a:custGeom>
              <a:avLst/>
              <a:gdLst/>
              <a:ahLst/>
              <a:cxnLst/>
              <a:rect l="l" t="t" r="r" b="b"/>
              <a:pathLst>
                <a:path w="1095" h="201" extrusionOk="0">
                  <a:moveTo>
                    <a:pt x="612" y="1"/>
                  </a:moveTo>
                  <a:cubicBezTo>
                    <a:pt x="453" y="1"/>
                    <a:pt x="288" y="27"/>
                    <a:pt x="125" y="27"/>
                  </a:cubicBezTo>
                  <a:cubicBezTo>
                    <a:pt x="83" y="27"/>
                    <a:pt x="42" y="26"/>
                    <a:pt x="0" y="21"/>
                  </a:cubicBezTo>
                  <a:lnTo>
                    <a:pt x="0" y="21"/>
                  </a:lnTo>
                  <a:cubicBezTo>
                    <a:pt x="219" y="200"/>
                    <a:pt x="498" y="121"/>
                    <a:pt x="756" y="200"/>
                  </a:cubicBezTo>
                  <a:cubicBezTo>
                    <a:pt x="876" y="181"/>
                    <a:pt x="975" y="181"/>
                    <a:pt x="1095" y="161"/>
                  </a:cubicBezTo>
                  <a:cubicBezTo>
                    <a:pt x="947" y="32"/>
                    <a:pt x="783" y="1"/>
                    <a:pt x="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5"/>
            <p:cNvSpPr/>
            <p:nvPr/>
          </p:nvSpPr>
          <p:spPr>
            <a:xfrm>
              <a:off x="5537925" y="966925"/>
              <a:ext cx="26875" cy="6250"/>
            </a:xfrm>
            <a:custGeom>
              <a:avLst/>
              <a:gdLst/>
              <a:ahLst/>
              <a:cxnLst/>
              <a:rect l="l" t="t" r="r" b="b"/>
              <a:pathLst>
                <a:path w="1075" h="250" extrusionOk="0">
                  <a:moveTo>
                    <a:pt x="558" y="0"/>
                  </a:moveTo>
                  <a:cubicBezTo>
                    <a:pt x="366" y="0"/>
                    <a:pt x="180" y="41"/>
                    <a:pt x="0" y="190"/>
                  </a:cubicBezTo>
                  <a:cubicBezTo>
                    <a:pt x="60" y="190"/>
                    <a:pt x="139" y="210"/>
                    <a:pt x="179" y="249"/>
                  </a:cubicBezTo>
                  <a:cubicBezTo>
                    <a:pt x="478" y="110"/>
                    <a:pt x="796" y="249"/>
                    <a:pt x="1074" y="51"/>
                  </a:cubicBezTo>
                  <a:cubicBezTo>
                    <a:pt x="898" y="32"/>
                    <a:pt x="726" y="0"/>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5"/>
            <p:cNvSpPr/>
            <p:nvPr/>
          </p:nvSpPr>
          <p:spPr>
            <a:xfrm>
              <a:off x="5239525" y="624700"/>
              <a:ext cx="14450" cy="10000"/>
            </a:xfrm>
            <a:custGeom>
              <a:avLst/>
              <a:gdLst/>
              <a:ahLst/>
              <a:cxnLst/>
              <a:rect l="l" t="t" r="r" b="b"/>
              <a:pathLst>
                <a:path w="578" h="400" extrusionOk="0">
                  <a:moveTo>
                    <a:pt x="243" y="0"/>
                  </a:moveTo>
                  <a:cubicBezTo>
                    <a:pt x="198" y="0"/>
                    <a:pt x="150" y="16"/>
                    <a:pt x="100" y="53"/>
                  </a:cubicBezTo>
                  <a:cubicBezTo>
                    <a:pt x="1" y="113"/>
                    <a:pt x="100" y="232"/>
                    <a:pt x="140" y="332"/>
                  </a:cubicBezTo>
                  <a:cubicBezTo>
                    <a:pt x="199" y="352"/>
                    <a:pt x="259" y="352"/>
                    <a:pt x="319" y="372"/>
                  </a:cubicBezTo>
                  <a:cubicBezTo>
                    <a:pt x="355" y="389"/>
                    <a:pt x="386" y="399"/>
                    <a:pt x="414" y="399"/>
                  </a:cubicBezTo>
                  <a:cubicBezTo>
                    <a:pt x="448" y="399"/>
                    <a:pt x="476" y="385"/>
                    <a:pt x="498" y="352"/>
                  </a:cubicBezTo>
                  <a:lnTo>
                    <a:pt x="558" y="312"/>
                  </a:lnTo>
                  <a:cubicBezTo>
                    <a:pt x="577" y="252"/>
                    <a:pt x="558" y="232"/>
                    <a:pt x="498" y="173"/>
                  </a:cubicBezTo>
                  <a:cubicBezTo>
                    <a:pt x="430" y="77"/>
                    <a:pt x="342"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5"/>
            <p:cNvSpPr/>
            <p:nvPr/>
          </p:nvSpPr>
          <p:spPr>
            <a:xfrm>
              <a:off x="5024675" y="716025"/>
              <a:ext cx="9975" cy="17450"/>
            </a:xfrm>
            <a:custGeom>
              <a:avLst/>
              <a:gdLst/>
              <a:ahLst/>
              <a:cxnLst/>
              <a:rect l="l" t="t" r="r" b="b"/>
              <a:pathLst>
                <a:path w="399" h="698" extrusionOk="0">
                  <a:moveTo>
                    <a:pt x="1" y="1"/>
                  </a:moveTo>
                  <a:cubicBezTo>
                    <a:pt x="41" y="279"/>
                    <a:pt x="180" y="498"/>
                    <a:pt x="379" y="697"/>
                  </a:cubicBezTo>
                  <a:cubicBezTo>
                    <a:pt x="399" y="379"/>
                    <a:pt x="379"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5"/>
            <p:cNvSpPr/>
            <p:nvPr/>
          </p:nvSpPr>
          <p:spPr>
            <a:xfrm>
              <a:off x="5438450" y="642425"/>
              <a:ext cx="9475" cy="12475"/>
            </a:xfrm>
            <a:custGeom>
              <a:avLst/>
              <a:gdLst/>
              <a:ahLst/>
              <a:cxnLst/>
              <a:rect l="l" t="t" r="r" b="b"/>
              <a:pathLst>
                <a:path w="379" h="499" extrusionOk="0">
                  <a:moveTo>
                    <a:pt x="1" y="1"/>
                  </a:moveTo>
                  <a:cubicBezTo>
                    <a:pt x="1" y="240"/>
                    <a:pt x="140" y="419"/>
                    <a:pt x="379" y="498"/>
                  </a:cubicBezTo>
                  <a:cubicBezTo>
                    <a:pt x="339" y="240"/>
                    <a:pt x="33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5"/>
            <p:cNvSpPr/>
            <p:nvPr/>
          </p:nvSpPr>
          <p:spPr>
            <a:xfrm>
              <a:off x="5776625" y="932375"/>
              <a:ext cx="21900" cy="5000"/>
            </a:xfrm>
            <a:custGeom>
              <a:avLst/>
              <a:gdLst/>
              <a:ahLst/>
              <a:cxnLst/>
              <a:rect l="l" t="t" r="r" b="b"/>
              <a:pathLst>
                <a:path w="876" h="200" extrusionOk="0">
                  <a:moveTo>
                    <a:pt x="876" y="0"/>
                  </a:moveTo>
                  <a:lnTo>
                    <a:pt x="876" y="0"/>
                  </a:lnTo>
                  <a:cubicBezTo>
                    <a:pt x="597" y="40"/>
                    <a:pt x="299" y="40"/>
                    <a:pt x="1" y="40"/>
                  </a:cubicBezTo>
                  <a:cubicBezTo>
                    <a:pt x="144" y="145"/>
                    <a:pt x="287" y="199"/>
                    <a:pt x="427" y="199"/>
                  </a:cubicBezTo>
                  <a:cubicBezTo>
                    <a:pt x="580" y="199"/>
                    <a:pt x="731" y="135"/>
                    <a:pt x="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5"/>
            <p:cNvSpPr/>
            <p:nvPr/>
          </p:nvSpPr>
          <p:spPr>
            <a:xfrm>
              <a:off x="5338500" y="780675"/>
              <a:ext cx="8975" cy="13475"/>
            </a:xfrm>
            <a:custGeom>
              <a:avLst/>
              <a:gdLst/>
              <a:ahLst/>
              <a:cxnLst/>
              <a:rect l="l" t="t" r="r" b="b"/>
              <a:pathLst>
                <a:path w="359" h="539" extrusionOk="0">
                  <a:moveTo>
                    <a:pt x="0" y="1"/>
                  </a:moveTo>
                  <a:cubicBezTo>
                    <a:pt x="0" y="260"/>
                    <a:pt x="100" y="439"/>
                    <a:pt x="358" y="538"/>
                  </a:cubicBezTo>
                  <a:cubicBezTo>
                    <a:pt x="358" y="279"/>
                    <a:pt x="259" y="10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5"/>
            <p:cNvSpPr/>
            <p:nvPr/>
          </p:nvSpPr>
          <p:spPr>
            <a:xfrm>
              <a:off x="5303675" y="753925"/>
              <a:ext cx="10475" cy="13850"/>
            </a:xfrm>
            <a:custGeom>
              <a:avLst/>
              <a:gdLst/>
              <a:ahLst/>
              <a:cxnLst/>
              <a:rect l="l" t="t" r="r" b="b"/>
              <a:pathLst>
                <a:path w="419" h="554" extrusionOk="0">
                  <a:moveTo>
                    <a:pt x="310" y="0"/>
                  </a:moveTo>
                  <a:cubicBezTo>
                    <a:pt x="256" y="0"/>
                    <a:pt x="208" y="28"/>
                    <a:pt x="180" y="56"/>
                  </a:cubicBezTo>
                  <a:cubicBezTo>
                    <a:pt x="100" y="76"/>
                    <a:pt x="60" y="136"/>
                    <a:pt x="1" y="176"/>
                  </a:cubicBezTo>
                  <a:cubicBezTo>
                    <a:pt x="60" y="375"/>
                    <a:pt x="180" y="474"/>
                    <a:pt x="379" y="554"/>
                  </a:cubicBezTo>
                  <a:lnTo>
                    <a:pt x="379" y="216"/>
                  </a:lnTo>
                  <a:cubicBezTo>
                    <a:pt x="399" y="216"/>
                    <a:pt x="418" y="176"/>
                    <a:pt x="418" y="136"/>
                  </a:cubicBezTo>
                  <a:cubicBezTo>
                    <a:pt x="418" y="76"/>
                    <a:pt x="418" y="56"/>
                    <a:pt x="379" y="17"/>
                  </a:cubicBezTo>
                  <a:cubicBezTo>
                    <a:pt x="355" y="5"/>
                    <a:pt x="332"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5"/>
            <p:cNvSpPr/>
            <p:nvPr/>
          </p:nvSpPr>
          <p:spPr>
            <a:xfrm>
              <a:off x="5836300" y="929450"/>
              <a:ext cx="19925" cy="2450"/>
            </a:xfrm>
            <a:custGeom>
              <a:avLst/>
              <a:gdLst/>
              <a:ahLst/>
              <a:cxnLst/>
              <a:rect l="l" t="t" r="r" b="b"/>
              <a:pathLst>
                <a:path w="797" h="98" extrusionOk="0">
                  <a:moveTo>
                    <a:pt x="398" y="0"/>
                  </a:moveTo>
                  <a:cubicBezTo>
                    <a:pt x="269" y="0"/>
                    <a:pt x="135" y="30"/>
                    <a:pt x="1" y="97"/>
                  </a:cubicBezTo>
                  <a:lnTo>
                    <a:pt x="797" y="97"/>
                  </a:lnTo>
                  <a:cubicBezTo>
                    <a:pt x="673" y="35"/>
                    <a:pt x="538" y="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5"/>
            <p:cNvSpPr/>
            <p:nvPr/>
          </p:nvSpPr>
          <p:spPr>
            <a:xfrm>
              <a:off x="5806475" y="929325"/>
              <a:ext cx="19425" cy="3075"/>
            </a:xfrm>
            <a:custGeom>
              <a:avLst/>
              <a:gdLst/>
              <a:ahLst/>
              <a:cxnLst/>
              <a:rect l="l" t="t" r="r" b="b"/>
              <a:pathLst>
                <a:path w="777" h="123" extrusionOk="0">
                  <a:moveTo>
                    <a:pt x="416" y="0"/>
                  </a:moveTo>
                  <a:cubicBezTo>
                    <a:pt x="283" y="0"/>
                    <a:pt x="144" y="40"/>
                    <a:pt x="0" y="122"/>
                  </a:cubicBezTo>
                  <a:cubicBezTo>
                    <a:pt x="259" y="102"/>
                    <a:pt x="537" y="102"/>
                    <a:pt x="776" y="102"/>
                  </a:cubicBezTo>
                  <a:cubicBezTo>
                    <a:pt x="661" y="35"/>
                    <a:pt x="541"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5"/>
            <p:cNvSpPr/>
            <p:nvPr/>
          </p:nvSpPr>
          <p:spPr>
            <a:xfrm>
              <a:off x="5434475" y="954375"/>
              <a:ext cx="12450" cy="8700"/>
            </a:xfrm>
            <a:custGeom>
              <a:avLst/>
              <a:gdLst/>
              <a:ahLst/>
              <a:cxnLst/>
              <a:rect l="l" t="t" r="r" b="b"/>
              <a:pathLst>
                <a:path w="498" h="348" extrusionOk="0">
                  <a:moveTo>
                    <a:pt x="70" y="1"/>
                  </a:moveTo>
                  <a:cubicBezTo>
                    <a:pt x="45" y="1"/>
                    <a:pt x="20" y="5"/>
                    <a:pt x="1" y="15"/>
                  </a:cubicBezTo>
                  <a:cubicBezTo>
                    <a:pt x="1" y="275"/>
                    <a:pt x="114" y="347"/>
                    <a:pt x="268" y="347"/>
                  </a:cubicBezTo>
                  <a:cubicBezTo>
                    <a:pt x="338" y="347"/>
                    <a:pt x="417" y="332"/>
                    <a:pt x="498" y="314"/>
                  </a:cubicBezTo>
                  <a:lnTo>
                    <a:pt x="498" y="194"/>
                  </a:lnTo>
                  <a:cubicBezTo>
                    <a:pt x="359" y="175"/>
                    <a:pt x="219" y="155"/>
                    <a:pt x="140" y="15"/>
                  </a:cubicBezTo>
                  <a:cubicBezTo>
                    <a:pt x="120" y="5"/>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5"/>
            <p:cNvSpPr/>
            <p:nvPr/>
          </p:nvSpPr>
          <p:spPr>
            <a:xfrm>
              <a:off x="5347450" y="794125"/>
              <a:ext cx="6475" cy="8475"/>
            </a:xfrm>
            <a:custGeom>
              <a:avLst/>
              <a:gdLst/>
              <a:ahLst/>
              <a:cxnLst/>
              <a:rect l="l" t="t" r="r" b="b"/>
              <a:pathLst>
                <a:path w="259" h="339" extrusionOk="0">
                  <a:moveTo>
                    <a:pt x="0" y="0"/>
                  </a:moveTo>
                  <a:lnTo>
                    <a:pt x="0" y="338"/>
                  </a:lnTo>
                  <a:cubicBezTo>
                    <a:pt x="60" y="318"/>
                    <a:pt x="199" y="318"/>
                    <a:pt x="219" y="259"/>
                  </a:cubicBezTo>
                  <a:cubicBezTo>
                    <a:pt x="259" y="119"/>
                    <a:pt x="12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5"/>
            <p:cNvSpPr/>
            <p:nvPr/>
          </p:nvSpPr>
          <p:spPr>
            <a:xfrm>
              <a:off x="5147525" y="827925"/>
              <a:ext cx="8475" cy="8975"/>
            </a:xfrm>
            <a:custGeom>
              <a:avLst/>
              <a:gdLst/>
              <a:ahLst/>
              <a:cxnLst/>
              <a:rect l="l" t="t" r="r" b="b"/>
              <a:pathLst>
                <a:path w="339" h="359" extrusionOk="0">
                  <a:moveTo>
                    <a:pt x="0" y="1"/>
                  </a:moveTo>
                  <a:lnTo>
                    <a:pt x="0" y="359"/>
                  </a:lnTo>
                  <a:cubicBezTo>
                    <a:pt x="140" y="299"/>
                    <a:pt x="239" y="259"/>
                    <a:pt x="339" y="239"/>
                  </a:cubicBezTo>
                  <a:cubicBezTo>
                    <a:pt x="279" y="60"/>
                    <a:pt x="16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5"/>
            <p:cNvSpPr/>
            <p:nvPr/>
          </p:nvSpPr>
          <p:spPr>
            <a:xfrm>
              <a:off x="5076400" y="490750"/>
              <a:ext cx="15450" cy="2275"/>
            </a:xfrm>
            <a:custGeom>
              <a:avLst/>
              <a:gdLst/>
              <a:ahLst/>
              <a:cxnLst/>
              <a:rect l="l" t="t" r="r" b="b"/>
              <a:pathLst>
                <a:path w="618" h="91" extrusionOk="0">
                  <a:moveTo>
                    <a:pt x="1" y="1"/>
                  </a:moveTo>
                  <a:cubicBezTo>
                    <a:pt x="110" y="60"/>
                    <a:pt x="215" y="90"/>
                    <a:pt x="317" y="90"/>
                  </a:cubicBezTo>
                  <a:cubicBezTo>
                    <a:pt x="419" y="90"/>
                    <a:pt x="518" y="60"/>
                    <a:pt x="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5"/>
            <p:cNvSpPr/>
            <p:nvPr/>
          </p:nvSpPr>
          <p:spPr>
            <a:xfrm>
              <a:off x="5408125" y="610600"/>
              <a:ext cx="8975" cy="9475"/>
            </a:xfrm>
            <a:custGeom>
              <a:avLst/>
              <a:gdLst/>
              <a:ahLst/>
              <a:cxnLst/>
              <a:rect l="l" t="t" r="r" b="b"/>
              <a:pathLst>
                <a:path w="359" h="379" extrusionOk="0">
                  <a:moveTo>
                    <a:pt x="0" y="1"/>
                  </a:moveTo>
                  <a:lnTo>
                    <a:pt x="0" y="1"/>
                  </a:lnTo>
                  <a:cubicBezTo>
                    <a:pt x="20" y="200"/>
                    <a:pt x="179" y="299"/>
                    <a:pt x="358" y="379"/>
                  </a:cubicBezTo>
                  <a:cubicBezTo>
                    <a:pt x="358" y="140"/>
                    <a:pt x="219"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5"/>
            <p:cNvSpPr/>
            <p:nvPr/>
          </p:nvSpPr>
          <p:spPr>
            <a:xfrm>
              <a:off x="5133600" y="837875"/>
              <a:ext cx="5500" cy="8475"/>
            </a:xfrm>
            <a:custGeom>
              <a:avLst/>
              <a:gdLst/>
              <a:ahLst/>
              <a:cxnLst/>
              <a:rect l="l" t="t" r="r" b="b"/>
              <a:pathLst>
                <a:path w="220" h="339" extrusionOk="0">
                  <a:moveTo>
                    <a:pt x="0" y="1"/>
                  </a:moveTo>
                  <a:lnTo>
                    <a:pt x="0" y="1"/>
                  </a:lnTo>
                  <a:cubicBezTo>
                    <a:pt x="20" y="160"/>
                    <a:pt x="100" y="259"/>
                    <a:pt x="219" y="339"/>
                  </a:cubicBezTo>
                  <a:cubicBezTo>
                    <a:pt x="219" y="180"/>
                    <a:pt x="16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5"/>
            <p:cNvSpPr/>
            <p:nvPr/>
          </p:nvSpPr>
          <p:spPr>
            <a:xfrm>
              <a:off x="5547375" y="802575"/>
              <a:ext cx="9475" cy="4300"/>
            </a:xfrm>
            <a:custGeom>
              <a:avLst/>
              <a:gdLst/>
              <a:ahLst/>
              <a:cxnLst/>
              <a:rect l="l" t="t" r="r" b="b"/>
              <a:pathLst>
                <a:path w="379" h="172" extrusionOk="0">
                  <a:moveTo>
                    <a:pt x="378" y="0"/>
                  </a:moveTo>
                  <a:cubicBezTo>
                    <a:pt x="219" y="0"/>
                    <a:pt x="80" y="0"/>
                    <a:pt x="0" y="159"/>
                  </a:cubicBezTo>
                  <a:cubicBezTo>
                    <a:pt x="48" y="165"/>
                    <a:pt x="94" y="171"/>
                    <a:pt x="138" y="171"/>
                  </a:cubicBezTo>
                  <a:cubicBezTo>
                    <a:pt x="238" y="171"/>
                    <a:pt x="323" y="139"/>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5"/>
            <p:cNvSpPr/>
            <p:nvPr/>
          </p:nvSpPr>
          <p:spPr>
            <a:xfrm>
              <a:off x="5371325" y="816500"/>
              <a:ext cx="6475" cy="7975"/>
            </a:xfrm>
            <a:custGeom>
              <a:avLst/>
              <a:gdLst/>
              <a:ahLst/>
              <a:cxnLst/>
              <a:rect l="l" t="t" r="r" b="b"/>
              <a:pathLst>
                <a:path w="259" h="319" extrusionOk="0">
                  <a:moveTo>
                    <a:pt x="259" y="0"/>
                  </a:moveTo>
                  <a:cubicBezTo>
                    <a:pt x="0" y="100"/>
                    <a:pt x="60" y="199"/>
                    <a:pt x="259" y="31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5"/>
            <p:cNvSpPr/>
            <p:nvPr/>
          </p:nvSpPr>
          <p:spPr>
            <a:xfrm>
              <a:off x="5399675" y="967800"/>
              <a:ext cx="8975" cy="5150"/>
            </a:xfrm>
            <a:custGeom>
              <a:avLst/>
              <a:gdLst/>
              <a:ahLst/>
              <a:cxnLst/>
              <a:rect l="l" t="t" r="r" b="b"/>
              <a:pathLst>
                <a:path w="359" h="206" extrusionOk="0">
                  <a:moveTo>
                    <a:pt x="257" y="1"/>
                  </a:moveTo>
                  <a:cubicBezTo>
                    <a:pt x="160" y="1"/>
                    <a:pt x="75" y="45"/>
                    <a:pt x="0" y="135"/>
                  </a:cubicBezTo>
                  <a:cubicBezTo>
                    <a:pt x="40" y="155"/>
                    <a:pt x="99" y="155"/>
                    <a:pt x="159" y="155"/>
                  </a:cubicBezTo>
                  <a:cubicBezTo>
                    <a:pt x="185" y="190"/>
                    <a:pt x="208" y="205"/>
                    <a:pt x="228" y="205"/>
                  </a:cubicBezTo>
                  <a:cubicBezTo>
                    <a:pt x="254" y="205"/>
                    <a:pt x="276" y="180"/>
                    <a:pt x="298" y="135"/>
                  </a:cubicBezTo>
                  <a:cubicBezTo>
                    <a:pt x="318" y="75"/>
                    <a:pt x="338" y="55"/>
                    <a:pt x="358" y="16"/>
                  </a:cubicBezTo>
                  <a:cubicBezTo>
                    <a:pt x="323" y="6"/>
                    <a:pt x="29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5"/>
            <p:cNvSpPr/>
            <p:nvPr/>
          </p:nvSpPr>
          <p:spPr>
            <a:xfrm>
              <a:off x="5494650" y="468375"/>
              <a:ext cx="7975" cy="4500"/>
            </a:xfrm>
            <a:custGeom>
              <a:avLst/>
              <a:gdLst/>
              <a:ahLst/>
              <a:cxnLst/>
              <a:rect l="l" t="t" r="r" b="b"/>
              <a:pathLst>
                <a:path w="319" h="180" extrusionOk="0">
                  <a:moveTo>
                    <a:pt x="1" y="0"/>
                  </a:moveTo>
                  <a:cubicBezTo>
                    <a:pt x="20" y="40"/>
                    <a:pt x="20" y="100"/>
                    <a:pt x="40" y="140"/>
                  </a:cubicBezTo>
                  <a:cubicBezTo>
                    <a:pt x="140" y="159"/>
                    <a:pt x="239" y="179"/>
                    <a:pt x="319" y="179"/>
                  </a:cubicBezTo>
                  <a:cubicBezTo>
                    <a:pt x="279" y="4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5"/>
            <p:cNvSpPr/>
            <p:nvPr/>
          </p:nvSpPr>
          <p:spPr>
            <a:xfrm>
              <a:off x="5246975" y="477950"/>
              <a:ext cx="9000" cy="3375"/>
            </a:xfrm>
            <a:custGeom>
              <a:avLst/>
              <a:gdLst/>
              <a:ahLst/>
              <a:cxnLst/>
              <a:rect l="l" t="t" r="r" b="b"/>
              <a:pathLst>
                <a:path w="360" h="135" extrusionOk="0">
                  <a:moveTo>
                    <a:pt x="187" y="0"/>
                  </a:moveTo>
                  <a:cubicBezTo>
                    <a:pt x="130" y="0"/>
                    <a:pt x="71" y="45"/>
                    <a:pt x="1" y="135"/>
                  </a:cubicBezTo>
                  <a:lnTo>
                    <a:pt x="359" y="135"/>
                  </a:lnTo>
                  <a:cubicBezTo>
                    <a:pt x="299" y="45"/>
                    <a:pt x="245" y="0"/>
                    <a:pt x="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5"/>
            <p:cNvSpPr/>
            <p:nvPr/>
          </p:nvSpPr>
          <p:spPr>
            <a:xfrm>
              <a:off x="5308650" y="749350"/>
              <a:ext cx="9975" cy="7025"/>
            </a:xfrm>
            <a:custGeom>
              <a:avLst/>
              <a:gdLst/>
              <a:ahLst/>
              <a:cxnLst/>
              <a:rect l="l" t="t" r="r" b="b"/>
              <a:pathLst>
                <a:path w="399" h="281" extrusionOk="0">
                  <a:moveTo>
                    <a:pt x="219" y="1"/>
                  </a:moveTo>
                  <a:lnTo>
                    <a:pt x="1" y="220"/>
                  </a:lnTo>
                  <a:lnTo>
                    <a:pt x="40" y="239"/>
                  </a:lnTo>
                  <a:lnTo>
                    <a:pt x="100" y="239"/>
                  </a:lnTo>
                  <a:cubicBezTo>
                    <a:pt x="135" y="265"/>
                    <a:pt x="170" y="280"/>
                    <a:pt x="203" y="280"/>
                  </a:cubicBezTo>
                  <a:cubicBezTo>
                    <a:pt x="245" y="280"/>
                    <a:pt x="285" y="256"/>
                    <a:pt x="319" y="200"/>
                  </a:cubicBezTo>
                  <a:lnTo>
                    <a:pt x="399" y="200"/>
                  </a:lnTo>
                  <a:cubicBezTo>
                    <a:pt x="339" y="120"/>
                    <a:pt x="279" y="6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5"/>
            <p:cNvSpPr/>
            <p:nvPr/>
          </p:nvSpPr>
          <p:spPr>
            <a:xfrm>
              <a:off x="5288325" y="723500"/>
              <a:ext cx="7425" cy="5175"/>
            </a:xfrm>
            <a:custGeom>
              <a:avLst/>
              <a:gdLst/>
              <a:ahLst/>
              <a:cxnLst/>
              <a:rect l="l" t="t" r="r" b="b"/>
              <a:pathLst>
                <a:path w="297" h="207" extrusionOk="0">
                  <a:moveTo>
                    <a:pt x="117" y="0"/>
                  </a:moveTo>
                  <a:lnTo>
                    <a:pt x="117" y="0"/>
                  </a:lnTo>
                  <a:cubicBezTo>
                    <a:pt x="1" y="175"/>
                    <a:pt x="55" y="207"/>
                    <a:pt x="136" y="207"/>
                  </a:cubicBezTo>
                  <a:cubicBezTo>
                    <a:pt x="181" y="207"/>
                    <a:pt x="235" y="197"/>
                    <a:pt x="271" y="197"/>
                  </a:cubicBezTo>
                  <a:cubicBezTo>
                    <a:pt x="281" y="197"/>
                    <a:pt x="290" y="198"/>
                    <a:pt x="296" y="199"/>
                  </a:cubicBezTo>
                  <a:cubicBezTo>
                    <a:pt x="237" y="120"/>
                    <a:pt x="197" y="80"/>
                    <a:pt x="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5"/>
            <p:cNvSpPr/>
            <p:nvPr/>
          </p:nvSpPr>
          <p:spPr>
            <a:xfrm>
              <a:off x="5251450" y="628000"/>
              <a:ext cx="9475" cy="5000"/>
            </a:xfrm>
            <a:custGeom>
              <a:avLst/>
              <a:gdLst/>
              <a:ahLst/>
              <a:cxnLst/>
              <a:rect l="l" t="t" r="r" b="b"/>
              <a:pathLst>
                <a:path w="379" h="200" extrusionOk="0">
                  <a:moveTo>
                    <a:pt x="200" y="1"/>
                  </a:moveTo>
                  <a:cubicBezTo>
                    <a:pt x="120" y="21"/>
                    <a:pt x="81" y="21"/>
                    <a:pt x="21" y="21"/>
                  </a:cubicBezTo>
                  <a:cubicBezTo>
                    <a:pt x="1" y="100"/>
                    <a:pt x="1" y="140"/>
                    <a:pt x="1" y="200"/>
                  </a:cubicBezTo>
                  <a:cubicBezTo>
                    <a:pt x="160" y="200"/>
                    <a:pt x="279" y="180"/>
                    <a:pt x="379" y="21"/>
                  </a:cubicBezTo>
                  <a:cubicBezTo>
                    <a:pt x="319" y="1"/>
                    <a:pt x="260"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5"/>
            <p:cNvSpPr/>
            <p:nvPr/>
          </p:nvSpPr>
          <p:spPr>
            <a:xfrm>
              <a:off x="4730775" y="628500"/>
              <a:ext cx="7975" cy="5000"/>
            </a:xfrm>
            <a:custGeom>
              <a:avLst/>
              <a:gdLst/>
              <a:ahLst/>
              <a:cxnLst/>
              <a:rect l="l" t="t" r="r" b="b"/>
              <a:pathLst>
                <a:path w="319" h="200" extrusionOk="0">
                  <a:moveTo>
                    <a:pt x="0" y="1"/>
                  </a:moveTo>
                  <a:cubicBezTo>
                    <a:pt x="40" y="160"/>
                    <a:pt x="159" y="200"/>
                    <a:pt x="319" y="200"/>
                  </a:cubicBezTo>
                  <a:cubicBezTo>
                    <a:pt x="25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5"/>
            <p:cNvSpPr/>
            <p:nvPr/>
          </p:nvSpPr>
          <p:spPr>
            <a:xfrm>
              <a:off x="5554825" y="947475"/>
              <a:ext cx="9975" cy="2325"/>
            </a:xfrm>
            <a:custGeom>
              <a:avLst/>
              <a:gdLst/>
              <a:ahLst/>
              <a:cxnLst/>
              <a:rect l="l" t="t" r="r" b="b"/>
              <a:pathLst>
                <a:path w="399" h="93" extrusionOk="0">
                  <a:moveTo>
                    <a:pt x="190" y="0"/>
                  </a:moveTo>
                  <a:cubicBezTo>
                    <a:pt x="124" y="0"/>
                    <a:pt x="57" y="25"/>
                    <a:pt x="1" y="73"/>
                  </a:cubicBezTo>
                  <a:cubicBezTo>
                    <a:pt x="120" y="92"/>
                    <a:pt x="279" y="92"/>
                    <a:pt x="398" y="92"/>
                  </a:cubicBezTo>
                  <a:cubicBezTo>
                    <a:pt x="336" y="30"/>
                    <a:pt x="263" y="0"/>
                    <a:pt x="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5"/>
            <p:cNvSpPr/>
            <p:nvPr/>
          </p:nvSpPr>
          <p:spPr>
            <a:xfrm>
              <a:off x="5047550" y="917575"/>
              <a:ext cx="9300" cy="7875"/>
            </a:xfrm>
            <a:custGeom>
              <a:avLst/>
              <a:gdLst/>
              <a:ahLst/>
              <a:cxnLst/>
              <a:rect l="l" t="t" r="r" b="b"/>
              <a:pathLst>
                <a:path w="372" h="315" extrusionOk="0">
                  <a:moveTo>
                    <a:pt x="213" y="0"/>
                  </a:moveTo>
                  <a:cubicBezTo>
                    <a:pt x="152" y="0"/>
                    <a:pt x="78" y="29"/>
                    <a:pt x="1" y="75"/>
                  </a:cubicBezTo>
                  <a:cubicBezTo>
                    <a:pt x="61" y="155"/>
                    <a:pt x="120" y="194"/>
                    <a:pt x="180" y="274"/>
                  </a:cubicBezTo>
                  <a:cubicBezTo>
                    <a:pt x="197" y="300"/>
                    <a:pt x="222" y="315"/>
                    <a:pt x="250" y="315"/>
                  </a:cubicBezTo>
                  <a:cubicBezTo>
                    <a:pt x="285" y="315"/>
                    <a:pt x="325" y="290"/>
                    <a:pt x="359" y="234"/>
                  </a:cubicBezTo>
                  <a:lnTo>
                    <a:pt x="359" y="254"/>
                  </a:lnTo>
                  <a:cubicBezTo>
                    <a:pt x="371" y="71"/>
                    <a:pt x="309"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5"/>
            <p:cNvSpPr/>
            <p:nvPr/>
          </p:nvSpPr>
          <p:spPr>
            <a:xfrm>
              <a:off x="5858200" y="930500"/>
              <a:ext cx="6975" cy="1900"/>
            </a:xfrm>
            <a:custGeom>
              <a:avLst/>
              <a:gdLst/>
              <a:ahLst/>
              <a:cxnLst/>
              <a:rect l="l" t="t" r="r" b="b"/>
              <a:pathLst>
                <a:path w="279" h="76" extrusionOk="0">
                  <a:moveTo>
                    <a:pt x="139" y="1"/>
                  </a:moveTo>
                  <a:cubicBezTo>
                    <a:pt x="95" y="1"/>
                    <a:pt x="50" y="26"/>
                    <a:pt x="0" y="75"/>
                  </a:cubicBezTo>
                  <a:lnTo>
                    <a:pt x="279" y="75"/>
                  </a:lnTo>
                  <a:cubicBezTo>
                    <a:pt x="229" y="26"/>
                    <a:pt x="184"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5"/>
            <p:cNvSpPr/>
            <p:nvPr/>
          </p:nvSpPr>
          <p:spPr>
            <a:xfrm>
              <a:off x="5052050" y="923925"/>
              <a:ext cx="4500" cy="4500"/>
            </a:xfrm>
            <a:custGeom>
              <a:avLst/>
              <a:gdLst/>
              <a:ahLst/>
              <a:cxnLst/>
              <a:rect l="l" t="t" r="r" b="b"/>
              <a:pathLst>
                <a:path w="180" h="180" extrusionOk="0">
                  <a:moveTo>
                    <a:pt x="179" y="0"/>
                  </a:moveTo>
                  <a:cubicBezTo>
                    <a:pt x="119" y="0"/>
                    <a:pt x="40" y="20"/>
                    <a:pt x="0" y="20"/>
                  </a:cubicBezTo>
                  <a:lnTo>
                    <a:pt x="139" y="179"/>
                  </a:lnTo>
                  <a:cubicBezTo>
                    <a:pt x="139" y="119"/>
                    <a:pt x="179" y="4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5"/>
            <p:cNvSpPr/>
            <p:nvPr/>
          </p:nvSpPr>
          <p:spPr>
            <a:xfrm>
              <a:off x="5073425" y="749850"/>
              <a:ext cx="4500" cy="5000"/>
            </a:xfrm>
            <a:custGeom>
              <a:avLst/>
              <a:gdLst/>
              <a:ahLst/>
              <a:cxnLst/>
              <a:rect l="l" t="t" r="r" b="b"/>
              <a:pathLst>
                <a:path w="180" h="200" extrusionOk="0">
                  <a:moveTo>
                    <a:pt x="0" y="1"/>
                  </a:moveTo>
                  <a:lnTo>
                    <a:pt x="0" y="1"/>
                  </a:lnTo>
                  <a:cubicBezTo>
                    <a:pt x="40" y="100"/>
                    <a:pt x="80" y="180"/>
                    <a:pt x="179" y="200"/>
                  </a:cubicBezTo>
                  <a:cubicBezTo>
                    <a:pt x="179" y="80"/>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5"/>
            <p:cNvSpPr/>
            <p:nvPr/>
          </p:nvSpPr>
          <p:spPr>
            <a:xfrm>
              <a:off x="4873000" y="629000"/>
              <a:ext cx="4500" cy="4500"/>
            </a:xfrm>
            <a:custGeom>
              <a:avLst/>
              <a:gdLst/>
              <a:ahLst/>
              <a:cxnLst/>
              <a:rect l="l" t="t" r="r" b="b"/>
              <a:pathLst>
                <a:path w="180" h="180" extrusionOk="0">
                  <a:moveTo>
                    <a:pt x="1" y="1"/>
                  </a:moveTo>
                  <a:lnTo>
                    <a:pt x="1" y="1"/>
                  </a:lnTo>
                  <a:cubicBezTo>
                    <a:pt x="21" y="60"/>
                    <a:pt x="21" y="100"/>
                    <a:pt x="21" y="160"/>
                  </a:cubicBezTo>
                  <a:lnTo>
                    <a:pt x="100" y="18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5"/>
            <p:cNvSpPr/>
            <p:nvPr/>
          </p:nvSpPr>
          <p:spPr>
            <a:xfrm>
              <a:off x="5224100" y="629000"/>
              <a:ext cx="5500" cy="4500"/>
            </a:xfrm>
            <a:custGeom>
              <a:avLst/>
              <a:gdLst/>
              <a:ahLst/>
              <a:cxnLst/>
              <a:rect l="l" t="t" r="r" b="b"/>
              <a:pathLst>
                <a:path w="220" h="180" extrusionOk="0">
                  <a:moveTo>
                    <a:pt x="80" y="1"/>
                  </a:moveTo>
                  <a:lnTo>
                    <a:pt x="1" y="80"/>
                  </a:lnTo>
                  <a:cubicBezTo>
                    <a:pt x="1" y="100"/>
                    <a:pt x="21" y="160"/>
                    <a:pt x="61" y="180"/>
                  </a:cubicBezTo>
                  <a:lnTo>
                    <a:pt x="220" y="180"/>
                  </a:lnTo>
                  <a:cubicBezTo>
                    <a:pt x="180" y="100"/>
                    <a:pt x="120" y="60"/>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5"/>
            <p:cNvSpPr/>
            <p:nvPr/>
          </p:nvSpPr>
          <p:spPr>
            <a:xfrm>
              <a:off x="4738725" y="633475"/>
              <a:ext cx="5000" cy="4000"/>
            </a:xfrm>
            <a:custGeom>
              <a:avLst/>
              <a:gdLst/>
              <a:ahLst/>
              <a:cxnLst/>
              <a:rect l="l" t="t" r="r" b="b"/>
              <a:pathLst>
                <a:path w="200" h="160" extrusionOk="0">
                  <a:moveTo>
                    <a:pt x="1" y="1"/>
                  </a:moveTo>
                  <a:cubicBezTo>
                    <a:pt x="40" y="100"/>
                    <a:pt x="100" y="160"/>
                    <a:pt x="200" y="160"/>
                  </a:cubicBezTo>
                  <a:cubicBezTo>
                    <a:pt x="180" y="80"/>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5"/>
            <p:cNvSpPr/>
            <p:nvPr/>
          </p:nvSpPr>
          <p:spPr>
            <a:xfrm>
              <a:off x="5229575" y="632975"/>
              <a:ext cx="4500" cy="2275"/>
            </a:xfrm>
            <a:custGeom>
              <a:avLst/>
              <a:gdLst/>
              <a:ahLst/>
              <a:cxnLst/>
              <a:rect l="l" t="t" r="r" b="b"/>
              <a:pathLst>
                <a:path w="180" h="91" extrusionOk="0">
                  <a:moveTo>
                    <a:pt x="1" y="1"/>
                  </a:moveTo>
                  <a:cubicBezTo>
                    <a:pt x="40" y="61"/>
                    <a:pt x="75" y="90"/>
                    <a:pt x="105" y="90"/>
                  </a:cubicBezTo>
                  <a:cubicBezTo>
                    <a:pt x="135" y="90"/>
                    <a:pt x="160" y="6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5"/>
            <p:cNvSpPr/>
            <p:nvPr/>
          </p:nvSpPr>
          <p:spPr>
            <a:xfrm>
              <a:off x="5246975" y="632975"/>
              <a:ext cx="4500" cy="2175"/>
            </a:xfrm>
            <a:custGeom>
              <a:avLst/>
              <a:gdLst/>
              <a:ahLst/>
              <a:cxnLst/>
              <a:rect l="l" t="t" r="r" b="b"/>
              <a:pathLst>
                <a:path w="180" h="87" extrusionOk="0">
                  <a:moveTo>
                    <a:pt x="180" y="1"/>
                  </a:moveTo>
                  <a:cubicBezTo>
                    <a:pt x="140" y="1"/>
                    <a:pt x="61" y="21"/>
                    <a:pt x="1" y="21"/>
                  </a:cubicBezTo>
                  <a:cubicBezTo>
                    <a:pt x="37" y="66"/>
                    <a:pt x="69" y="86"/>
                    <a:pt x="96" y="86"/>
                  </a:cubicBezTo>
                  <a:cubicBezTo>
                    <a:pt x="130" y="86"/>
                    <a:pt x="158" y="55"/>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5"/>
            <p:cNvSpPr/>
            <p:nvPr/>
          </p:nvSpPr>
          <p:spPr>
            <a:xfrm>
              <a:off x="4917275" y="611600"/>
              <a:ext cx="3500" cy="4500"/>
            </a:xfrm>
            <a:custGeom>
              <a:avLst/>
              <a:gdLst/>
              <a:ahLst/>
              <a:cxnLst/>
              <a:rect l="l" t="t" r="r" b="b"/>
              <a:pathLst>
                <a:path w="140" h="180" extrusionOk="0">
                  <a:moveTo>
                    <a:pt x="0" y="0"/>
                  </a:moveTo>
                  <a:cubicBezTo>
                    <a:pt x="20" y="60"/>
                    <a:pt x="20" y="100"/>
                    <a:pt x="20" y="179"/>
                  </a:cubicBezTo>
                  <a:cubicBezTo>
                    <a:pt x="139" y="100"/>
                    <a:pt x="119"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
            <p:cNvSpPr/>
            <p:nvPr/>
          </p:nvSpPr>
          <p:spPr>
            <a:xfrm>
              <a:off x="4952075" y="611600"/>
              <a:ext cx="3500" cy="4500"/>
            </a:xfrm>
            <a:custGeom>
              <a:avLst/>
              <a:gdLst/>
              <a:ahLst/>
              <a:cxnLst/>
              <a:rect l="l" t="t" r="r" b="b"/>
              <a:pathLst>
                <a:path w="140" h="180" extrusionOk="0">
                  <a:moveTo>
                    <a:pt x="1" y="1"/>
                  </a:moveTo>
                  <a:cubicBezTo>
                    <a:pt x="40" y="60"/>
                    <a:pt x="100" y="120"/>
                    <a:pt x="140" y="179"/>
                  </a:cubicBezTo>
                  <a:cubicBezTo>
                    <a:pt x="10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
            <p:cNvSpPr/>
            <p:nvPr/>
          </p:nvSpPr>
          <p:spPr>
            <a:xfrm>
              <a:off x="5268875" y="693650"/>
              <a:ext cx="4500" cy="5000"/>
            </a:xfrm>
            <a:custGeom>
              <a:avLst/>
              <a:gdLst/>
              <a:ahLst/>
              <a:cxnLst/>
              <a:rect l="l" t="t" r="r" b="b"/>
              <a:pathLst>
                <a:path w="180" h="200" extrusionOk="0">
                  <a:moveTo>
                    <a:pt x="0" y="1"/>
                  </a:moveTo>
                  <a:cubicBezTo>
                    <a:pt x="60" y="80"/>
                    <a:pt x="100" y="160"/>
                    <a:pt x="179" y="200"/>
                  </a:cubicBezTo>
                  <a:cubicBezTo>
                    <a:pt x="120" y="140"/>
                    <a:pt x="60" y="8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
            <p:cNvSpPr/>
            <p:nvPr/>
          </p:nvSpPr>
          <p:spPr>
            <a:xfrm>
              <a:off x="5017225" y="876675"/>
              <a:ext cx="4500" cy="4500"/>
            </a:xfrm>
            <a:custGeom>
              <a:avLst/>
              <a:gdLst/>
              <a:ahLst/>
              <a:cxnLst/>
              <a:rect l="l" t="t" r="r" b="b"/>
              <a:pathLst>
                <a:path w="180" h="180" extrusionOk="0">
                  <a:moveTo>
                    <a:pt x="180" y="0"/>
                  </a:moveTo>
                  <a:lnTo>
                    <a:pt x="180" y="0"/>
                  </a:lnTo>
                  <a:cubicBezTo>
                    <a:pt x="100" y="40"/>
                    <a:pt x="40" y="100"/>
                    <a:pt x="1" y="179"/>
                  </a:cubicBezTo>
                  <a:cubicBezTo>
                    <a:pt x="100" y="140"/>
                    <a:pt x="140" y="10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
            <p:cNvSpPr/>
            <p:nvPr/>
          </p:nvSpPr>
          <p:spPr>
            <a:xfrm>
              <a:off x="5181350" y="889600"/>
              <a:ext cx="5000" cy="5000"/>
            </a:xfrm>
            <a:custGeom>
              <a:avLst/>
              <a:gdLst/>
              <a:ahLst/>
              <a:cxnLst/>
              <a:rect l="l" t="t" r="r" b="b"/>
              <a:pathLst>
                <a:path w="200" h="200" extrusionOk="0">
                  <a:moveTo>
                    <a:pt x="0" y="0"/>
                  </a:moveTo>
                  <a:lnTo>
                    <a:pt x="0" y="0"/>
                  </a:lnTo>
                  <a:cubicBezTo>
                    <a:pt x="20" y="100"/>
                    <a:pt x="100" y="180"/>
                    <a:pt x="199" y="199"/>
                  </a:cubicBezTo>
                  <a:cubicBezTo>
                    <a:pt x="17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
            <p:cNvSpPr/>
            <p:nvPr/>
          </p:nvSpPr>
          <p:spPr>
            <a:xfrm>
              <a:off x="5127625" y="832900"/>
              <a:ext cx="6500" cy="5000"/>
            </a:xfrm>
            <a:custGeom>
              <a:avLst/>
              <a:gdLst/>
              <a:ahLst/>
              <a:cxnLst/>
              <a:rect l="l" t="t" r="r" b="b"/>
              <a:pathLst>
                <a:path w="260" h="200" extrusionOk="0">
                  <a:moveTo>
                    <a:pt x="259" y="1"/>
                  </a:moveTo>
                  <a:cubicBezTo>
                    <a:pt x="180" y="40"/>
                    <a:pt x="100" y="40"/>
                    <a:pt x="1" y="60"/>
                  </a:cubicBezTo>
                  <a:cubicBezTo>
                    <a:pt x="80" y="100"/>
                    <a:pt x="140" y="160"/>
                    <a:pt x="200" y="200"/>
                  </a:cubicBezTo>
                  <a:cubicBezTo>
                    <a:pt x="239" y="160"/>
                    <a:pt x="239" y="8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
            <p:cNvSpPr/>
            <p:nvPr/>
          </p:nvSpPr>
          <p:spPr>
            <a:xfrm>
              <a:off x="5156475" y="832900"/>
              <a:ext cx="4500" cy="4500"/>
            </a:xfrm>
            <a:custGeom>
              <a:avLst/>
              <a:gdLst/>
              <a:ahLst/>
              <a:cxnLst/>
              <a:rect l="l" t="t" r="r" b="b"/>
              <a:pathLst>
                <a:path w="180" h="180" extrusionOk="0">
                  <a:moveTo>
                    <a:pt x="0" y="1"/>
                  </a:moveTo>
                  <a:lnTo>
                    <a:pt x="0" y="1"/>
                  </a:lnTo>
                  <a:cubicBezTo>
                    <a:pt x="20" y="100"/>
                    <a:pt x="80" y="160"/>
                    <a:pt x="180" y="180"/>
                  </a:cubicBezTo>
                  <a:cubicBezTo>
                    <a:pt x="100" y="140"/>
                    <a:pt x="40" y="6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
            <p:cNvSpPr/>
            <p:nvPr/>
          </p:nvSpPr>
          <p:spPr>
            <a:xfrm>
              <a:off x="5077900" y="837375"/>
              <a:ext cx="4500" cy="4500"/>
            </a:xfrm>
            <a:custGeom>
              <a:avLst/>
              <a:gdLst/>
              <a:ahLst/>
              <a:cxnLst/>
              <a:rect l="l" t="t" r="r" b="b"/>
              <a:pathLst>
                <a:path w="180" h="180" extrusionOk="0">
                  <a:moveTo>
                    <a:pt x="1" y="1"/>
                  </a:moveTo>
                  <a:lnTo>
                    <a:pt x="179" y="180"/>
                  </a:lnTo>
                  <a:cubicBezTo>
                    <a:pt x="140" y="100"/>
                    <a:pt x="6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
            <p:cNvSpPr/>
            <p:nvPr/>
          </p:nvSpPr>
          <p:spPr>
            <a:xfrm>
              <a:off x="5386225" y="820475"/>
              <a:ext cx="6500" cy="4000"/>
            </a:xfrm>
            <a:custGeom>
              <a:avLst/>
              <a:gdLst/>
              <a:ahLst/>
              <a:cxnLst/>
              <a:rect l="l" t="t" r="r" b="b"/>
              <a:pathLst>
                <a:path w="260" h="160" extrusionOk="0">
                  <a:moveTo>
                    <a:pt x="260" y="0"/>
                  </a:moveTo>
                  <a:cubicBezTo>
                    <a:pt x="160" y="0"/>
                    <a:pt x="61" y="60"/>
                    <a:pt x="1" y="160"/>
                  </a:cubicBezTo>
                  <a:cubicBezTo>
                    <a:pt x="80" y="100"/>
                    <a:pt x="180" y="60"/>
                    <a:pt x="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
            <p:cNvSpPr/>
            <p:nvPr/>
          </p:nvSpPr>
          <p:spPr>
            <a:xfrm>
              <a:off x="5208700" y="958725"/>
              <a:ext cx="3500" cy="4500"/>
            </a:xfrm>
            <a:custGeom>
              <a:avLst/>
              <a:gdLst/>
              <a:ahLst/>
              <a:cxnLst/>
              <a:rect l="l" t="t" r="r" b="b"/>
              <a:pathLst>
                <a:path w="140" h="180" extrusionOk="0">
                  <a:moveTo>
                    <a:pt x="0" y="1"/>
                  </a:moveTo>
                  <a:lnTo>
                    <a:pt x="0" y="1"/>
                  </a:lnTo>
                  <a:cubicBezTo>
                    <a:pt x="40" y="80"/>
                    <a:pt x="100" y="120"/>
                    <a:pt x="139" y="180"/>
                  </a:cubicBezTo>
                  <a:cubicBezTo>
                    <a:pt x="100" y="120"/>
                    <a:pt x="4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
            <p:cNvSpPr/>
            <p:nvPr/>
          </p:nvSpPr>
          <p:spPr>
            <a:xfrm>
              <a:off x="5567750" y="947900"/>
              <a:ext cx="6000" cy="1900"/>
            </a:xfrm>
            <a:custGeom>
              <a:avLst/>
              <a:gdLst/>
              <a:ahLst/>
              <a:cxnLst/>
              <a:rect l="l" t="t" r="r" b="b"/>
              <a:pathLst>
                <a:path w="240" h="76" extrusionOk="0">
                  <a:moveTo>
                    <a:pt x="120" y="1"/>
                  </a:moveTo>
                  <a:cubicBezTo>
                    <a:pt x="80" y="1"/>
                    <a:pt x="41" y="26"/>
                    <a:pt x="1" y="75"/>
                  </a:cubicBezTo>
                  <a:lnTo>
                    <a:pt x="239" y="75"/>
                  </a:lnTo>
                  <a:cubicBezTo>
                    <a:pt x="200" y="26"/>
                    <a:pt x="160"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
            <p:cNvSpPr/>
            <p:nvPr/>
          </p:nvSpPr>
          <p:spPr>
            <a:xfrm>
              <a:off x="5178850" y="1041275"/>
              <a:ext cx="3500" cy="3600"/>
            </a:xfrm>
            <a:custGeom>
              <a:avLst/>
              <a:gdLst/>
              <a:ahLst/>
              <a:cxnLst/>
              <a:rect l="l" t="t" r="r" b="b"/>
              <a:pathLst>
                <a:path w="140" h="144" extrusionOk="0">
                  <a:moveTo>
                    <a:pt x="1" y="1"/>
                  </a:moveTo>
                  <a:cubicBezTo>
                    <a:pt x="1" y="87"/>
                    <a:pt x="31" y="144"/>
                    <a:pt x="104" y="144"/>
                  </a:cubicBezTo>
                  <a:cubicBezTo>
                    <a:pt x="115" y="144"/>
                    <a:pt x="127" y="143"/>
                    <a:pt x="140" y="14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
            <p:cNvSpPr/>
            <p:nvPr/>
          </p:nvSpPr>
          <p:spPr>
            <a:xfrm>
              <a:off x="5502600" y="472850"/>
              <a:ext cx="5000" cy="4000"/>
            </a:xfrm>
            <a:custGeom>
              <a:avLst/>
              <a:gdLst/>
              <a:ahLst/>
              <a:cxnLst/>
              <a:rect l="l" t="t" r="r" b="b"/>
              <a:pathLst>
                <a:path w="200" h="160" extrusionOk="0">
                  <a:moveTo>
                    <a:pt x="1" y="0"/>
                  </a:moveTo>
                  <a:cubicBezTo>
                    <a:pt x="21" y="120"/>
                    <a:pt x="100" y="160"/>
                    <a:pt x="200" y="160"/>
                  </a:cubicBezTo>
                  <a:cubicBezTo>
                    <a:pt x="18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
            <p:cNvSpPr/>
            <p:nvPr/>
          </p:nvSpPr>
          <p:spPr>
            <a:xfrm>
              <a:off x="5507575" y="476825"/>
              <a:ext cx="4500" cy="4000"/>
            </a:xfrm>
            <a:custGeom>
              <a:avLst/>
              <a:gdLst/>
              <a:ahLst/>
              <a:cxnLst/>
              <a:rect l="l" t="t" r="r" b="b"/>
              <a:pathLst>
                <a:path w="180" h="160" extrusionOk="0">
                  <a:moveTo>
                    <a:pt x="1" y="1"/>
                  </a:moveTo>
                  <a:cubicBezTo>
                    <a:pt x="21" y="100"/>
                    <a:pt x="80" y="160"/>
                    <a:pt x="180" y="160"/>
                  </a:cubicBezTo>
                  <a:cubicBezTo>
                    <a:pt x="16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
            <p:cNvSpPr/>
            <p:nvPr/>
          </p:nvSpPr>
          <p:spPr>
            <a:xfrm>
              <a:off x="5629425" y="576775"/>
              <a:ext cx="4500" cy="3525"/>
            </a:xfrm>
            <a:custGeom>
              <a:avLst/>
              <a:gdLst/>
              <a:ahLst/>
              <a:cxnLst/>
              <a:rect l="l" t="t" r="r" b="b"/>
              <a:pathLst>
                <a:path w="180" h="141" extrusionOk="0">
                  <a:moveTo>
                    <a:pt x="0" y="1"/>
                  </a:moveTo>
                  <a:cubicBezTo>
                    <a:pt x="20" y="81"/>
                    <a:pt x="80" y="140"/>
                    <a:pt x="179" y="140"/>
                  </a:cubicBezTo>
                  <a:cubicBezTo>
                    <a:pt x="160" y="6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
            <p:cNvSpPr/>
            <p:nvPr/>
          </p:nvSpPr>
          <p:spPr>
            <a:xfrm>
              <a:off x="4904825" y="602650"/>
              <a:ext cx="3525" cy="4000"/>
            </a:xfrm>
            <a:custGeom>
              <a:avLst/>
              <a:gdLst/>
              <a:ahLst/>
              <a:cxnLst/>
              <a:rect l="l" t="t" r="r" b="b"/>
              <a:pathLst>
                <a:path w="141" h="160" extrusionOk="0">
                  <a:moveTo>
                    <a:pt x="1" y="0"/>
                  </a:moveTo>
                  <a:lnTo>
                    <a:pt x="1" y="0"/>
                  </a:lnTo>
                  <a:cubicBezTo>
                    <a:pt x="21" y="100"/>
                    <a:pt x="60" y="140"/>
                    <a:pt x="140" y="160"/>
                  </a:cubicBezTo>
                  <a:cubicBezTo>
                    <a:pt x="100" y="120"/>
                    <a:pt x="41"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
            <p:cNvSpPr/>
            <p:nvPr/>
          </p:nvSpPr>
          <p:spPr>
            <a:xfrm>
              <a:off x="5598600" y="550925"/>
              <a:ext cx="5000" cy="4500"/>
            </a:xfrm>
            <a:custGeom>
              <a:avLst/>
              <a:gdLst/>
              <a:ahLst/>
              <a:cxnLst/>
              <a:rect l="l" t="t" r="r" b="b"/>
              <a:pathLst>
                <a:path w="200" h="180" extrusionOk="0">
                  <a:moveTo>
                    <a:pt x="0" y="1"/>
                  </a:moveTo>
                  <a:cubicBezTo>
                    <a:pt x="20" y="100"/>
                    <a:pt x="100" y="140"/>
                    <a:pt x="199" y="180"/>
                  </a:cubicBezTo>
                  <a:cubicBezTo>
                    <a:pt x="139" y="60"/>
                    <a:pt x="100" y="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
            <p:cNvSpPr/>
            <p:nvPr/>
          </p:nvSpPr>
          <p:spPr>
            <a:xfrm>
              <a:off x="4812825" y="563850"/>
              <a:ext cx="4000" cy="4500"/>
            </a:xfrm>
            <a:custGeom>
              <a:avLst/>
              <a:gdLst/>
              <a:ahLst/>
              <a:cxnLst/>
              <a:rect l="l" t="t" r="r" b="b"/>
              <a:pathLst>
                <a:path w="160" h="180" extrusionOk="0">
                  <a:moveTo>
                    <a:pt x="1" y="1"/>
                  </a:moveTo>
                  <a:cubicBezTo>
                    <a:pt x="21" y="100"/>
                    <a:pt x="100" y="160"/>
                    <a:pt x="160" y="180"/>
                  </a:cubicBezTo>
                  <a:cubicBezTo>
                    <a:pt x="140" y="80"/>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
            <p:cNvSpPr/>
            <p:nvPr/>
          </p:nvSpPr>
          <p:spPr>
            <a:xfrm>
              <a:off x="5616000" y="563850"/>
              <a:ext cx="4500" cy="4000"/>
            </a:xfrm>
            <a:custGeom>
              <a:avLst/>
              <a:gdLst/>
              <a:ahLst/>
              <a:cxnLst/>
              <a:rect l="l" t="t" r="r" b="b"/>
              <a:pathLst>
                <a:path w="180" h="160" extrusionOk="0">
                  <a:moveTo>
                    <a:pt x="0" y="1"/>
                  </a:moveTo>
                  <a:cubicBezTo>
                    <a:pt x="40" y="100"/>
                    <a:pt x="100" y="160"/>
                    <a:pt x="179" y="160"/>
                  </a:cubicBezTo>
                  <a:cubicBezTo>
                    <a:pt x="14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5"/>
            <p:cNvSpPr/>
            <p:nvPr/>
          </p:nvSpPr>
          <p:spPr>
            <a:xfrm>
              <a:off x="5621475" y="567825"/>
              <a:ext cx="3500" cy="4025"/>
            </a:xfrm>
            <a:custGeom>
              <a:avLst/>
              <a:gdLst/>
              <a:ahLst/>
              <a:cxnLst/>
              <a:rect l="l" t="t" r="r" b="b"/>
              <a:pathLst>
                <a:path w="140" h="161" extrusionOk="0">
                  <a:moveTo>
                    <a:pt x="0" y="1"/>
                  </a:moveTo>
                  <a:cubicBezTo>
                    <a:pt x="0" y="100"/>
                    <a:pt x="80" y="140"/>
                    <a:pt x="139" y="160"/>
                  </a:cubicBezTo>
                  <a:cubicBezTo>
                    <a:pt x="139" y="61"/>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5"/>
            <p:cNvSpPr/>
            <p:nvPr/>
          </p:nvSpPr>
          <p:spPr>
            <a:xfrm>
              <a:off x="5624950" y="572800"/>
              <a:ext cx="4500" cy="4000"/>
            </a:xfrm>
            <a:custGeom>
              <a:avLst/>
              <a:gdLst/>
              <a:ahLst/>
              <a:cxnLst/>
              <a:rect l="l" t="t" r="r" b="b"/>
              <a:pathLst>
                <a:path w="180" h="160" extrusionOk="0">
                  <a:moveTo>
                    <a:pt x="0" y="1"/>
                  </a:moveTo>
                  <a:lnTo>
                    <a:pt x="0" y="1"/>
                  </a:lnTo>
                  <a:cubicBezTo>
                    <a:pt x="40" y="100"/>
                    <a:pt x="80" y="140"/>
                    <a:pt x="179" y="160"/>
                  </a:cubicBezTo>
                  <a:cubicBezTo>
                    <a:pt x="160" y="6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5"/>
            <p:cNvSpPr/>
            <p:nvPr/>
          </p:nvSpPr>
          <p:spPr>
            <a:xfrm>
              <a:off x="5060500" y="487575"/>
              <a:ext cx="4000" cy="1700"/>
            </a:xfrm>
            <a:custGeom>
              <a:avLst/>
              <a:gdLst/>
              <a:ahLst/>
              <a:cxnLst/>
              <a:rect l="l" t="t" r="r" b="b"/>
              <a:pathLst>
                <a:path w="160" h="68" extrusionOk="0">
                  <a:moveTo>
                    <a:pt x="84" y="0"/>
                  </a:moveTo>
                  <a:cubicBezTo>
                    <a:pt x="58" y="0"/>
                    <a:pt x="32" y="26"/>
                    <a:pt x="0" y="68"/>
                  </a:cubicBezTo>
                  <a:lnTo>
                    <a:pt x="159" y="68"/>
                  </a:lnTo>
                  <a:cubicBezTo>
                    <a:pt x="131" y="21"/>
                    <a:pt x="107" y="0"/>
                    <a:pt x="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5"/>
            <p:cNvSpPr/>
            <p:nvPr/>
          </p:nvSpPr>
          <p:spPr>
            <a:xfrm>
              <a:off x="5576700" y="1048600"/>
              <a:ext cx="291450" cy="35025"/>
            </a:xfrm>
            <a:custGeom>
              <a:avLst/>
              <a:gdLst/>
              <a:ahLst/>
              <a:cxnLst/>
              <a:rect l="l" t="t" r="r" b="b"/>
              <a:pathLst>
                <a:path w="11658" h="1401" extrusionOk="0">
                  <a:moveTo>
                    <a:pt x="11288" y="1"/>
                  </a:moveTo>
                  <a:cubicBezTo>
                    <a:pt x="11091" y="1"/>
                    <a:pt x="10910" y="26"/>
                    <a:pt x="10703" y="26"/>
                  </a:cubicBezTo>
                  <a:cubicBezTo>
                    <a:pt x="10504" y="26"/>
                    <a:pt x="10305" y="66"/>
                    <a:pt x="10106" y="86"/>
                  </a:cubicBezTo>
                  <a:cubicBezTo>
                    <a:pt x="9886" y="147"/>
                    <a:pt x="9666" y="200"/>
                    <a:pt x="9451" y="200"/>
                  </a:cubicBezTo>
                  <a:cubicBezTo>
                    <a:pt x="9316" y="200"/>
                    <a:pt x="9182" y="179"/>
                    <a:pt x="9052" y="126"/>
                  </a:cubicBezTo>
                  <a:cubicBezTo>
                    <a:pt x="8972" y="106"/>
                    <a:pt x="8873" y="106"/>
                    <a:pt x="8793" y="106"/>
                  </a:cubicBezTo>
                  <a:cubicBezTo>
                    <a:pt x="8654" y="106"/>
                    <a:pt x="8515" y="126"/>
                    <a:pt x="8396" y="165"/>
                  </a:cubicBezTo>
                  <a:cubicBezTo>
                    <a:pt x="7858" y="265"/>
                    <a:pt x="7282" y="185"/>
                    <a:pt x="6705" y="285"/>
                  </a:cubicBezTo>
                  <a:cubicBezTo>
                    <a:pt x="6287" y="285"/>
                    <a:pt x="5865" y="315"/>
                    <a:pt x="5444" y="315"/>
                  </a:cubicBezTo>
                  <a:cubicBezTo>
                    <a:pt x="4964" y="315"/>
                    <a:pt x="4486" y="275"/>
                    <a:pt x="4019" y="106"/>
                  </a:cubicBezTo>
                  <a:cubicBezTo>
                    <a:pt x="3005" y="225"/>
                    <a:pt x="1970" y="364"/>
                    <a:pt x="916" y="484"/>
                  </a:cubicBezTo>
                  <a:lnTo>
                    <a:pt x="916" y="583"/>
                  </a:lnTo>
                  <a:cubicBezTo>
                    <a:pt x="1413" y="663"/>
                    <a:pt x="1930" y="762"/>
                    <a:pt x="2428" y="822"/>
                  </a:cubicBezTo>
                  <a:cubicBezTo>
                    <a:pt x="1831" y="981"/>
                    <a:pt x="1294" y="981"/>
                    <a:pt x="717" y="981"/>
                  </a:cubicBezTo>
                  <a:cubicBezTo>
                    <a:pt x="626" y="981"/>
                    <a:pt x="529" y="969"/>
                    <a:pt x="433" y="969"/>
                  </a:cubicBezTo>
                  <a:cubicBezTo>
                    <a:pt x="278" y="969"/>
                    <a:pt x="124" y="1000"/>
                    <a:pt x="1" y="1160"/>
                  </a:cubicBezTo>
                  <a:cubicBezTo>
                    <a:pt x="394" y="1348"/>
                    <a:pt x="801" y="1400"/>
                    <a:pt x="1215" y="1400"/>
                  </a:cubicBezTo>
                  <a:cubicBezTo>
                    <a:pt x="1734" y="1400"/>
                    <a:pt x="2264" y="1318"/>
                    <a:pt x="2789" y="1318"/>
                  </a:cubicBezTo>
                  <a:cubicBezTo>
                    <a:pt x="2821" y="1318"/>
                    <a:pt x="2853" y="1318"/>
                    <a:pt x="2885" y="1319"/>
                  </a:cubicBezTo>
                  <a:cubicBezTo>
                    <a:pt x="3317" y="1203"/>
                    <a:pt x="3759" y="1180"/>
                    <a:pt x="4205" y="1180"/>
                  </a:cubicBezTo>
                  <a:cubicBezTo>
                    <a:pt x="4492" y="1180"/>
                    <a:pt x="4780" y="1190"/>
                    <a:pt x="5069" y="1190"/>
                  </a:cubicBezTo>
                  <a:cubicBezTo>
                    <a:pt x="5409" y="1190"/>
                    <a:pt x="5749" y="1177"/>
                    <a:pt x="6088" y="1120"/>
                  </a:cubicBezTo>
                  <a:cubicBezTo>
                    <a:pt x="6157" y="1127"/>
                    <a:pt x="6225" y="1130"/>
                    <a:pt x="6292" y="1130"/>
                  </a:cubicBezTo>
                  <a:cubicBezTo>
                    <a:pt x="6610" y="1130"/>
                    <a:pt x="6903" y="1056"/>
                    <a:pt x="7182" y="941"/>
                  </a:cubicBezTo>
                  <a:cubicBezTo>
                    <a:pt x="7254" y="956"/>
                    <a:pt x="7326" y="962"/>
                    <a:pt x="7397" y="962"/>
                  </a:cubicBezTo>
                  <a:cubicBezTo>
                    <a:pt x="7744" y="962"/>
                    <a:pt x="8079" y="815"/>
                    <a:pt x="8415" y="815"/>
                  </a:cubicBezTo>
                  <a:cubicBezTo>
                    <a:pt x="8561" y="815"/>
                    <a:pt x="8706" y="842"/>
                    <a:pt x="8853" y="921"/>
                  </a:cubicBezTo>
                  <a:cubicBezTo>
                    <a:pt x="9638" y="725"/>
                    <a:pt x="10358" y="369"/>
                    <a:pt x="11158" y="369"/>
                  </a:cubicBezTo>
                  <a:cubicBezTo>
                    <a:pt x="11251" y="369"/>
                    <a:pt x="11344" y="374"/>
                    <a:pt x="11439" y="384"/>
                  </a:cubicBezTo>
                  <a:cubicBezTo>
                    <a:pt x="11446" y="386"/>
                    <a:pt x="11453" y="387"/>
                    <a:pt x="11460" y="387"/>
                  </a:cubicBezTo>
                  <a:cubicBezTo>
                    <a:pt x="11530" y="387"/>
                    <a:pt x="11585" y="301"/>
                    <a:pt x="11658" y="265"/>
                  </a:cubicBezTo>
                  <a:cubicBezTo>
                    <a:pt x="11638" y="126"/>
                    <a:pt x="11539" y="26"/>
                    <a:pt x="11439" y="6"/>
                  </a:cubicBezTo>
                  <a:cubicBezTo>
                    <a:pt x="11387" y="2"/>
                    <a:pt x="11337" y="1"/>
                    <a:pt x="11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5"/>
            <p:cNvSpPr/>
            <p:nvPr/>
          </p:nvSpPr>
          <p:spPr>
            <a:xfrm>
              <a:off x="5270350" y="1083075"/>
              <a:ext cx="216375" cy="29550"/>
            </a:xfrm>
            <a:custGeom>
              <a:avLst/>
              <a:gdLst/>
              <a:ahLst/>
              <a:cxnLst/>
              <a:rect l="l" t="t" r="r" b="b"/>
              <a:pathLst>
                <a:path w="8655" h="1182" extrusionOk="0">
                  <a:moveTo>
                    <a:pt x="1876" y="1"/>
                  </a:moveTo>
                  <a:cubicBezTo>
                    <a:pt x="1596" y="1"/>
                    <a:pt x="1317" y="31"/>
                    <a:pt x="1035" y="119"/>
                  </a:cubicBezTo>
                  <a:cubicBezTo>
                    <a:pt x="994" y="126"/>
                    <a:pt x="952" y="129"/>
                    <a:pt x="910" y="129"/>
                  </a:cubicBezTo>
                  <a:cubicBezTo>
                    <a:pt x="759" y="129"/>
                    <a:pt x="602" y="92"/>
                    <a:pt x="451" y="92"/>
                  </a:cubicBezTo>
                  <a:cubicBezTo>
                    <a:pt x="299" y="92"/>
                    <a:pt x="152" y="129"/>
                    <a:pt x="21" y="278"/>
                  </a:cubicBezTo>
                  <a:cubicBezTo>
                    <a:pt x="1" y="895"/>
                    <a:pt x="439" y="1014"/>
                    <a:pt x="896" y="1114"/>
                  </a:cubicBezTo>
                  <a:cubicBezTo>
                    <a:pt x="1128" y="1169"/>
                    <a:pt x="1360" y="1181"/>
                    <a:pt x="1592" y="1181"/>
                  </a:cubicBezTo>
                  <a:cubicBezTo>
                    <a:pt x="1778" y="1181"/>
                    <a:pt x="1964" y="1173"/>
                    <a:pt x="2149" y="1173"/>
                  </a:cubicBezTo>
                  <a:cubicBezTo>
                    <a:pt x="3368" y="1052"/>
                    <a:pt x="4571" y="991"/>
                    <a:pt x="5786" y="991"/>
                  </a:cubicBezTo>
                  <a:cubicBezTo>
                    <a:pt x="5959" y="991"/>
                    <a:pt x="6133" y="992"/>
                    <a:pt x="6307" y="994"/>
                  </a:cubicBezTo>
                  <a:cubicBezTo>
                    <a:pt x="6712" y="965"/>
                    <a:pt x="7097" y="863"/>
                    <a:pt x="7476" y="863"/>
                  </a:cubicBezTo>
                  <a:cubicBezTo>
                    <a:pt x="7617" y="863"/>
                    <a:pt x="7758" y="877"/>
                    <a:pt x="7898" y="915"/>
                  </a:cubicBezTo>
                  <a:cubicBezTo>
                    <a:pt x="8197" y="895"/>
                    <a:pt x="8654" y="955"/>
                    <a:pt x="8356" y="417"/>
                  </a:cubicBezTo>
                  <a:cubicBezTo>
                    <a:pt x="8296" y="338"/>
                    <a:pt x="8256" y="298"/>
                    <a:pt x="8197" y="238"/>
                  </a:cubicBezTo>
                  <a:cubicBezTo>
                    <a:pt x="8097" y="199"/>
                    <a:pt x="7998" y="139"/>
                    <a:pt x="7918" y="79"/>
                  </a:cubicBezTo>
                  <a:cubicBezTo>
                    <a:pt x="7003" y="79"/>
                    <a:pt x="6108" y="99"/>
                    <a:pt x="5193" y="99"/>
                  </a:cubicBezTo>
                  <a:cubicBezTo>
                    <a:pt x="5059" y="144"/>
                    <a:pt x="4924" y="158"/>
                    <a:pt x="4788" y="158"/>
                  </a:cubicBezTo>
                  <a:cubicBezTo>
                    <a:pt x="4561" y="158"/>
                    <a:pt x="4328" y="119"/>
                    <a:pt x="4079" y="119"/>
                  </a:cubicBezTo>
                  <a:cubicBezTo>
                    <a:pt x="3949" y="134"/>
                    <a:pt x="3819" y="140"/>
                    <a:pt x="3690" y="140"/>
                  </a:cubicBezTo>
                  <a:cubicBezTo>
                    <a:pt x="3078" y="140"/>
                    <a:pt x="2478" y="1"/>
                    <a:pt x="1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5"/>
            <p:cNvSpPr/>
            <p:nvPr/>
          </p:nvSpPr>
          <p:spPr>
            <a:xfrm>
              <a:off x="5620975" y="952600"/>
              <a:ext cx="204925" cy="23050"/>
            </a:xfrm>
            <a:custGeom>
              <a:avLst/>
              <a:gdLst/>
              <a:ahLst/>
              <a:cxnLst/>
              <a:rect l="l" t="t" r="r" b="b"/>
              <a:pathLst>
                <a:path w="8197" h="922" extrusionOk="0">
                  <a:moveTo>
                    <a:pt x="5009" y="0"/>
                  </a:moveTo>
                  <a:cubicBezTo>
                    <a:pt x="4328" y="0"/>
                    <a:pt x="3647" y="80"/>
                    <a:pt x="2984" y="186"/>
                  </a:cubicBezTo>
                  <a:cubicBezTo>
                    <a:pt x="2858" y="205"/>
                    <a:pt x="2731" y="211"/>
                    <a:pt x="2604" y="211"/>
                  </a:cubicBezTo>
                  <a:cubicBezTo>
                    <a:pt x="2401" y="211"/>
                    <a:pt x="2197" y="196"/>
                    <a:pt x="1997" y="196"/>
                  </a:cubicBezTo>
                  <a:cubicBezTo>
                    <a:pt x="1671" y="196"/>
                    <a:pt x="1353" y="236"/>
                    <a:pt x="1055" y="444"/>
                  </a:cubicBezTo>
                  <a:cubicBezTo>
                    <a:pt x="736" y="643"/>
                    <a:pt x="338" y="524"/>
                    <a:pt x="0" y="624"/>
                  </a:cubicBezTo>
                  <a:cubicBezTo>
                    <a:pt x="40" y="723"/>
                    <a:pt x="120" y="822"/>
                    <a:pt x="159" y="922"/>
                  </a:cubicBezTo>
                  <a:cubicBezTo>
                    <a:pt x="2745" y="783"/>
                    <a:pt x="5371" y="663"/>
                    <a:pt x="7937" y="544"/>
                  </a:cubicBezTo>
                  <a:cubicBezTo>
                    <a:pt x="8037" y="544"/>
                    <a:pt x="8116" y="464"/>
                    <a:pt x="8196" y="444"/>
                  </a:cubicBezTo>
                  <a:cubicBezTo>
                    <a:pt x="8176" y="425"/>
                    <a:pt x="8116" y="385"/>
                    <a:pt x="8097" y="365"/>
                  </a:cubicBezTo>
                  <a:cubicBezTo>
                    <a:pt x="7909" y="333"/>
                    <a:pt x="7720" y="327"/>
                    <a:pt x="7530" y="327"/>
                  </a:cubicBezTo>
                  <a:cubicBezTo>
                    <a:pt x="7414" y="327"/>
                    <a:pt x="7297" y="329"/>
                    <a:pt x="7181" y="329"/>
                  </a:cubicBezTo>
                  <a:cubicBezTo>
                    <a:pt x="6787" y="329"/>
                    <a:pt x="6398" y="302"/>
                    <a:pt x="6028" y="67"/>
                  </a:cubicBezTo>
                  <a:cubicBezTo>
                    <a:pt x="5690" y="20"/>
                    <a:pt x="5349" y="0"/>
                    <a:pt x="5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5"/>
            <p:cNvSpPr/>
            <p:nvPr/>
          </p:nvSpPr>
          <p:spPr>
            <a:xfrm>
              <a:off x="5472775" y="1074550"/>
              <a:ext cx="190025" cy="22950"/>
            </a:xfrm>
            <a:custGeom>
              <a:avLst/>
              <a:gdLst/>
              <a:ahLst/>
              <a:cxnLst/>
              <a:rect l="l" t="t" r="r" b="b"/>
              <a:pathLst>
                <a:path w="7601" h="918" extrusionOk="0">
                  <a:moveTo>
                    <a:pt x="7336" y="1"/>
                  </a:moveTo>
                  <a:cubicBezTo>
                    <a:pt x="7277" y="1"/>
                    <a:pt x="7205" y="15"/>
                    <a:pt x="7122" y="42"/>
                  </a:cubicBezTo>
                  <a:cubicBezTo>
                    <a:pt x="7062" y="41"/>
                    <a:pt x="7003" y="41"/>
                    <a:pt x="6943" y="41"/>
                  </a:cubicBezTo>
                  <a:cubicBezTo>
                    <a:pt x="6250" y="41"/>
                    <a:pt x="5566" y="115"/>
                    <a:pt x="4885" y="115"/>
                  </a:cubicBezTo>
                  <a:cubicBezTo>
                    <a:pt x="4649" y="115"/>
                    <a:pt x="4413" y="106"/>
                    <a:pt x="4178" y="82"/>
                  </a:cubicBezTo>
                  <a:cubicBezTo>
                    <a:pt x="3740" y="281"/>
                    <a:pt x="3243" y="142"/>
                    <a:pt x="2785" y="241"/>
                  </a:cubicBezTo>
                  <a:cubicBezTo>
                    <a:pt x="2581" y="312"/>
                    <a:pt x="2370" y="331"/>
                    <a:pt x="2157" y="331"/>
                  </a:cubicBezTo>
                  <a:cubicBezTo>
                    <a:pt x="1906" y="331"/>
                    <a:pt x="1650" y="304"/>
                    <a:pt x="1396" y="304"/>
                  </a:cubicBezTo>
                  <a:cubicBezTo>
                    <a:pt x="1194" y="304"/>
                    <a:pt x="993" y="321"/>
                    <a:pt x="796" y="381"/>
                  </a:cubicBezTo>
                  <a:cubicBezTo>
                    <a:pt x="786" y="371"/>
                    <a:pt x="766" y="366"/>
                    <a:pt x="746" y="366"/>
                  </a:cubicBezTo>
                  <a:cubicBezTo>
                    <a:pt x="726" y="366"/>
                    <a:pt x="706" y="371"/>
                    <a:pt x="696" y="381"/>
                  </a:cubicBezTo>
                  <a:cubicBezTo>
                    <a:pt x="677" y="430"/>
                    <a:pt x="647" y="455"/>
                    <a:pt x="614" y="455"/>
                  </a:cubicBezTo>
                  <a:cubicBezTo>
                    <a:pt x="582" y="455"/>
                    <a:pt x="547" y="430"/>
                    <a:pt x="517" y="381"/>
                  </a:cubicBezTo>
                  <a:lnTo>
                    <a:pt x="179" y="381"/>
                  </a:lnTo>
                  <a:cubicBezTo>
                    <a:pt x="120" y="460"/>
                    <a:pt x="20" y="480"/>
                    <a:pt x="0" y="579"/>
                  </a:cubicBezTo>
                  <a:lnTo>
                    <a:pt x="0" y="758"/>
                  </a:lnTo>
                  <a:cubicBezTo>
                    <a:pt x="120" y="858"/>
                    <a:pt x="299" y="838"/>
                    <a:pt x="398" y="858"/>
                  </a:cubicBezTo>
                  <a:cubicBezTo>
                    <a:pt x="478" y="878"/>
                    <a:pt x="557" y="918"/>
                    <a:pt x="617" y="918"/>
                  </a:cubicBezTo>
                  <a:lnTo>
                    <a:pt x="1074" y="918"/>
                  </a:lnTo>
                  <a:cubicBezTo>
                    <a:pt x="1174" y="918"/>
                    <a:pt x="1273" y="878"/>
                    <a:pt x="1373" y="858"/>
                  </a:cubicBezTo>
                  <a:cubicBezTo>
                    <a:pt x="1472" y="838"/>
                    <a:pt x="1572" y="818"/>
                    <a:pt x="1671" y="818"/>
                  </a:cubicBezTo>
                  <a:cubicBezTo>
                    <a:pt x="1850" y="818"/>
                    <a:pt x="2009" y="858"/>
                    <a:pt x="2188" y="858"/>
                  </a:cubicBezTo>
                  <a:cubicBezTo>
                    <a:pt x="2348" y="858"/>
                    <a:pt x="2487" y="838"/>
                    <a:pt x="2646" y="818"/>
                  </a:cubicBezTo>
                  <a:cubicBezTo>
                    <a:pt x="2726" y="805"/>
                    <a:pt x="2803" y="800"/>
                    <a:pt x="2880" y="800"/>
                  </a:cubicBezTo>
                  <a:cubicBezTo>
                    <a:pt x="3035" y="800"/>
                    <a:pt x="3190" y="818"/>
                    <a:pt x="3362" y="818"/>
                  </a:cubicBezTo>
                  <a:lnTo>
                    <a:pt x="4277" y="818"/>
                  </a:lnTo>
                  <a:cubicBezTo>
                    <a:pt x="4496" y="818"/>
                    <a:pt x="4735" y="778"/>
                    <a:pt x="4954" y="739"/>
                  </a:cubicBezTo>
                  <a:cubicBezTo>
                    <a:pt x="5149" y="664"/>
                    <a:pt x="5344" y="646"/>
                    <a:pt x="5541" y="646"/>
                  </a:cubicBezTo>
                  <a:cubicBezTo>
                    <a:pt x="5724" y="646"/>
                    <a:pt x="5909" y="662"/>
                    <a:pt x="6098" y="662"/>
                  </a:cubicBezTo>
                  <a:cubicBezTo>
                    <a:pt x="6140" y="662"/>
                    <a:pt x="6183" y="661"/>
                    <a:pt x="6227" y="659"/>
                  </a:cubicBezTo>
                  <a:cubicBezTo>
                    <a:pt x="6293" y="653"/>
                    <a:pt x="6361" y="651"/>
                    <a:pt x="6429" y="651"/>
                  </a:cubicBezTo>
                  <a:cubicBezTo>
                    <a:pt x="6544" y="651"/>
                    <a:pt x="6661" y="657"/>
                    <a:pt x="6777" y="657"/>
                  </a:cubicBezTo>
                  <a:cubicBezTo>
                    <a:pt x="7042" y="657"/>
                    <a:pt x="7305" y="628"/>
                    <a:pt x="7540" y="440"/>
                  </a:cubicBezTo>
                  <a:cubicBezTo>
                    <a:pt x="7601" y="150"/>
                    <a:pt x="7533" y="1"/>
                    <a:pt x="7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5"/>
            <p:cNvSpPr/>
            <p:nvPr/>
          </p:nvSpPr>
          <p:spPr>
            <a:xfrm>
              <a:off x="5230575" y="1006975"/>
              <a:ext cx="37825" cy="109425"/>
            </a:xfrm>
            <a:custGeom>
              <a:avLst/>
              <a:gdLst/>
              <a:ahLst/>
              <a:cxnLst/>
              <a:rect l="l" t="t" r="r" b="b"/>
              <a:pathLst>
                <a:path w="1513" h="4377" extrusionOk="0">
                  <a:moveTo>
                    <a:pt x="1234" y="0"/>
                  </a:moveTo>
                  <a:cubicBezTo>
                    <a:pt x="1154" y="0"/>
                    <a:pt x="1114" y="20"/>
                    <a:pt x="1035" y="20"/>
                  </a:cubicBezTo>
                  <a:cubicBezTo>
                    <a:pt x="955" y="60"/>
                    <a:pt x="916" y="80"/>
                    <a:pt x="836" y="120"/>
                  </a:cubicBezTo>
                  <a:cubicBezTo>
                    <a:pt x="816" y="159"/>
                    <a:pt x="816" y="199"/>
                    <a:pt x="776" y="239"/>
                  </a:cubicBezTo>
                  <a:cubicBezTo>
                    <a:pt x="776" y="259"/>
                    <a:pt x="816" y="299"/>
                    <a:pt x="836" y="338"/>
                  </a:cubicBezTo>
                  <a:cubicBezTo>
                    <a:pt x="756" y="398"/>
                    <a:pt x="677" y="458"/>
                    <a:pt x="617" y="537"/>
                  </a:cubicBezTo>
                  <a:cubicBezTo>
                    <a:pt x="438" y="696"/>
                    <a:pt x="518" y="1074"/>
                    <a:pt x="180" y="1114"/>
                  </a:cubicBezTo>
                  <a:cubicBezTo>
                    <a:pt x="120" y="1114"/>
                    <a:pt x="40" y="1154"/>
                    <a:pt x="0" y="1194"/>
                  </a:cubicBezTo>
                  <a:lnTo>
                    <a:pt x="0" y="1552"/>
                  </a:lnTo>
                  <a:cubicBezTo>
                    <a:pt x="40" y="1592"/>
                    <a:pt x="120" y="1651"/>
                    <a:pt x="180" y="1671"/>
                  </a:cubicBezTo>
                  <a:cubicBezTo>
                    <a:pt x="617" y="2367"/>
                    <a:pt x="40" y="3064"/>
                    <a:pt x="160" y="3760"/>
                  </a:cubicBezTo>
                  <a:cubicBezTo>
                    <a:pt x="160" y="3979"/>
                    <a:pt x="219" y="4178"/>
                    <a:pt x="418" y="4337"/>
                  </a:cubicBezTo>
                  <a:cubicBezTo>
                    <a:pt x="458" y="4357"/>
                    <a:pt x="478" y="4357"/>
                    <a:pt x="538" y="4377"/>
                  </a:cubicBezTo>
                  <a:cubicBezTo>
                    <a:pt x="637" y="4377"/>
                    <a:pt x="717" y="4357"/>
                    <a:pt x="756" y="4277"/>
                  </a:cubicBezTo>
                  <a:cubicBezTo>
                    <a:pt x="935" y="3879"/>
                    <a:pt x="935" y="3402"/>
                    <a:pt x="1214" y="3064"/>
                  </a:cubicBezTo>
                  <a:cubicBezTo>
                    <a:pt x="1234" y="2984"/>
                    <a:pt x="1254" y="2904"/>
                    <a:pt x="1254" y="2845"/>
                  </a:cubicBezTo>
                  <a:cubicBezTo>
                    <a:pt x="1234" y="2765"/>
                    <a:pt x="1214" y="2706"/>
                    <a:pt x="1154" y="2646"/>
                  </a:cubicBezTo>
                  <a:cubicBezTo>
                    <a:pt x="1095" y="2487"/>
                    <a:pt x="1055" y="2367"/>
                    <a:pt x="1095" y="2208"/>
                  </a:cubicBezTo>
                  <a:cubicBezTo>
                    <a:pt x="1114" y="2149"/>
                    <a:pt x="1134" y="2089"/>
                    <a:pt x="1154" y="2009"/>
                  </a:cubicBezTo>
                  <a:cubicBezTo>
                    <a:pt x="1214" y="1910"/>
                    <a:pt x="1313" y="1810"/>
                    <a:pt x="1373" y="1711"/>
                  </a:cubicBezTo>
                  <a:cubicBezTo>
                    <a:pt x="1433" y="1671"/>
                    <a:pt x="1433" y="1592"/>
                    <a:pt x="1373" y="1552"/>
                  </a:cubicBezTo>
                  <a:cubicBezTo>
                    <a:pt x="1274" y="1512"/>
                    <a:pt x="1234" y="1452"/>
                    <a:pt x="1214" y="1373"/>
                  </a:cubicBezTo>
                  <a:lnTo>
                    <a:pt x="1214" y="1094"/>
                  </a:lnTo>
                  <a:cubicBezTo>
                    <a:pt x="1254" y="995"/>
                    <a:pt x="1353" y="955"/>
                    <a:pt x="1413" y="856"/>
                  </a:cubicBezTo>
                  <a:cubicBezTo>
                    <a:pt x="1433" y="776"/>
                    <a:pt x="1453" y="736"/>
                    <a:pt x="1473" y="657"/>
                  </a:cubicBezTo>
                  <a:cubicBezTo>
                    <a:pt x="1512" y="537"/>
                    <a:pt x="1473" y="458"/>
                    <a:pt x="1413" y="358"/>
                  </a:cubicBezTo>
                  <a:cubicBezTo>
                    <a:pt x="1313" y="299"/>
                    <a:pt x="1234" y="239"/>
                    <a:pt x="1313" y="100"/>
                  </a:cubicBezTo>
                  <a:cubicBezTo>
                    <a:pt x="1313" y="60"/>
                    <a:pt x="1274" y="2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5"/>
            <p:cNvSpPr/>
            <p:nvPr/>
          </p:nvSpPr>
          <p:spPr>
            <a:xfrm>
              <a:off x="5332525" y="1036675"/>
              <a:ext cx="100475" cy="21925"/>
            </a:xfrm>
            <a:custGeom>
              <a:avLst/>
              <a:gdLst/>
              <a:ahLst/>
              <a:cxnLst/>
              <a:rect l="l" t="t" r="r" b="b"/>
              <a:pathLst>
                <a:path w="4019" h="877" extrusionOk="0">
                  <a:moveTo>
                    <a:pt x="1414" y="0"/>
                  </a:moveTo>
                  <a:cubicBezTo>
                    <a:pt x="1181" y="0"/>
                    <a:pt x="950" y="37"/>
                    <a:pt x="737" y="165"/>
                  </a:cubicBezTo>
                  <a:cubicBezTo>
                    <a:pt x="803" y="240"/>
                    <a:pt x="870" y="273"/>
                    <a:pt x="925" y="286"/>
                  </a:cubicBezTo>
                  <a:lnTo>
                    <a:pt x="925" y="286"/>
                  </a:lnTo>
                  <a:cubicBezTo>
                    <a:pt x="873" y="285"/>
                    <a:pt x="813" y="282"/>
                    <a:pt x="749" y="282"/>
                  </a:cubicBezTo>
                  <a:cubicBezTo>
                    <a:pt x="541" y="282"/>
                    <a:pt x="285" y="308"/>
                    <a:pt x="60" y="483"/>
                  </a:cubicBezTo>
                  <a:cubicBezTo>
                    <a:pt x="20" y="563"/>
                    <a:pt x="1" y="642"/>
                    <a:pt x="40" y="742"/>
                  </a:cubicBezTo>
                  <a:cubicBezTo>
                    <a:pt x="178" y="844"/>
                    <a:pt x="316" y="877"/>
                    <a:pt x="454" y="877"/>
                  </a:cubicBezTo>
                  <a:cubicBezTo>
                    <a:pt x="713" y="877"/>
                    <a:pt x="972" y="759"/>
                    <a:pt x="1232" y="759"/>
                  </a:cubicBezTo>
                  <a:cubicBezTo>
                    <a:pt x="1292" y="759"/>
                    <a:pt x="1352" y="766"/>
                    <a:pt x="1413" y="782"/>
                  </a:cubicBezTo>
                  <a:cubicBezTo>
                    <a:pt x="1880" y="767"/>
                    <a:pt x="2358" y="602"/>
                    <a:pt x="2831" y="602"/>
                  </a:cubicBezTo>
                  <a:cubicBezTo>
                    <a:pt x="3002" y="602"/>
                    <a:pt x="3173" y="624"/>
                    <a:pt x="3342" y="682"/>
                  </a:cubicBezTo>
                  <a:cubicBezTo>
                    <a:pt x="3422" y="689"/>
                    <a:pt x="3502" y="698"/>
                    <a:pt x="3577" y="698"/>
                  </a:cubicBezTo>
                  <a:cubicBezTo>
                    <a:pt x="3727" y="698"/>
                    <a:pt x="3860" y="662"/>
                    <a:pt x="3939" y="503"/>
                  </a:cubicBezTo>
                  <a:cubicBezTo>
                    <a:pt x="4019" y="384"/>
                    <a:pt x="3800" y="344"/>
                    <a:pt x="3720" y="205"/>
                  </a:cubicBezTo>
                  <a:cubicBezTo>
                    <a:pt x="3701" y="185"/>
                    <a:pt x="3681" y="145"/>
                    <a:pt x="3641" y="105"/>
                  </a:cubicBezTo>
                  <a:cubicBezTo>
                    <a:pt x="3537" y="78"/>
                    <a:pt x="3432" y="68"/>
                    <a:pt x="3327" y="68"/>
                  </a:cubicBezTo>
                  <a:cubicBezTo>
                    <a:pt x="3047" y="68"/>
                    <a:pt x="2765" y="137"/>
                    <a:pt x="2484" y="137"/>
                  </a:cubicBezTo>
                  <a:cubicBezTo>
                    <a:pt x="2325" y="137"/>
                    <a:pt x="2166" y="115"/>
                    <a:pt x="2010" y="46"/>
                  </a:cubicBezTo>
                  <a:cubicBezTo>
                    <a:pt x="1816" y="27"/>
                    <a:pt x="1615" y="0"/>
                    <a:pt x="1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5"/>
            <p:cNvSpPr/>
            <p:nvPr/>
          </p:nvSpPr>
          <p:spPr>
            <a:xfrm>
              <a:off x="5290750" y="1070125"/>
              <a:ext cx="109425" cy="22900"/>
            </a:xfrm>
            <a:custGeom>
              <a:avLst/>
              <a:gdLst/>
              <a:ahLst/>
              <a:cxnLst/>
              <a:rect l="l" t="t" r="r" b="b"/>
              <a:pathLst>
                <a:path w="4377" h="916" extrusionOk="0">
                  <a:moveTo>
                    <a:pt x="1095" y="40"/>
                  </a:moveTo>
                  <a:cubicBezTo>
                    <a:pt x="617" y="160"/>
                    <a:pt x="1" y="120"/>
                    <a:pt x="180" y="916"/>
                  </a:cubicBezTo>
                  <a:cubicBezTo>
                    <a:pt x="847" y="769"/>
                    <a:pt x="1527" y="756"/>
                    <a:pt x="2211" y="756"/>
                  </a:cubicBezTo>
                  <a:cubicBezTo>
                    <a:pt x="2362" y="756"/>
                    <a:pt x="2514" y="756"/>
                    <a:pt x="2666" y="756"/>
                  </a:cubicBezTo>
                  <a:cubicBezTo>
                    <a:pt x="2901" y="756"/>
                    <a:pt x="3142" y="771"/>
                    <a:pt x="3385" y="771"/>
                  </a:cubicBezTo>
                  <a:cubicBezTo>
                    <a:pt x="3719" y="771"/>
                    <a:pt x="4054" y="744"/>
                    <a:pt x="4377" y="617"/>
                  </a:cubicBezTo>
                  <a:lnTo>
                    <a:pt x="1910" y="617"/>
                  </a:lnTo>
                  <a:cubicBezTo>
                    <a:pt x="2109" y="359"/>
                    <a:pt x="2408" y="498"/>
                    <a:pt x="2587" y="259"/>
                  </a:cubicBezTo>
                  <a:cubicBezTo>
                    <a:pt x="2109" y="1"/>
                    <a:pt x="1592" y="120"/>
                    <a:pt x="1095"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5"/>
            <p:cNvSpPr/>
            <p:nvPr/>
          </p:nvSpPr>
          <p:spPr>
            <a:xfrm>
              <a:off x="5850725" y="1026050"/>
              <a:ext cx="91525" cy="22450"/>
            </a:xfrm>
            <a:custGeom>
              <a:avLst/>
              <a:gdLst/>
              <a:ahLst/>
              <a:cxnLst/>
              <a:rect l="l" t="t" r="r" b="b"/>
              <a:pathLst>
                <a:path w="3661" h="898" extrusionOk="0">
                  <a:moveTo>
                    <a:pt x="877" y="0"/>
                  </a:moveTo>
                  <a:cubicBezTo>
                    <a:pt x="716" y="0"/>
                    <a:pt x="555" y="13"/>
                    <a:pt x="399" y="13"/>
                  </a:cubicBezTo>
                  <a:cubicBezTo>
                    <a:pt x="160" y="13"/>
                    <a:pt x="1" y="132"/>
                    <a:pt x="160" y="411"/>
                  </a:cubicBezTo>
                  <a:lnTo>
                    <a:pt x="160" y="590"/>
                  </a:lnTo>
                  <a:cubicBezTo>
                    <a:pt x="200" y="630"/>
                    <a:pt x="259" y="669"/>
                    <a:pt x="319" y="669"/>
                  </a:cubicBezTo>
                  <a:cubicBezTo>
                    <a:pt x="418" y="669"/>
                    <a:pt x="518" y="689"/>
                    <a:pt x="617" y="729"/>
                  </a:cubicBezTo>
                  <a:cubicBezTo>
                    <a:pt x="856" y="809"/>
                    <a:pt x="1055" y="868"/>
                    <a:pt x="1274" y="888"/>
                  </a:cubicBezTo>
                  <a:cubicBezTo>
                    <a:pt x="1300" y="895"/>
                    <a:pt x="1325" y="897"/>
                    <a:pt x="1348" y="897"/>
                  </a:cubicBezTo>
                  <a:cubicBezTo>
                    <a:pt x="1395" y="897"/>
                    <a:pt x="1440" y="888"/>
                    <a:pt x="1493" y="888"/>
                  </a:cubicBezTo>
                  <a:cubicBezTo>
                    <a:pt x="1811" y="809"/>
                    <a:pt x="2149" y="868"/>
                    <a:pt x="2408" y="630"/>
                  </a:cubicBezTo>
                  <a:cubicBezTo>
                    <a:pt x="2845" y="610"/>
                    <a:pt x="3243" y="590"/>
                    <a:pt x="3641" y="570"/>
                  </a:cubicBezTo>
                  <a:cubicBezTo>
                    <a:pt x="3661" y="411"/>
                    <a:pt x="3601" y="331"/>
                    <a:pt x="3482" y="272"/>
                  </a:cubicBezTo>
                  <a:lnTo>
                    <a:pt x="1711" y="272"/>
                  </a:lnTo>
                  <a:cubicBezTo>
                    <a:pt x="1456" y="41"/>
                    <a:pt x="1167" y="0"/>
                    <a:pt x="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5"/>
            <p:cNvSpPr/>
            <p:nvPr/>
          </p:nvSpPr>
          <p:spPr>
            <a:xfrm>
              <a:off x="5678150" y="1047250"/>
              <a:ext cx="71150" cy="13925"/>
            </a:xfrm>
            <a:custGeom>
              <a:avLst/>
              <a:gdLst/>
              <a:ahLst/>
              <a:cxnLst/>
              <a:rect l="l" t="t" r="r" b="b"/>
              <a:pathLst>
                <a:path w="2846" h="557" extrusionOk="0">
                  <a:moveTo>
                    <a:pt x="2141" y="0"/>
                  </a:moveTo>
                  <a:cubicBezTo>
                    <a:pt x="2097" y="0"/>
                    <a:pt x="2053" y="6"/>
                    <a:pt x="2010" y="20"/>
                  </a:cubicBezTo>
                  <a:cubicBezTo>
                    <a:pt x="1723" y="107"/>
                    <a:pt x="1429" y="126"/>
                    <a:pt x="1134" y="126"/>
                  </a:cubicBezTo>
                  <a:cubicBezTo>
                    <a:pt x="913" y="126"/>
                    <a:pt x="692" y="115"/>
                    <a:pt x="473" y="115"/>
                  </a:cubicBezTo>
                  <a:cubicBezTo>
                    <a:pt x="314" y="115"/>
                    <a:pt x="156" y="121"/>
                    <a:pt x="1" y="140"/>
                  </a:cubicBezTo>
                  <a:cubicBezTo>
                    <a:pt x="339" y="339"/>
                    <a:pt x="677" y="458"/>
                    <a:pt x="1115" y="538"/>
                  </a:cubicBezTo>
                  <a:cubicBezTo>
                    <a:pt x="1202" y="551"/>
                    <a:pt x="1288" y="556"/>
                    <a:pt x="1373" y="556"/>
                  </a:cubicBezTo>
                  <a:cubicBezTo>
                    <a:pt x="1769" y="556"/>
                    <a:pt x="2147" y="437"/>
                    <a:pt x="2535" y="437"/>
                  </a:cubicBezTo>
                  <a:cubicBezTo>
                    <a:pt x="2559" y="437"/>
                    <a:pt x="2583" y="437"/>
                    <a:pt x="2607" y="438"/>
                  </a:cubicBezTo>
                  <a:cubicBezTo>
                    <a:pt x="2706" y="359"/>
                    <a:pt x="2846" y="279"/>
                    <a:pt x="2746" y="140"/>
                  </a:cubicBezTo>
                  <a:cubicBezTo>
                    <a:pt x="2550" y="123"/>
                    <a:pt x="2341" y="0"/>
                    <a:pt x="2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5"/>
            <p:cNvSpPr/>
            <p:nvPr/>
          </p:nvSpPr>
          <p:spPr>
            <a:xfrm>
              <a:off x="5743300" y="1045500"/>
              <a:ext cx="65675" cy="13125"/>
            </a:xfrm>
            <a:custGeom>
              <a:avLst/>
              <a:gdLst/>
              <a:ahLst/>
              <a:cxnLst/>
              <a:rect l="l" t="t" r="r" b="b"/>
              <a:pathLst>
                <a:path w="2627" h="525" extrusionOk="0">
                  <a:moveTo>
                    <a:pt x="1356" y="1"/>
                  </a:moveTo>
                  <a:cubicBezTo>
                    <a:pt x="946" y="1"/>
                    <a:pt x="538" y="41"/>
                    <a:pt x="140" y="190"/>
                  </a:cubicBezTo>
                  <a:cubicBezTo>
                    <a:pt x="100" y="309"/>
                    <a:pt x="41" y="409"/>
                    <a:pt x="1" y="508"/>
                  </a:cubicBezTo>
                  <a:cubicBezTo>
                    <a:pt x="93" y="496"/>
                    <a:pt x="185" y="492"/>
                    <a:pt x="279" y="492"/>
                  </a:cubicBezTo>
                  <a:cubicBezTo>
                    <a:pt x="536" y="492"/>
                    <a:pt x="797" y="525"/>
                    <a:pt x="1056" y="525"/>
                  </a:cubicBezTo>
                  <a:cubicBezTo>
                    <a:pt x="1333" y="525"/>
                    <a:pt x="1608" y="487"/>
                    <a:pt x="1871" y="329"/>
                  </a:cubicBezTo>
                  <a:cubicBezTo>
                    <a:pt x="1930" y="279"/>
                    <a:pt x="1985" y="254"/>
                    <a:pt x="2040" y="254"/>
                  </a:cubicBezTo>
                  <a:cubicBezTo>
                    <a:pt x="2095" y="254"/>
                    <a:pt x="2149" y="279"/>
                    <a:pt x="2209" y="329"/>
                  </a:cubicBezTo>
                  <a:cubicBezTo>
                    <a:pt x="2289" y="349"/>
                    <a:pt x="2328" y="349"/>
                    <a:pt x="2388" y="349"/>
                  </a:cubicBezTo>
                  <a:cubicBezTo>
                    <a:pt x="2428" y="349"/>
                    <a:pt x="2468" y="329"/>
                    <a:pt x="2487" y="329"/>
                  </a:cubicBezTo>
                  <a:cubicBezTo>
                    <a:pt x="2527" y="309"/>
                    <a:pt x="2587" y="250"/>
                    <a:pt x="2607" y="210"/>
                  </a:cubicBezTo>
                  <a:cubicBezTo>
                    <a:pt x="2627" y="210"/>
                    <a:pt x="2627" y="210"/>
                    <a:pt x="2627" y="150"/>
                  </a:cubicBezTo>
                  <a:cubicBezTo>
                    <a:pt x="2627" y="130"/>
                    <a:pt x="2607" y="70"/>
                    <a:pt x="2587" y="51"/>
                  </a:cubicBezTo>
                  <a:cubicBezTo>
                    <a:pt x="2179" y="41"/>
                    <a:pt x="1766" y="1"/>
                    <a:pt x="1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5"/>
            <p:cNvSpPr/>
            <p:nvPr/>
          </p:nvSpPr>
          <p:spPr>
            <a:xfrm>
              <a:off x="5268375" y="1050200"/>
              <a:ext cx="88050" cy="24925"/>
            </a:xfrm>
            <a:custGeom>
              <a:avLst/>
              <a:gdLst/>
              <a:ahLst/>
              <a:cxnLst/>
              <a:rect l="l" t="t" r="r" b="b"/>
              <a:pathLst>
                <a:path w="3522" h="997" extrusionOk="0">
                  <a:moveTo>
                    <a:pt x="2146" y="1"/>
                  </a:moveTo>
                  <a:cubicBezTo>
                    <a:pt x="2062" y="1"/>
                    <a:pt x="1976" y="13"/>
                    <a:pt x="1890" y="22"/>
                  </a:cubicBezTo>
                  <a:cubicBezTo>
                    <a:pt x="1696" y="84"/>
                    <a:pt x="1495" y="98"/>
                    <a:pt x="1294" y="98"/>
                  </a:cubicBezTo>
                  <a:cubicBezTo>
                    <a:pt x="1146" y="98"/>
                    <a:pt x="998" y="91"/>
                    <a:pt x="851" y="91"/>
                  </a:cubicBezTo>
                  <a:cubicBezTo>
                    <a:pt x="564" y="91"/>
                    <a:pt x="282" y="118"/>
                    <a:pt x="20" y="280"/>
                  </a:cubicBezTo>
                  <a:cubicBezTo>
                    <a:pt x="0" y="996"/>
                    <a:pt x="518" y="837"/>
                    <a:pt x="915" y="877"/>
                  </a:cubicBezTo>
                  <a:cubicBezTo>
                    <a:pt x="1393" y="817"/>
                    <a:pt x="1910" y="857"/>
                    <a:pt x="2308" y="539"/>
                  </a:cubicBezTo>
                  <a:cubicBezTo>
                    <a:pt x="2411" y="518"/>
                    <a:pt x="2518" y="514"/>
                    <a:pt x="2626" y="514"/>
                  </a:cubicBezTo>
                  <a:cubicBezTo>
                    <a:pt x="2714" y="514"/>
                    <a:pt x="2802" y="517"/>
                    <a:pt x="2890" y="517"/>
                  </a:cubicBezTo>
                  <a:cubicBezTo>
                    <a:pt x="3113" y="517"/>
                    <a:pt x="3331" y="497"/>
                    <a:pt x="3521" y="360"/>
                  </a:cubicBezTo>
                  <a:cubicBezTo>
                    <a:pt x="3420" y="272"/>
                    <a:pt x="3300" y="253"/>
                    <a:pt x="3174" y="253"/>
                  </a:cubicBezTo>
                  <a:cubicBezTo>
                    <a:pt x="3079" y="253"/>
                    <a:pt x="2980" y="264"/>
                    <a:pt x="2884" y="264"/>
                  </a:cubicBezTo>
                  <a:cubicBezTo>
                    <a:pt x="2733" y="264"/>
                    <a:pt x="2587" y="237"/>
                    <a:pt x="2467" y="101"/>
                  </a:cubicBezTo>
                  <a:cubicBezTo>
                    <a:pt x="2365" y="22"/>
                    <a:pt x="2257" y="1"/>
                    <a:pt x="2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5"/>
            <p:cNvSpPr/>
            <p:nvPr/>
          </p:nvSpPr>
          <p:spPr>
            <a:xfrm>
              <a:off x="5826350" y="1018400"/>
              <a:ext cx="68175" cy="19425"/>
            </a:xfrm>
            <a:custGeom>
              <a:avLst/>
              <a:gdLst/>
              <a:ahLst/>
              <a:cxnLst/>
              <a:rect l="l" t="t" r="r" b="b"/>
              <a:pathLst>
                <a:path w="2727" h="777" extrusionOk="0">
                  <a:moveTo>
                    <a:pt x="758" y="18"/>
                  </a:moveTo>
                  <a:cubicBezTo>
                    <a:pt x="532" y="18"/>
                    <a:pt x="305" y="43"/>
                    <a:pt x="100" y="200"/>
                  </a:cubicBezTo>
                  <a:cubicBezTo>
                    <a:pt x="1" y="339"/>
                    <a:pt x="1" y="478"/>
                    <a:pt x="100" y="597"/>
                  </a:cubicBezTo>
                  <a:cubicBezTo>
                    <a:pt x="458" y="657"/>
                    <a:pt x="797" y="717"/>
                    <a:pt x="1155" y="777"/>
                  </a:cubicBezTo>
                  <a:cubicBezTo>
                    <a:pt x="1172" y="654"/>
                    <a:pt x="1221" y="531"/>
                    <a:pt x="1314" y="531"/>
                  </a:cubicBezTo>
                  <a:cubicBezTo>
                    <a:pt x="1326" y="531"/>
                    <a:pt x="1340" y="533"/>
                    <a:pt x="1354" y="538"/>
                  </a:cubicBezTo>
                  <a:cubicBezTo>
                    <a:pt x="1558" y="603"/>
                    <a:pt x="1771" y="620"/>
                    <a:pt x="1986" y="620"/>
                  </a:cubicBezTo>
                  <a:cubicBezTo>
                    <a:pt x="2233" y="620"/>
                    <a:pt x="2482" y="597"/>
                    <a:pt x="2726" y="597"/>
                  </a:cubicBezTo>
                  <a:lnTo>
                    <a:pt x="2726" y="299"/>
                  </a:lnTo>
                  <a:cubicBezTo>
                    <a:pt x="2667" y="220"/>
                    <a:pt x="2587" y="140"/>
                    <a:pt x="2527" y="120"/>
                  </a:cubicBezTo>
                  <a:cubicBezTo>
                    <a:pt x="2189" y="1"/>
                    <a:pt x="1831" y="40"/>
                    <a:pt x="1473" y="21"/>
                  </a:cubicBezTo>
                  <a:lnTo>
                    <a:pt x="1195" y="21"/>
                  </a:lnTo>
                  <a:cubicBezTo>
                    <a:pt x="1157" y="23"/>
                    <a:pt x="1118" y="23"/>
                    <a:pt x="1080" y="23"/>
                  </a:cubicBezTo>
                  <a:cubicBezTo>
                    <a:pt x="974" y="23"/>
                    <a:pt x="866" y="18"/>
                    <a:pt x="758" y="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5"/>
            <p:cNvSpPr/>
            <p:nvPr/>
          </p:nvSpPr>
          <p:spPr>
            <a:xfrm>
              <a:off x="5802975" y="1040525"/>
              <a:ext cx="79600" cy="18125"/>
            </a:xfrm>
            <a:custGeom>
              <a:avLst/>
              <a:gdLst/>
              <a:ahLst/>
              <a:cxnLst/>
              <a:rect l="l" t="t" r="r" b="b"/>
              <a:pathLst>
                <a:path w="3184" h="725" extrusionOk="0">
                  <a:moveTo>
                    <a:pt x="2348" y="1"/>
                  </a:moveTo>
                  <a:cubicBezTo>
                    <a:pt x="2318" y="1"/>
                    <a:pt x="2289" y="11"/>
                    <a:pt x="2269" y="31"/>
                  </a:cubicBezTo>
                  <a:lnTo>
                    <a:pt x="2090" y="31"/>
                  </a:lnTo>
                  <a:cubicBezTo>
                    <a:pt x="2052" y="30"/>
                    <a:pt x="2014" y="29"/>
                    <a:pt x="1976" y="29"/>
                  </a:cubicBezTo>
                  <a:cubicBezTo>
                    <a:pt x="1362" y="29"/>
                    <a:pt x="780" y="175"/>
                    <a:pt x="180" y="250"/>
                  </a:cubicBezTo>
                  <a:lnTo>
                    <a:pt x="180" y="389"/>
                  </a:lnTo>
                  <a:cubicBezTo>
                    <a:pt x="180" y="389"/>
                    <a:pt x="240" y="429"/>
                    <a:pt x="240" y="449"/>
                  </a:cubicBezTo>
                  <a:lnTo>
                    <a:pt x="180" y="508"/>
                  </a:lnTo>
                  <a:cubicBezTo>
                    <a:pt x="120" y="508"/>
                    <a:pt x="81" y="528"/>
                    <a:pt x="21" y="548"/>
                  </a:cubicBezTo>
                  <a:lnTo>
                    <a:pt x="1" y="568"/>
                  </a:lnTo>
                  <a:cubicBezTo>
                    <a:pt x="165" y="680"/>
                    <a:pt x="322" y="725"/>
                    <a:pt x="476" y="725"/>
                  </a:cubicBezTo>
                  <a:cubicBezTo>
                    <a:pt x="677" y="725"/>
                    <a:pt x="873" y="649"/>
                    <a:pt x="1075" y="548"/>
                  </a:cubicBezTo>
                  <a:cubicBezTo>
                    <a:pt x="1213" y="486"/>
                    <a:pt x="1350" y="368"/>
                    <a:pt x="1497" y="368"/>
                  </a:cubicBezTo>
                  <a:cubicBezTo>
                    <a:pt x="1584" y="368"/>
                    <a:pt x="1675" y="410"/>
                    <a:pt x="1771" y="528"/>
                  </a:cubicBezTo>
                  <a:cubicBezTo>
                    <a:pt x="1828" y="538"/>
                    <a:pt x="1885" y="543"/>
                    <a:pt x="1941" y="543"/>
                  </a:cubicBezTo>
                  <a:cubicBezTo>
                    <a:pt x="2102" y="543"/>
                    <a:pt x="2260" y="502"/>
                    <a:pt x="2408" y="429"/>
                  </a:cubicBezTo>
                  <a:cubicBezTo>
                    <a:pt x="2468" y="409"/>
                    <a:pt x="2488" y="409"/>
                    <a:pt x="2527" y="409"/>
                  </a:cubicBezTo>
                  <a:cubicBezTo>
                    <a:pt x="2766" y="369"/>
                    <a:pt x="3025" y="449"/>
                    <a:pt x="3184" y="210"/>
                  </a:cubicBezTo>
                  <a:cubicBezTo>
                    <a:pt x="3055" y="58"/>
                    <a:pt x="2907" y="36"/>
                    <a:pt x="2753" y="36"/>
                  </a:cubicBezTo>
                  <a:cubicBezTo>
                    <a:pt x="2692" y="36"/>
                    <a:pt x="2630" y="40"/>
                    <a:pt x="2568" y="40"/>
                  </a:cubicBezTo>
                  <a:cubicBezTo>
                    <a:pt x="2521" y="40"/>
                    <a:pt x="2474" y="38"/>
                    <a:pt x="2428" y="31"/>
                  </a:cubicBezTo>
                  <a:cubicBezTo>
                    <a:pt x="2408" y="11"/>
                    <a:pt x="2378" y="1"/>
                    <a:pt x="2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5"/>
            <p:cNvSpPr/>
            <p:nvPr/>
          </p:nvSpPr>
          <p:spPr>
            <a:xfrm>
              <a:off x="5263900" y="1040275"/>
              <a:ext cx="102475" cy="14075"/>
            </a:xfrm>
            <a:custGeom>
              <a:avLst/>
              <a:gdLst/>
              <a:ahLst/>
              <a:cxnLst/>
              <a:rect l="l" t="t" r="r" b="b"/>
              <a:pathLst>
                <a:path w="4099" h="563" extrusionOk="0">
                  <a:moveTo>
                    <a:pt x="3482" y="21"/>
                  </a:moveTo>
                  <a:cubicBezTo>
                    <a:pt x="2442" y="39"/>
                    <a:pt x="1385" y="225"/>
                    <a:pt x="343" y="225"/>
                  </a:cubicBezTo>
                  <a:cubicBezTo>
                    <a:pt x="248" y="225"/>
                    <a:pt x="154" y="223"/>
                    <a:pt x="60" y="220"/>
                  </a:cubicBezTo>
                  <a:cubicBezTo>
                    <a:pt x="20" y="260"/>
                    <a:pt x="0" y="319"/>
                    <a:pt x="0" y="359"/>
                  </a:cubicBezTo>
                  <a:cubicBezTo>
                    <a:pt x="60" y="439"/>
                    <a:pt x="120" y="518"/>
                    <a:pt x="219" y="538"/>
                  </a:cubicBezTo>
                  <a:cubicBezTo>
                    <a:pt x="458" y="558"/>
                    <a:pt x="702" y="563"/>
                    <a:pt x="945" y="563"/>
                  </a:cubicBezTo>
                  <a:cubicBezTo>
                    <a:pt x="1189" y="563"/>
                    <a:pt x="1433" y="558"/>
                    <a:pt x="1671" y="558"/>
                  </a:cubicBezTo>
                  <a:cubicBezTo>
                    <a:pt x="2049" y="498"/>
                    <a:pt x="2447" y="538"/>
                    <a:pt x="2805" y="419"/>
                  </a:cubicBezTo>
                  <a:cubicBezTo>
                    <a:pt x="3203" y="260"/>
                    <a:pt x="3661" y="260"/>
                    <a:pt x="4098" y="180"/>
                  </a:cubicBezTo>
                  <a:cubicBezTo>
                    <a:pt x="3879" y="1"/>
                    <a:pt x="3661" y="100"/>
                    <a:pt x="3482"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5"/>
            <p:cNvSpPr/>
            <p:nvPr/>
          </p:nvSpPr>
          <p:spPr>
            <a:xfrm>
              <a:off x="5842775" y="992725"/>
              <a:ext cx="82075" cy="20225"/>
            </a:xfrm>
            <a:custGeom>
              <a:avLst/>
              <a:gdLst/>
              <a:ahLst/>
              <a:cxnLst/>
              <a:rect l="l" t="t" r="r" b="b"/>
              <a:pathLst>
                <a:path w="3283" h="809" extrusionOk="0">
                  <a:moveTo>
                    <a:pt x="661" y="1"/>
                  </a:moveTo>
                  <a:cubicBezTo>
                    <a:pt x="428" y="1"/>
                    <a:pt x="203" y="39"/>
                    <a:pt x="0" y="212"/>
                  </a:cubicBezTo>
                  <a:cubicBezTo>
                    <a:pt x="219" y="530"/>
                    <a:pt x="637" y="232"/>
                    <a:pt x="876" y="530"/>
                  </a:cubicBezTo>
                  <a:cubicBezTo>
                    <a:pt x="896" y="570"/>
                    <a:pt x="935" y="610"/>
                    <a:pt x="975" y="650"/>
                  </a:cubicBezTo>
                  <a:cubicBezTo>
                    <a:pt x="1274" y="739"/>
                    <a:pt x="1577" y="809"/>
                    <a:pt x="1878" y="809"/>
                  </a:cubicBezTo>
                  <a:cubicBezTo>
                    <a:pt x="2179" y="809"/>
                    <a:pt x="2477" y="739"/>
                    <a:pt x="2765" y="550"/>
                  </a:cubicBezTo>
                  <a:cubicBezTo>
                    <a:pt x="2865" y="331"/>
                    <a:pt x="3163" y="431"/>
                    <a:pt x="3283" y="232"/>
                  </a:cubicBezTo>
                  <a:cubicBezTo>
                    <a:pt x="2995" y="59"/>
                    <a:pt x="2689" y="25"/>
                    <a:pt x="2382" y="25"/>
                  </a:cubicBezTo>
                  <a:cubicBezTo>
                    <a:pt x="2183" y="25"/>
                    <a:pt x="1984" y="40"/>
                    <a:pt x="1789" y="40"/>
                  </a:cubicBezTo>
                  <a:cubicBezTo>
                    <a:pt x="1661" y="40"/>
                    <a:pt x="1535" y="34"/>
                    <a:pt x="1413" y="13"/>
                  </a:cubicBezTo>
                  <a:cubicBezTo>
                    <a:pt x="1348" y="21"/>
                    <a:pt x="1283" y="24"/>
                    <a:pt x="1217" y="24"/>
                  </a:cubicBezTo>
                  <a:cubicBezTo>
                    <a:pt x="1032" y="24"/>
                    <a:pt x="844" y="1"/>
                    <a:pt x="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5"/>
            <p:cNvSpPr/>
            <p:nvPr/>
          </p:nvSpPr>
          <p:spPr>
            <a:xfrm>
              <a:off x="5411100" y="1030350"/>
              <a:ext cx="93525" cy="11450"/>
            </a:xfrm>
            <a:custGeom>
              <a:avLst/>
              <a:gdLst/>
              <a:ahLst/>
              <a:cxnLst/>
              <a:rect l="l" t="t" r="r" b="b"/>
              <a:pathLst>
                <a:path w="3741" h="458" extrusionOk="0">
                  <a:moveTo>
                    <a:pt x="3740" y="0"/>
                  </a:moveTo>
                  <a:lnTo>
                    <a:pt x="3740" y="0"/>
                  </a:lnTo>
                  <a:cubicBezTo>
                    <a:pt x="3362" y="40"/>
                    <a:pt x="2984" y="20"/>
                    <a:pt x="2646" y="40"/>
                  </a:cubicBezTo>
                  <a:cubicBezTo>
                    <a:pt x="2475" y="52"/>
                    <a:pt x="2304" y="55"/>
                    <a:pt x="2131" y="55"/>
                  </a:cubicBezTo>
                  <a:cubicBezTo>
                    <a:pt x="1905" y="55"/>
                    <a:pt x="1679" y="49"/>
                    <a:pt x="1452" y="49"/>
                  </a:cubicBezTo>
                  <a:cubicBezTo>
                    <a:pt x="966" y="49"/>
                    <a:pt x="480" y="75"/>
                    <a:pt x="1" y="239"/>
                  </a:cubicBezTo>
                  <a:cubicBezTo>
                    <a:pt x="160" y="438"/>
                    <a:pt x="379" y="299"/>
                    <a:pt x="518" y="398"/>
                  </a:cubicBezTo>
                  <a:lnTo>
                    <a:pt x="558" y="458"/>
                  </a:lnTo>
                  <a:cubicBezTo>
                    <a:pt x="1308" y="318"/>
                    <a:pt x="2104" y="255"/>
                    <a:pt x="2892" y="255"/>
                  </a:cubicBezTo>
                  <a:cubicBezTo>
                    <a:pt x="3002" y="255"/>
                    <a:pt x="3113" y="256"/>
                    <a:pt x="3223" y="259"/>
                  </a:cubicBezTo>
                  <a:cubicBezTo>
                    <a:pt x="3280" y="259"/>
                    <a:pt x="3352" y="271"/>
                    <a:pt x="3425" y="271"/>
                  </a:cubicBezTo>
                  <a:cubicBezTo>
                    <a:pt x="3556" y="271"/>
                    <a:pt x="3689" y="230"/>
                    <a:pt x="3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5"/>
            <p:cNvSpPr/>
            <p:nvPr/>
          </p:nvSpPr>
          <p:spPr>
            <a:xfrm>
              <a:off x="5776625" y="1010850"/>
              <a:ext cx="49275" cy="24850"/>
            </a:xfrm>
            <a:custGeom>
              <a:avLst/>
              <a:gdLst/>
              <a:ahLst/>
              <a:cxnLst/>
              <a:rect l="l" t="t" r="r" b="b"/>
              <a:pathLst>
                <a:path w="1971" h="994" extrusionOk="0">
                  <a:moveTo>
                    <a:pt x="1372" y="1"/>
                  </a:moveTo>
                  <a:cubicBezTo>
                    <a:pt x="832" y="1"/>
                    <a:pt x="357" y="166"/>
                    <a:pt x="1" y="701"/>
                  </a:cubicBezTo>
                  <a:cubicBezTo>
                    <a:pt x="160" y="880"/>
                    <a:pt x="399" y="720"/>
                    <a:pt x="538" y="919"/>
                  </a:cubicBezTo>
                  <a:cubicBezTo>
                    <a:pt x="602" y="919"/>
                    <a:pt x="674" y="993"/>
                    <a:pt x="744" y="993"/>
                  </a:cubicBezTo>
                  <a:cubicBezTo>
                    <a:pt x="782" y="993"/>
                    <a:pt x="821" y="971"/>
                    <a:pt x="856" y="899"/>
                  </a:cubicBezTo>
                  <a:cubicBezTo>
                    <a:pt x="896" y="840"/>
                    <a:pt x="936" y="800"/>
                    <a:pt x="936" y="720"/>
                  </a:cubicBezTo>
                  <a:cubicBezTo>
                    <a:pt x="975" y="681"/>
                    <a:pt x="1035" y="681"/>
                    <a:pt x="1075" y="681"/>
                  </a:cubicBezTo>
                  <a:cubicBezTo>
                    <a:pt x="1135" y="681"/>
                    <a:pt x="1194" y="701"/>
                    <a:pt x="1254" y="701"/>
                  </a:cubicBezTo>
                  <a:cubicBezTo>
                    <a:pt x="1296" y="705"/>
                    <a:pt x="1337" y="708"/>
                    <a:pt x="1378" y="708"/>
                  </a:cubicBezTo>
                  <a:cubicBezTo>
                    <a:pt x="1508" y="708"/>
                    <a:pt x="1630" y="682"/>
                    <a:pt x="1751" y="621"/>
                  </a:cubicBezTo>
                  <a:cubicBezTo>
                    <a:pt x="1871" y="522"/>
                    <a:pt x="1970" y="422"/>
                    <a:pt x="1970" y="243"/>
                  </a:cubicBezTo>
                  <a:cubicBezTo>
                    <a:pt x="1950" y="124"/>
                    <a:pt x="1871" y="44"/>
                    <a:pt x="1751" y="24"/>
                  </a:cubicBezTo>
                  <a:cubicBezTo>
                    <a:pt x="1622" y="9"/>
                    <a:pt x="1495" y="1"/>
                    <a:pt x="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5"/>
            <p:cNvSpPr/>
            <p:nvPr/>
          </p:nvSpPr>
          <p:spPr>
            <a:xfrm>
              <a:off x="5866150" y="988325"/>
              <a:ext cx="58700" cy="10200"/>
            </a:xfrm>
            <a:custGeom>
              <a:avLst/>
              <a:gdLst/>
              <a:ahLst/>
              <a:cxnLst/>
              <a:rect l="l" t="t" r="r" b="b"/>
              <a:pathLst>
                <a:path w="2348" h="408" extrusionOk="0">
                  <a:moveTo>
                    <a:pt x="341" y="0"/>
                  </a:moveTo>
                  <a:cubicBezTo>
                    <a:pt x="309" y="0"/>
                    <a:pt x="279" y="10"/>
                    <a:pt x="259" y="30"/>
                  </a:cubicBezTo>
                  <a:cubicBezTo>
                    <a:pt x="199" y="30"/>
                    <a:pt x="160" y="50"/>
                    <a:pt x="100" y="50"/>
                  </a:cubicBezTo>
                  <a:cubicBezTo>
                    <a:pt x="0" y="408"/>
                    <a:pt x="358" y="229"/>
                    <a:pt x="458" y="348"/>
                  </a:cubicBezTo>
                  <a:cubicBezTo>
                    <a:pt x="1094" y="388"/>
                    <a:pt x="1731" y="388"/>
                    <a:pt x="2348" y="408"/>
                  </a:cubicBezTo>
                  <a:lnTo>
                    <a:pt x="2348" y="348"/>
                  </a:lnTo>
                  <a:lnTo>
                    <a:pt x="2348" y="229"/>
                  </a:lnTo>
                  <a:cubicBezTo>
                    <a:pt x="2268" y="149"/>
                    <a:pt x="2228" y="110"/>
                    <a:pt x="2149" y="50"/>
                  </a:cubicBezTo>
                  <a:cubicBezTo>
                    <a:pt x="1632" y="50"/>
                    <a:pt x="1134" y="30"/>
                    <a:pt x="597" y="30"/>
                  </a:cubicBezTo>
                  <a:cubicBezTo>
                    <a:pt x="577" y="40"/>
                    <a:pt x="547" y="45"/>
                    <a:pt x="518" y="45"/>
                  </a:cubicBezTo>
                  <a:cubicBezTo>
                    <a:pt x="488" y="45"/>
                    <a:pt x="458" y="40"/>
                    <a:pt x="438" y="30"/>
                  </a:cubicBezTo>
                  <a:cubicBezTo>
                    <a:pt x="408" y="10"/>
                    <a:pt x="373" y="0"/>
                    <a:pt x="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5"/>
            <p:cNvSpPr/>
            <p:nvPr/>
          </p:nvSpPr>
          <p:spPr>
            <a:xfrm>
              <a:off x="5827350" y="988325"/>
              <a:ext cx="50250" cy="12025"/>
            </a:xfrm>
            <a:custGeom>
              <a:avLst/>
              <a:gdLst/>
              <a:ahLst/>
              <a:cxnLst/>
              <a:rect l="l" t="t" r="r" b="b"/>
              <a:pathLst>
                <a:path w="2010" h="481" extrusionOk="0">
                  <a:moveTo>
                    <a:pt x="1197" y="0"/>
                  </a:moveTo>
                  <a:cubicBezTo>
                    <a:pt x="1164" y="0"/>
                    <a:pt x="1135" y="10"/>
                    <a:pt x="1115" y="30"/>
                  </a:cubicBezTo>
                  <a:cubicBezTo>
                    <a:pt x="816" y="50"/>
                    <a:pt x="538" y="50"/>
                    <a:pt x="239" y="50"/>
                  </a:cubicBezTo>
                  <a:cubicBezTo>
                    <a:pt x="120" y="129"/>
                    <a:pt x="1" y="229"/>
                    <a:pt x="60" y="388"/>
                  </a:cubicBezTo>
                  <a:cubicBezTo>
                    <a:pt x="102" y="450"/>
                    <a:pt x="165" y="480"/>
                    <a:pt x="233" y="480"/>
                  </a:cubicBezTo>
                  <a:cubicBezTo>
                    <a:pt x="296" y="480"/>
                    <a:pt x="362" y="455"/>
                    <a:pt x="418" y="408"/>
                  </a:cubicBezTo>
                  <a:lnTo>
                    <a:pt x="558" y="408"/>
                  </a:lnTo>
                  <a:cubicBezTo>
                    <a:pt x="1055" y="388"/>
                    <a:pt x="1532" y="388"/>
                    <a:pt x="2010" y="348"/>
                  </a:cubicBezTo>
                  <a:cubicBezTo>
                    <a:pt x="1910" y="249"/>
                    <a:pt x="1791" y="149"/>
                    <a:pt x="1652" y="50"/>
                  </a:cubicBezTo>
                  <a:cubicBezTo>
                    <a:pt x="1532" y="50"/>
                    <a:pt x="1413" y="30"/>
                    <a:pt x="1294" y="30"/>
                  </a:cubicBezTo>
                  <a:cubicBezTo>
                    <a:pt x="1264" y="10"/>
                    <a:pt x="1229" y="0"/>
                    <a:pt x="1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5"/>
            <p:cNvSpPr/>
            <p:nvPr/>
          </p:nvSpPr>
          <p:spPr>
            <a:xfrm>
              <a:off x="5262900" y="1017025"/>
              <a:ext cx="40800" cy="14975"/>
            </a:xfrm>
            <a:custGeom>
              <a:avLst/>
              <a:gdLst/>
              <a:ahLst/>
              <a:cxnLst/>
              <a:rect l="l" t="t" r="r" b="b"/>
              <a:pathLst>
                <a:path w="1632" h="599" extrusionOk="0">
                  <a:moveTo>
                    <a:pt x="860" y="1"/>
                  </a:moveTo>
                  <a:cubicBezTo>
                    <a:pt x="583" y="1"/>
                    <a:pt x="309" y="69"/>
                    <a:pt x="40" y="255"/>
                  </a:cubicBezTo>
                  <a:cubicBezTo>
                    <a:pt x="1" y="334"/>
                    <a:pt x="1" y="394"/>
                    <a:pt x="60" y="473"/>
                  </a:cubicBezTo>
                  <a:cubicBezTo>
                    <a:pt x="173" y="513"/>
                    <a:pt x="288" y="522"/>
                    <a:pt x="404" y="522"/>
                  </a:cubicBezTo>
                  <a:cubicBezTo>
                    <a:pt x="496" y="522"/>
                    <a:pt x="589" y="516"/>
                    <a:pt x="682" y="516"/>
                  </a:cubicBezTo>
                  <a:cubicBezTo>
                    <a:pt x="821" y="516"/>
                    <a:pt x="959" y="529"/>
                    <a:pt x="1095" y="593"/>
                  </a:cubicBezTo>
                  <a:cubicBezTo>
                    <a:pt x="1126" y="596"/>
                    <a:pt x="1156" y="598"/>
                    <a:pt x="1184" y="598"/>
                  </a:cubicBezTo>
                  <a:cubicBezTo>
                    <a:pt x="1461" y="598"/>
                    <a:pt x="1596" y="424"/>
                    <a:pt x="1632" y="135"/>
                  </a:cubicBezTo>
                  <a:cubicBezTo>
                    <a:pt x="1374" y="59"/>
                    <a:pt x="1116" y="1"/>
                    <a:pt x="8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5"/>
            <p:cNvSpPr/>
            <p:nvPr/>
          </p:nvSpPr>
          <p:spPr>
            <a:xfrm>
              <a:off x="5900950" y="968400"/>
              <a:ext cx="50275" cy="12225"/>
            </a:xfrm>
            <a:custGeom>
              <a:avLst/>
              <a:gdLst/>
              <a:ahLst/>
              <a:cxnLst/>
              <a:rect l="l" t="t" r="r" b="b"/>
              <a:pathLst>
                <a:path w="2011" h="489" extrusionOk="0">
                  <a:moveTo>
                    <a:pt x="1640" y="0"/>
                  </a:moveTo>
                  <a:cubicBezTo>
                    <a:pt x="1102" y="0"/>
                    <a:pt x="571" y="84"/>
                    <a:pt x="80" y="330"/>
                  </a:cubicBezTo>
                  <a:cubicBezTo>
                    <a:pt x="61" y="330"/>
                    <a:pt x="41" y="350"/>
                    <a:pt x="41" y="369"/>
                  </a:cubicBezTo>
                  <a:cubicBezTo>
                    <a:pt x="1" y="429"/>
                    <a:pt x="41" y="449"/>
                    <a:pt x="80" y="489"/>
                  </a:cubicBezTo>
                  <a:cubicBezTo>
                    <a:pt x="281" y="428"/>
                    <a:pt x="481" y="424"/>
                    <a:pt x="681" y="424"/>
                  </a:cubicBezTo>
                  <a:cubicBezTo>
                    <a:pt x="710" y="424"/>
                    <a:pt x="738" y="424"/>
                    <a:pt x="767" y="424"/>
                  </a:cubicBezTo>
                  <a:cubicBezTo>
                    <a:pt x="995" y="424"/>
                    <a:pt x="1224" y="419"/>
                    <a:pt x="1453" y="330"/>
                  </a:cubicBezTo>
                  <a:cubicBezTo>
                    <a:pt x="1498" y="240"/>
                    <a:pt x="1590" y="229"/>
                    <a:pt x="1686" y="229"/>
                  </a:cubicBezTo>
                  <a:cubicBezTo>
                    <a:pt x="1718" y="229"/>
                    <a:pt x="1750" y="230"/>
                    <a:pt x="1781" y="230"/>
                  </a:cubicBezTo>
                  <a:cubicBezTo>
                    <a:pt x="1906" y="230"/>
                    <a:pt x="2010" y="210"/>
                    <a:pt x="1990" y="11"/>
                  </a:cubicBezTo>
                  <a:cubicBezTo>
                    <a:pt x="1873" y="4"/>
                    <a:pt x="1757" y="0"/>
                    <a:pt x="1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5"/>
            <p:cNvSpPr/>
            <p:nvPr/>
          </p:nvSpPr>
          <p:spPr>
            <a:xfrm>
              <a:off x="5315625" y="1066700"/>
              <a:ext cx="59700" cy="9925"/>
            </a:xfrm>
            <a:custGeom>
              <a:avLst/>
              <a:gdLst/>
              <a:ahLst/>
              <a:cxnLst/>
              <a:rect l="l" t="t" r="r" b="b"/>
              <a:pathLst>
                <a:path w="2388" h="397" extrusionOk="0">
                  <a:moveTo>
                    <a:pt x="287" y="1"/>
                  </a:moveTo>
                  <a:cubicBezTo>
                    <a:pt x="177" y="1"/>
                    <a:pt x="93" y="84"/>
                    <a:pt x="20" y="157"/>
                  </a:cubicBezTo>
                  <a:cubicBezTo>
                    <a:pt x="0" y="157"/>
                    <a:pt x="0" y="177"/>
                    <a:pt x="0" y="237"/>
                  </a:cubicBezTo>
                  <a:cubicBezTo>
                    <a:pt x="0" y="257"/>
                    <a:pt x="20" y="297"/>
                    <a:pt x="40" y="356"/>
                  </a:cubicBezTo>
                  <a:cubicBezTo>
                    <a:pt x="577" y="376"/>
                    <a:pt x="1094" y="376"/>
                    <a:pt x="1611" y="396"/>
                  </a:cubicBezTo>
                  <a:cubicBezTo>
                    <a:pt x="1670" y="383"/>
                    <a:pt x="1728" y="378"/>
                    <a:pt x="1785" y="378"/>
                  </a:cubicBezTo>
                  <a:cubicBezTo>
                    <a:pt x="1887" y="378"/>
                    <a:pt x="1988" y="392"/>
                    <a:pt x="2092" y="392"/>
                  </a:cubicBezTo>
                  <a:cubicBezTo>
                    <a:pt x="2187" y="392"/>
                    <a:pt x="2284" y="381"/>
                    <a:pt x="2387" y="336"/>
                  </a:cubicBezTo>
                  <a:cubicBezTo>
                    <a:pt x="2257" y="150"/>
                    <a:pt x="2114" y="95"/>
                    <a:pt x="1966" y="95"/>
                  </a:cubicBezTo>
                  <a:cubicBezTo>
                    <a:pt x="1761" y="95"/>
                    <a:pt x="1547" y="198"/>
                    <a:pt x="1344" y="198"/>
                  </a:cubicBezTo>
                  <a:cubicBezTo>
                    <a:pt x="1334" y="198"/>
                    <a:pt x="1324" y="198"/>
                    <a:pt x="1313" y="197"/>
                  </a:cubicBezTo>
                  <a:cubicBezTo>
                    <a:pt x="1223" y="146"/>
                    <a:pt x="1127" y="134"/>
                    <a:pt x="1028" y="134"/>
                  </a:cubicBezTo>
                  <a:cubicBezTo>
                    <a:pt x="943" y="134"/>
                    <a:pt x="856" y="143"/>
                    <a:pt x="770" y="143"/>
                  </a:cubicBezTo>
                  <a:cubicBezTo>
                    <a:pt x="648" y="143"/>
                    <a:pt x="528" y="125"/>
                    <a:pt x="418" y="38"/>
                  </a:cubicBezTo>
                  <a:cubicBezTo>
                    <a:pt x="370" y="12"/>
                    <a:pt x="327"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5"/>
            <p:cNvSpPr/>
            <p:nvPr/>
          </p:nvSpPr>
          <p:spPr>
            <a:xfrm>
              <a:off x="5368325" y="1046750"/>
              <a:ext cx="47775" cy="12000"/>
            </a:xfrm>
            <a:custGeom>
              <a:avLst/>
              <a:gdLst/>
              <a:ahLst/>
              <a:cxnLst/>
              <a:rect l="l" t="t" r="r" b="b"/>
              <a:pathLst>
                <a:path w="1911" h="480" extrusionOk="0">
                  <a:moveTo>
                    <a:pt x="1692" y="20"/>
                  </a:moveTo>
                  <a:cubicBezTo>
                    <a:pt x="1115" y="160"/>
                    <a:pt x="518" y="1"/>
                    <a:pt x="1" y="279"/>
                  </a:cubicBezTo>
                  <a:cubicBezTo>
                    <a:pt x="21" y="398"/>
                    <a:pt x="120" y="398"/>
                    <a:pt x="200" y="458"/>
                  </a:cubicBezTo>
                  <a:cubicBezTo>
                    <a:pt x="287" y="473"/>
                    <a:pt x="375" y="480"/>
                    <a:pt x="462" y="480"/>
                  </a:cubicBezTo>
                  <a:cubicBezTo>
                    <a:pt x="951" y="480"/>
                    <a:pt x="1438" y="279"/>
                    <a:pt x="1910" y="279"/>
                  </a:cubicBezTo>
                  <a:cubicBezTo>
                    <a:pt x="1851" y="180"/>
                    <a:pt x="1751" y="20"/>
                    <a:pt x="1692"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5"/>
            <p:cNvSpPr/>
            <p:nvPr/>
          </p:nvSpPr>
          <p:spPr>
            <a:xfrm>
              <a:off x="5264400" y="1014425"/>
              <a:ext cx="64175" cy="9475"/>
            </a:xfrm>
            <a:custGeom>
              <a:avLst/>
              <a:gdLst/>
              <a:ahLst/>
              <a:cxnLst/>
              <a:rect l="l" t="t" r="r" b="b"/>
              <a:pathLst>
                <a:path w="2567" h="379" extrusionOk="0">
                  <a:moveTo>
                    <a:pt x="40" y="1"/>
                  </a:moveTo>
                  <a:cubicBezTo>
                    <a:pt x="40" y="140"/>
                    <a:pt x="0" y="259"/>
                    <a:pt x="0" y="379"/>
                  </a:cubicBezTo>
                  <a:cubicBezTo>
                    <a:pt x="357" y="278"/>
                    <a:pt x="735" y="199"/>
                    <a:pt x="1119" y="199"/>
                  </a:cubicBezTo>
                  <a:cubicBezTo>
                    <a:pt x="1269" y="199"/>
                    <a:pt x="1420" y="211"/>
                    <a:pt x="1572" y="239"/>
                  </a:cubicBezTo>
                  <a:cubicBezTo>
                    <a:pt x="1870" y="180"/>
                    <a:pt x="2169" y="299"/>
                    <a:pt x="2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5"/>
            <p:cNvSpPr/>
            <p:nvPr/>
          </p:nvSpPr>
          <p:spPr>
            <a:xfrm>
              <a:off x="5838300" y="1005975"/>
              <a:ext cx="31850" cy="17425"/>
            </a:xfrm>
            <a:custGeom>
              <a:avLst/>
              <a:gdLst/>
              <a:ahLst/>
              <a:cxnLst/>
              <a:rect l="l" t="t" r="r" b="b"/>
              <a:pathLst>
                <a:path w="1274" h="697" extrusionOk="0">
                  <a:moveTo>
                    <a:pt x="1015" y="0"/>
                  </a:moveTo>
                  <a:cubicBezTo>
                    <a:pt x="776" y="20"/>
                    <a:pt x="557" y="20"/>
                    <a:pt x="319" y="20"/>
                  </a:cubicBezTo>
                  <a:cubicBezTo>
                    <a:pt x="279" y="40"/>
                    <a:pt x="219" y="100"/>
                    <a:pt x="219" y="160"/>
                  </a:cubicBezTo>
                  <a:cubicBezTo>
                    <a:pt x="219" y="299"/>
                    <a:pt x="0" y="438"/>
                    <a:pt x="199" y="597"/>
                  </a:cubicBezTo>
                  <a:cubicBezTo>
                    <a:pt x="252" y="618"/>
                    <a:pt x="306" y="624"/>
                    <a:pt x="361" y="624"/>
                  </a:cubicBezTo>
                  <a:cubicBezTo>
                    <a:pt x="426" y="624"/>
                    <a:pt x="493" y="616"/>
                    <a:pt x="559" y="616"/>
                  </a:cubicBezTo>
                  <a:cubicBezTo>
                    <a:pt x="646" y="616"/>
                    <a:pt x="733" y="630"/>
                    <a:pt x="816" y="697"/>
                  </a:cubicBezTo>
                  <a:lnTo>
                    <a:pt x="1055" y="697"/>
                  </a:lnTo>
                  <a:cubicBezTo>
                    <a:pt x="1174" y="617"/>
                    <a:pt x="1274" y="537"/>
                    <a:pt x="1234" y="378"/>
                  </a:cubicBezTo>
                  <a:cubicBezTo>
                    <a:pt x="1174" y="239"/>
                    <a:pt x="1094" y="140"/>
                    <a:pt x="1015" y="40"/>
                  </a:cubicBezTo>
                  <a:lnTo>
                    <a:pt x="10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5"/>
            <p:cNvSpPr/>
            <p:nvPr/>
          </p:nvSpPr>
          <p:spPr>
            <a:xfrm>
              <a:off x="5800500" y="1021825"/>
              <a:ext cx="28375" cy="11025"/>
            </a:xfrm>
            <a:custGeom>
              <a:avLst/>
              <a:gdLst/>
              <a:ahLst/>
              <a:cxnLst/>
              <a:rect l="l" t="t" r="r" b="b"/>
              <a:pathLst>
                <a:path w="1135" h="441" extrusionOk="0">
                  <a:moveTo>
                    <a:pt x="965" y="0"/>
                  </a:moveTo>
                  <a:cubicBezTo>
                    <a:pt x="910" y="0"/>
                    <a:pt x="853" y="25"/>
                    <a:pt x="796" y="63"/>
                  </a:cubicBezTo>
                  <a:cubicBezTo>
                    <a:pt x="577" y="83"/>
                    <a:pt x="319" y="83"/>
                    <a:pt x="100" y="102"/>
                  </a:cubicBezTo>
                  <a:cubicBezTo>
                    <a:pt x="1" y="202"/>
                    <a:pt x="1" y="301"/>
                    <a:pt x="100" y="401"/>
                  </a:cubicBezTo>
                  <a:cubicBezTo>
                    <a:pt x="438" y="441"/>
                    <a:pt x="796" y="441"/>
                    <a:pt x="1134" y="441"/>
                  </a:cubicBezTo>
                  <a:lnTo>
                    <a:pt x="1134" y="102"/>
                  </a:lnTo>
                  <a:cubicBezTo>
                    <a:pt x="1082" y="30"/>
                    <a:pt x="1025" y="0"/>
                    <a:pt x="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5"/>
            <p:cNvSpPr/>
            <p:nvPr/>
          </p:nvSpPr>
          <p:spPr>
            <a:xfrm>
              <a:off x="5492650" y="1080575"/>
              <a:ext cx="49775" cy="4625"/>
            </a:xfrm>
            <a:custGeom>
              <a:avLst/>
              <a:gdLst/>
              <a:ahLst/>
              <a:cxnLst/>
              <a:rect l="l" t="t" r="r" b="b"/>
              <a:pathLst>
                <a:path w="1991" h="185" extrusionOk="0">
                  <a:moveTo>
                    <a:pt x="1990" y="0"/>
                  </a:moveTo>
                  <a:lnTo>
                    <a:pt x="1990" y="0"/>
                  </a:lnTo>
                  <a:cubicBezTo>
                    <a:pt x="1905" y="3"/>
                    <a:pt x="1819" y="4"/>
                    <a:pt x="1732" y="4"/>
                  </a:cubicBezTo>
                  <a:cubicBezTo>
                    <a:pt x="1565" y="4"/>
                    <a:pt x="1396" y="1"/>
                    <a:pt x="1226" y="1"/>
                  </a:cubicBezTo>
                  <a:cubicBezTo>
                    <a:pt x="823" y="1"/>
                    <a:pt x="412" y="19"/>
                    <a:pt x="1" y="140"/>
                  </a:cubicBezTo>
                  <a:cubicBezTo>
                    <a:pt x="56" y="136"/>
                    <a:pt x="111" y="135"/>
                    <a:pt x="167" y="135"/>
                  </a:cubicBezTo>
                  <a:cubicBezTo>
                    <a:pt x="496" y="135"/>
                    <a:pt x="825" y="185"/>
                    <a:pt x="1149" y="185"/>
                  </a:cubicBezTo>
                  <a:cubicBezTo>
                    <a:pt x="1435" y="185"/>
                    <a:pt x="1716" y="146"/>
                    <a:pt x="1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5"/>
            <p:cNvSpPr/>
            <p:nvPr/>
          </p:nvSpPr>
          <p:spPr>
            <a:xfrm>
              <a:off x="5330050" y="1052800"/>
              <a:ext cx="42775" cy="6400"/>
            </a:xfrm>
            <a:custGeom>
              <a:avLst/>
              <a:gdLst/>
              <a:ahLst/>
              <a:cxnLst/>
              <a:rect l="l" t="t" r="r" b="b"/>
              <a:pathLst>
                <a:path w="1711" h="256" extrusionOk="0">
                  <a:moveTo>
                    <a:pt x="1213" y="0"/>
                  </a:moveTo>
                  <a:cubicBezTo>
                    <a:pt x="945" y="0"/>
                    <a:pt x="684" y="64"/>
                    <a:pt x="416" y="64"/>
                  </a:cubicBezTo>
                  <a:cubicBezTo>
                    <a:pt x="325" y="64"/>
                    <a:pt x="233" y="57"/>
                    <a:pt x="139" y="37"/>
                  </a:cubicBezTo>
                  <a:cubicBezTo>
                    <a:pt x="112" y="16"/>
                    <a:pt x="89" y="8"/>
                    <a:pt x="70" y="8"/>
                  </a:cubicBezTo>
                  <a:cubicBezTo>
                    <a:pt x="34" y="8"/>
                    <a:pt x="13" y="38"/>
                    <a:pt x="0" y="77"/>
                  </a:cubicBezTo>
                  <a:cubicBezTo>
                    <a:pt x="146" y="213"/>
                    <a:pt x="308" y="242"/>
                    <a:pt x="474" y="242"/>
                  </a:cubicBezTo>
                  <a:cubicBezTo>
                    <a:pt x="590" y="242"/>
                    <a:pt x="709" y="228"/>
                    <a:pt x="825" y="228"/>
                  </a:cubicBezTo>
                  <a:cubicBezTo>
                    <a:pt x="903" y="228"/>
                    <a:pt x="980" y="234"/>
                    <a:pt x="1054" y="256"/>
                  </a:cubicBezTo>
                  <a:cubicBezTo>
                    <a:pt x="1293" y="236"/>
                    <a:pt x="1492" y="236"/>
                    <a:pt x="1711" y="216"/>
                  </a:cubicBezTo>
                  <a:lnTo>
                    <a:pt x="1532" y="37"/>
                  </a:lnTo>
                  <a:cubicBezTo>
                    <a:pt x="1424" y="10"/>
                    <a:pt x="1318" y="0"/>
                    <a:pt x="1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5"/>
            <p:cNvSpPr/>
            <p:nvPr/>
          </p:nvSpPr>
          <p:spPr>
            <a:xfrm>
              <a:off x="5382750" y="1035800"/>
              <a:ext cx="42300" cy="7050"/>
            </a:xfrm>
            <a:custGeom>
              <a:avLst/>
              <a:gdLst/>
              <a:ahLst/>
              <a:cxnLst/>
              <a:rect l="l" t="t" r="r" b="b"/>
              <a:pathLst>
                <a:path w="1692" h="282" extrusionOk="0">
                  <a:moveTo>
                    <a:pt x="1135" y="21"/>
                  </a:moveTo>
                  <a:cubicBezTo>
                    <a:pt x="776" y="41"/>
                    <a:pt x="379" y="41"/>
                    <a:pt x="1" y="41"/>
                  </a:cubicBezTo>
                  <a:cubicBezTo>
                    <a:pt x="19" y="170"/>
                    <a:pt x="106" y="282"/>
                    <a:pt x="198" y="282"/>
                  </a:cubicBezTo>
                  <a:cubicBezTo>
                    <a:pt x="205" y="282"/>
                    <a:pt x="212" y="281"/>
                    <a:pt x="219" y="279"/>
                  </a:cubicBezTo>
                  <a:cubicBezTo>
                    <a:pt x="416" y="224"/>
                    <a:pt x="612" y="213"/>
                    <a:pt x="807" y="213"/>
                  </a:cubicBezTo>
                  <a:cubicBezTo>
                    <a:pt x="949" y="213"/>
                    <a:pt x="1091" y="219"/>
                    <a:pt x="1231" y="219"/>
                  </a:cubicBezTo>
                  <a:cubicBezTo>
                    <a:pt x="1386" y="219"/>
                    <a:pt x="1540" y="212"/>
                    <a:pt x="1692" y="180"/>
                  </a:cubicBezTo>
                  <a:cubicBezTo>
                    <a:pt x="1532" y="1"/>
                    <a:pt x="1333" y="81"/>
                    <a:pt x="1135"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5"/>
            <p:cNvSpPr/>
            <p:nvPr/>
          </p:nvSpPr>
          <p:spPr>
            <a:xfrm>
              <a:off x="5763200" y="1026875"/>
              <a:ext cx="27375" cy="9100"/>
            </a:xfrm>
            <a:custGeom>
              <a:avLst/>
              <a:gdLst/>
              <a:ahLst/>
              <a:cxnLst/>
              <a:rect l="l" t="t" r="r" b="b"/>
              <a:pathLst>
                <a:path w="1095" h="364" extrusionOk="0">
                  <a:moveTo>
                    <a:pt x="901" y="0"/>
                  </a:moveTo>
                  <a:cubicBezTo>
                    <a:pt x="801" y="0"/>
                    <a:pt x="681" y="63"/>
                    <a:pt x="578" y="63"/>
                  </a:cubicBezTo>
                  <a:cubicBezTo>
                    <a:pt x="564" y="63"/>
                    <a:pt x="551" y="62"/>
                    <a:pt x="538" y="60"/>
                  </a:cubicBezTo>
                  <a:cubicBezTo>
                    <a:pt x="517" y="62"/>
                    <a:pt x="496" y="63"/>
                    <a:pt x="475" y="63"/>
                  </a:cubicBezTo>
                  <a:cubicBezTo>
                    <a:pt x="419" y="63"/>
                    <a:pt x="359" y="57"/>
                    <a:pt x="298" y="57"/>
                  </a:cubicBezTo>
                  <a:cubicBezTo>
                    <a:pt x="200" y="57"/>
                    <a:pt x="97" y="73"/>
                    <a:pt x="1" y="159"/>
                  </a:cubicBezTo>
                  <a:cubicBezTo>
                    <a:pt x="203" y="290"/>
                    <a:pt x="419" y="364"/>
                    <a:pt x="642" y="364"/>
                  </a:cubicBezTo>
                  <a:cubicBezTo>
                    <a:pt x="791" y="364"/>
                    <a:pt x="943" y="330"/>
                    <a:pt x="1095" y="258"/>
                  </a:cubicBezTo>
                  <a:cubicBezTo>
                    <a:pt x="1068" y="54"/>
                    <a:pt x="993" y="0"/>
                    <a:pt x="9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5"/>
            <p:cNvSpPr/>
            <p:nvPr/>
          </p:nvSpPr>
          <p:spPr>
            <a:xfrm>
              <a:off x="5872125" y="974525"/>
              <a:ext cx="31350" cy="6600"/>
            </a:xfrm>
            <a:custGeom>
              <a:avLst/>
              <a:gdLst/>
              <a:ahLst/>
              <a:cxnLst/>
              <a:rect l="l" t="t" r="r" b="b"/>
              <a:pathLst>
                <a:path w="1254" h="264" extrusionOk="0">
                  <a:moveTo>
                    <a:pt x="866" y="1"/>
                  </a:moveTo>
                  <a:cubicBezTo>
                    <a:pt x="700" y="1"/>
                    <a:pt x="499" y="53"/>
                    <a:pt x="0" y="184"/>
                  </a:cubicBezTo>
                  <a:cubicBezTo>
                    <a:pt x="139" y="244"/>
                    <a:pt x="259" y="244"/>
                    <a:pt x="358" y="264"/>
                  </a:cubicBezTo>
                  <a:cubicBezTo>
                    <a:pt x="657" y="244"/>
                    <a:pt x="955" y="244"/>
                    <a:pt x="1253" y="204"/>
                  </a:cubicBezTo>
                  <a:cubicBezTo>
                    <a:pt x="1233" y="164"/>
                    <a:pt x="1233" y="105"/>
                    <a:pt x="1233" y="65"/>
                  </a:cubicBezTo>
                  <a:cubicBezTo>
                    <a:pt x="1073" y="25"/>
                    <a:pt x="978" y="1"/>
                    <a:pt x="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5"/>
            <p:cNvSpPr/>
            <p:nvPr/>
          </p:nvSpPr>
          <p:spPr>
            <a:xfrm>
              <a:off x="5937275" y="967425"/>
              <a:ext cx="30350" cy="9225"/>
            </a:xfrm>
            <a:custGeom>
              <a:avLst/>
              <a:gdLst/>
              <a:ahLst/>
              <a:cxnLst/>
              <a:rect l="l" t="t" r="r" b="b"/>
              <a:pathLst>
                <a:path w="1214" h="369" extrusionOk="0">
                  <a:moveTo>
                    <a:pt x="619" y="1"/>
                  </a:moveTo>
                  <a:cubicBezTo>
                    <a:pt x="592" y="1"/>
                    <a:pt x="567" y="11"/>
                    <a:pt x="537" y="31"/>
                  </a:cubicBezTo>
                  <a:cubicBezTo>
                    <a:pt x="418" y="249"/>
                    <a:pt x="99" y="150"/>
                    <a:pt x="0" y="369"/>
                  </a:cubicBezTo>
                  <a:cubicBezTo>
                    <a:pt x="318" y="369"/>
                    <a:pt x="617" y="369"/>
                    <a:pt x="935" y="349"/>
                  </a:cubicBezTo>
                  <a:cubicBezTo>
                    <a:pt x="1174" y="349"/>
                    <a:pt x="1213" y="210"/>
                    <a:pt x="1194" y="31"/>
                  </a:cubicBezTo>
                  <a:lnTo>
                    <a:pt x="895" y="31"/>
                  </a:lnTo>
                  <a:cubicBezTo>
                    <a:pt x="865" y="50"/>
                    <a:pt x="840" y="60"/>
                    <a:pt x="813" y="60"/>
                  </a:cubicBezTo>
                  <a:cubicBezTo>
                    <a:pt x="786" y="60"/>
                    <a:pt x="756" y="50"/>
                    <a:pt x="716" y="31"/>
                  </a:cubicBezTo>
                  <a:cubicBezTo>
                    <a:pt x="676" y="11"/>
                    <a:pt x="647" y="1"/>
                    <a:pt x="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5"/>
            <p:cNvSpPr/>
            <p:nvPr/>
          </p:nvSpPr>
          <p:spPr>
            <a:xfrm>
              <a:off x="5293225" y="1063650"/>
              <a:ext cx="32850" cy="11350"/>
            </a:xfrm>
            <a:custGeom>
              <a:avLst/>
              <a:gdLst/>
              <a:ahLst/>
              <a:cxnLst/>
              <a:rect l="l" t="t" r="r" b="b"/>
              <a:pathLst>
                <a:path w="1314" h="454" extrusionOk="0">
                  <a:moveTo>
                    <a:pt x="1294" y="1"/>
                  </a:moveTo>
                  <a:cubicBezTo>
                    <a:pt x="876" y="21"/>
                    <a:pt x="439" y="21"/>
                    <a:pt x="21" y="180"/>
                  </a:cubicBezTo>
                  <a:cubicBezTo>
                    <a:pt x="1" y="279"/>
                    <a:pt x="21" y="359"/>
                    <a:pt x="120" y="399"/>
                  </a:cubicBezTo>
                  <a:cubicBezTo>
                    <a:pt x="211" y="438"/>
                    <a:pt x="302" y="453"/>
                    <a:pt x="391" y="453"/>
                  </a:cubicBezTo>
                  <a:cubicBezTo>
                    <a:pt x="576" y="453"/>
                    <a:pt x="755" y="386"/>
                    <a:pt x="916" y="319"/>
                  </a:cubicBezTo>
                  <a:cubicBezTo>
                    <a:pt x="1035" y="260"/>
                    <a:pt x="1175" y="200"/>
                    <a:pt x="1294" y="120"/>
                  </a:cubicBezTo>
                  <a:cubicBezTo>
                    <a:pt x="1294" y="100"/>
                    <a:pt x="1314" y="61"/>
                    <a:pt x="1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5"/>
            <p:cNvSpPr/>
            <p:nvPr/>
          </p:nvSpPr>
          <p:spPr>
            <a:xfrm>
              <a:off x="5813425" y="989425"/>
              <a:ext cx="24400" cy="12900"/>
            </a:xfrm>
            <a:custGeom>
              <a:avLst/>
              <a:gdLst/>
              <a:ahLst/>
              <a:cxnLst/>
              <a:rect l="l" t="t" r="r" b="b"/>
              <a:pathLst>
                <a:path w="976" h="516" extrusionOk="0">
                  <a:moveTo>
                    <a:pt x="668" y="1"/>
                  </a:moveTo>
                  <a:cubicBezTo>
                    <a:pt x="442" y="1"/>
                    <a:pt x="235" y="62"/>
                    <a:pt x="1" y="364"/>
                  </a:cubicBezTo>
                  <a:cubicBezTo>
                    <a:pt x="32" y="357"/>
                    <a:pt x="63" y="354"/>
                    <a:pt x="93" y="354"/>
                  </a:cubicBezTo>
                  <a:cubicBezTo>
                    <a:pt x="316" y="354"/>
                    <a:pt x="506" y="516"/>
                    <a:pt x="696" y="516"/>
                  </a:cubicBezTo>
                  <a:cubicBezTo>
                    <a:pt x="788" y="516"/>
                    <a:pt x="880" y="477"/>
                    <a:pt x="975" y="364"/>
                  </a:cubicBezTo>
                  <a:cubicBezTo>
                    <a:pt x="697" y="364"/>
                    <a:pt x="677" y="205"/>
                    <a:pt x="796" y="6"/>
                  </a:cubicBezTo>
                  <a:cubicBezTo>
                    <a:pt x="753" y="3"/>
                    <a:pt x="710" y="1"/>
                    <a:pt x="6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5"/>
            <p:cNvSpPr/>
            <p:nvPr/>
          </p:nvSpPr>
          <p:spPr>
            <a:xfrm>
              <a:off x="5820900" y="1008825"/>
              <a:ext cx="31350" cy="12750"/>
            </a:xfrm>
            <a:custGeom>
              <a:avLst/>
              <a:gdLst/>
              <a:ahLst/>
              <a:cxnLst/>
              <a:rect l="l" t="t" r="r" b="b"/>
              <a:pathLst>
                <a:path w="1254" h="510" extrusionOk="0">
                  <a:moveTo>
                    <a:pt x="259" y="1"/>
                  </a:moveTo>
                  <a:cubicBezTo>
                    <a:pt x="174" y="1"/>
                    <a:pt x="90" y="26"/>
                    <a:pt x="0" y="85"/>
                  </a:cubicBezTo>
                  <a:lnTo>
                    <a:pt x="179" y="264"/>
                  </a:lnTo>
                  <a:cubicBezTo>
                    <a:pt x="292" y="415"/>
                    <a:pt x="421" y="510"/>
                    <a:pt x="570" y="510"/>
                  </a:cubicBezTo>
                  <a:cubicBezTo>
                    <a:pt x="658" y="510"/>
                    <a:pt x="753" y="477"/>
                    <a:pt x="856" y="404"/>
                  </a:cubicBezTo>
                  <a:cubicBezTo>
                    <a:pt x="856" y="264"/>
                    <a:pt x="1253" y="304"/>
                    <a:pt x="1015" y="65"/>
                  </a:cubicBezTo>
                  <a:cubicBezTo>
                    <a:pt x="959" y="28"/>
                    <a:pt x="908" y="13"/>
                    <a:pt x="859" y="13"/>
                  </a:cubicBezTo>
                  <a:cubicBezTo>
                    <a:pt x="803" y="13"/>
                    <a:pt x="750" y="33"/>
                    <a:pt x="696" y="65"/>
                  </a:cubicBezTo>
                  <a:lnTo>
                    <a:pt x="517" y="65"/>
                  </a:lnTo>
                  <a:cubicBezTo>
                    <a:pt x="428" y="26"/>
                    <a:pt x="343" y="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5"/>
            <p:cNvSpPr/>
            <p:nvPr/>
          </p:nvSpPr>
          <p:spPr>
            <a:xfrm>
              <a:off x="5263400" y="1028350"/>
              <a:ext cx="27375" cy="4500"/>
            </a:xfrm>
            <a:custGeom>
              <a:avLst/>
              <a:gdLst/>
              <a:ahLst/>
              <a:cxnLst/>
              <a:rect l="l" t="t" r="r" b="b"/>
              <a:pathLst>
                <a:path w="1095" h="180" extrusionOk="0">
                  <a:moveTo>
                    <a:pt x="80" y="1"/>
                  </a:moveTo>
                  <a:cubicBezTo>
                    <a:pt x="40" y="1"/>
                    <a:pt x="20" y="20"/>
                    <a:pt x="20" y="40"/>
                  </a:cubicBezTo>
                  <a:cubicBezTo>
                    <a:pt x="0" y="100"/>
                    <a:pt x="20" y="120"/>
                    <a:pt x="80" y="180"/>
                  </a:cubicBezTo>
                  <a:lnTo>
                    <a:pt x="1095" y="180"/>
                  </a:lnTo>
                  <a:cubicBezTo>
                    <a:pt x="952" y="37"/>
                    <a:pt x="786" y="8"/>
                    <a:pt x="617" y="8"/>
                  </a:cubicBezTo>
                  <a:cubicBezTo>
                    <a:pt x="503" y="8"/>
                    <a:pt x="387" y="21"/>
                    <a:pt x="276" y="21"/>
                  </a:cubicBezTo>
                  <a:cubicBezTo>
                    <a:pt x="208" y="21"/>
                    <a:pt x="143" y="16"/>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5"/>
            <p:cNvSpPr/>
            <p:nvPr/>
          </p:nvSpPr>
          <p:spPr>
            <a:xfrm>
              <a:off x="5325575" y="1066650"/>
              <a:ext cx="22400" cy="5250"/>
            </a:xfrm>
            <a:custGeom>
              <a:avLst/>
              <a:gdLst/>
              <a:ahLst/>
              <a:cxnLst/>
              <a:rect l="l" t="t" r="r" b="b"/>
              <a:pathLst>
                <a:path w="896" h="210" extrusionOk="0">
                  <a:moveTo>
                    <a:pt x="0" y="0"/>
                  </a:moveTo>
                  <a:lnTo>
                    <a:pt x="0" y="0"/>
                  </a:lnTo>
                  <a:cubicBezTo>
                    <a:pt x="119" y="169"/>
                    <a:pt x="269" y="209"/>
                    <a:pt x="425" y="209"/>
                  </a:cubicBezTo>
                  <a:cubicBezTo>
                    <a:pt x="564" y="209"/>
                    <a:pt x="710" y="178"/>
                    <a:pt x="845" y="178"/>
                  </a:cubicBezTo>
                  <a:cubicBezTo>
                    <a:pt x="862" y="178"/>
                    <a:pt x="879" y="178"/>
                    <a:pt x="895" y="179"/>
                  </a:cubicBezTo>
                  <a:cubicBezTo>
                    <a:pt x="723" y="20"/>
                    <a:pt x="515" y="20"/>
                    <a:pt x="307" y="20"/>
                  </a:cubicBezTo>
                  <a:cubicBezTo>
                    <a:pt x="203" y="2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5"/>
            <p:cNvSpPr/>
            <p:nvPr/>
          </p:nvSpPr>
          <p:spPr>
            <a:xfrm>
              <a:off x="5820400" y="1007100"/>
              <a:ext cx="12950" cy="4375"/>
            </a:xfrm>
            <a:custGeom>
              <a:avLst/>
              <a:gdLst/>
              <a:ahLst/>
              <a:cxnLst/>
              <a:rect l="l" t="t" r="r" b="b"/>
              <a:pathLst>
                <a:path w="518" h="175" extrusionOk="0">
                  <a:moveTo>
                    <a:pt x="259" y="0"/>
                  </a:moveTo>
                  <a:cubicBezTo>
                    <a:pt x="174" y="0"/>
                    <a:pt x="90" y="55"/>
                    <a:pt x="0" y="174"/>
                  </a:cubicBezTo>
                  <a:cubicBezTo>
                    <a:pt x="179" y="154"/>
                    <a:pt x="338" y="154"/>
                    <a:pt x="517" y="154"/>
                  </a:cubicBezTo>
                  <a:cubicBezTo>
                    <a:pt x="428" y="55"/>
                    <a:pt x="343"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5"/>
            <p:cNvSpPr/>
            <p:nvPr/>
          </p:nvSpPr>
          <p:spPr>
            <a:xfrm>
              <a:off x="5794025" y="1021950"/>
              <a:ext cx="8975" cy="10900"/>
            </a:xfrm>
            <a:custGeom>
              <a:avLst/>
              <a:gdLst/>
              <a:ahLst/>
              <a:cxnLst/>
              <a:rect l="l" t="t" r="r" b="b"/>
              <a:pathLst>
                <a:path w="359" h="436" extrusionOk="0">
                  <a:moveTo>
                    <a:pt x="169" y="0"/>
                  </a:moveTo>
                  <a:cubicBezTo>
                    <a:pt x="111" y="0"/>
                    <a:pt x="53" y="25"/>
                    <a:pt x="1" y="78"/>
                  </a:cubicBezTo>
                  <a:cubicBezTo>
                    <a:pt x="61" y="197"/>
                    <a:pt x="120" y="296"/>
                    <a:pt x="180" y="436"/>
                  </a:cubicBezTo>
                  <a:cubicBezTo>
                    <a:pt x="240" y="396"/>
                    <a:pt x="299" y="396"/>
                    <a:pt x="359" y="396"/>
                  </a:cubicBezTo>
                  <a:lnTo>
                    <a:pt x="359" y="97"/>
                  </a:lnTo>
                  <a:lnTo>
                    <a:pt x="319" y="58"/>
                  </a:lnTo>
                  <a:cubicBezTo>
                    <a:pt x="272" y="20"/>
                    <a:pt x="221" y="0"/>
                    <a:pt x="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5"/>
            <p:cNvSpPr/>
            <p:nvPr/>
          </p:nvSpPr>
          <p:spPr>
            <a:xfrm>
              <a:off x="5837800" y="1006475"/>
              <a:ext cx="8475" cy="4000"/>
            </a:xfrm>
            <a:custGeom>
              <a:avLst/>
              <a:gdLst/>
              <a:ahLst/>
              <a:cxnLst/>
              <a:rect l="l" t="t" r="r" b="b"/>
              <a:pathLst>
                <a:path w="339" h="160" extrusionOk="0">
                  <a:moveTo>
                    <a:pt x="339" y="0"/>
                  </a:moveTo>
                  <a:cubicBezTo>
                    <a:pt x="219" y="0"/>
                    <a:pt x="80" y="20"/>
                    <a:pt x="0" y="159"/>
                  </a:cubicBezTo>
                  <a:lnTo>
                    <a:pt x="339" y="159"/>
                  </a:lnTo>
                  <a:lnTo>
                    <a:pt x="3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5"/>
            <p:cNvSpPr/>
            <p:nvPr/>
          </p:nvSpPr>
          <p:spPr>
            <a:xfrm>
              <a:off x="5469275" y="1084050"/>
              <a:ext cx="8500" cy="5000"/>
            </a:xfrm>
            <a:custGeom>
              <a:avLst/>
              <a:gdLst/>
              <a:ahLst/>
              <a:cxnLst/>
              <a:rect l="l" t="t" r="r" b="b"/>
              <a:pathLst>
                <a:path w="340" h="200" extrusionOk="0">
                  <a:moveTo>
                    <a:pt x="339" y="1"/>
                  </a:moveTo>
                  <a:cubicBezTo>
                    <a:pt x="220" y="1"/>
                    <a:pt x="100" y="20"/>
                    <a:pt x="1" y="40"/>
                  </a:cubicBezTo>
                  <a:lnTo>
                    <a:pt x="160" y="199"/>
                  </a:lnTo>
                  <a:cubicBezTo>
                    <a:pt x="220" y="140"/>
                    <a:pt x="299" y="8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5"/>
            <p:cNvSpPr/>
            <p:nvPr/>
          </p:nvSpPr>
          <p:spPr>
            <a:xfrm>
              <a:off x="5259925" y="1024375"/>
              <a:ext cx="5475" cy="9475"/>
            </a:xfrm>
            <a:custGeom>
              <a:avLst/>
              <a:gdLst/>
              <a:ahLst/>
              <a:cxnLst/>
              <a:rect l="l" t="t" r="r" b="b"/>
              <a:pathLst>
                <a:path w="219" h="379" extrusionOk="0">
                  <a:moveTo>
                    <a:pt x="179" y="0"/>
                  </a:moveTo>
                  <a:cubicBezTo>
                    <a:pt x="0" y="80"/>
                    <a:pt x="0" y="239"/>
                    <a:pt x="40" y="378"/>
                  </a:cubicBezTo>
                  <a:cubicBezTo>
                    <a:pt x="80" y="378"/>
                    <a:pt x="139" y="358"/>
                    <a:pt x="179" y="339"/>
                  </a:cubicBezTo>
                  <a:cubicBezTo>
                    <a:pt x="219" y="279"/>
                    <a:pt x="219" y="199"/>
                    <a:pt x="219" y="160"/>
                  </a:cubicBezTo>
                  <a:cubicBezTo>
                    <a:pt x="179" y="100"/>
                    <a:pt x="179" y="4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5"/>
            <p:cNvSpPr/>
            <p:nvPr/>
          </p:nvSpPr>
          <p:spPr>
            <a:xfrm>
              <a:off x="5261400" y="1008950"/>
              <a:ext cx="4000" cy="6500"/>
            </a:xfrm>
            <a:custGeom>
              <a:avLst/>
              <a:gdLst/>
              <a:ahLst/>
              <a:cxnLst/>
              <a:rect l="l" t="t" r="r" b="b"/>
              <a:pathLst>
                <a:path w="160" h="260" extrusionOk="0">
                  <a:moveTo>
                    <a:pt x="61" y="1"/>
                  </a:moveTo>
                  <a:lnTo>
                    <a:pt x="61" y="1"/>
                  </a:lnTo>
                  <a:cubicBezTo>
                    <a:pt x="1" y="120"/>
                    <a:pt x="21" y="200"/>
                    <a:pt x="160" y="259"/>
                  </a:cubicBezTo>
                  <a:cubicBezTo>
                    <a:pt x="120" y="160"/>
                    <a:pt x="80" y="80"/>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5"/>
            <p:cNvSpPr/>
            <p:nvPr/>
          </p:nvSpPr>
          <p:spPr>
            <a:xfrm>
              <a:off x="5855200" y="987200"/>
              <a:ext cx="4500" cy="1900"/>
            </a:xfrm>
            <a:custGeom>
              <a:avLst/>
              <a:gdLst/>
              <a:ahLst/>
              <a:cxnLst/>
              <a:rect l="l" t="t" r="r" b="b"/>
              <a:pathLst>
                <a:path w="180" h="76" extrusionOk="0">
                  <a:moveTo>
                    <a:pt x="83" y="0"/>
                  </a:moveTo>
                  <a:cubicBezTo>
                    <a:pt x="50" y="0"/>
                    <a:pt x="21" y="25"/>
                    <a:pt x="1" y="75"/>
                  </a:cubicBezTo>
                  <a:lnTo>
                    <a:pt x="180" y="75"/>
                  </a:lnTo>
                  <a:cubicBezTo>
                    <a:pt x="150" y="25"/>
                    <a:pt x="115"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5"/>
            <p:cNvSpPr/>
            <p:nvPr/>
          </p:nvSpPr>
          <p:spPr>
            <a:xfrm>
              <a:off x="5872600" y="987200"/>
              <a:ext cx="4500" cy="1900"/>
            </a:xfrm>
            <a:custGeom>
              <a:avLst/>
              <a:gdLst/>
              <a:ahLst/>
              <a:cxnLst/>
              <a:rect l="l" t="t" r="r" b="b"/>
              <a:pathLst>
                <a:path w="180" h="76" extrusionOk="0">
                  <a:moveTo>
                    <a:pt x="83" y="0"/>
                  </a:moveTo>
                  <a:cubicBezTo>
                    <a:pt x="51" y="0"/>
                    <a:pt x="21" y="25"/>
                    <a:pt x="1" y="75"/>
                  </a:cubicBezTo>
                  <a:lnTo>
                    <a:pt x="180" y="75"/>
                  </a:lnTo>
                  <a:cubicBezTo>
                    <a:pt x="150" y="25"/>
                    <a:pt x="115"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5"/>
            <p:cNvSpPr/>
            <p:nvPr/>
          </p:nvSpPr>
          <p:spPr>
            <a:xfrm>
              <a:off x="5955175" y="968175"/>
              <a:ext cx="4500" cy="1900"/>
            </a:xfrm>
            <a:custGeom>
              <a:avLst/>
              <a:gdLst/>
              <a:ahLst/>
              <a:cxnLst/>
              <a:rect l="l" t="t" r="r" b="b"/>
              <a:pathLst>
                <a:path w="180" h="76" extrusionOk="0">
                  <a:moveTo>
                    <a:pt x="0" y="1"/>
                  </a:moveTo>
                  <a:cubicBezTo>
                    <a:pt x="30" y="50"/>
                    <a:pt x="60" y="75"/>
                    <a:pt x="90" y="75"/>
                  </a:cubicBezTo>
                  <a:cubicBezTo>
                    <a:pt x="120" y="75"/>
                    <a:pt x="149" y="5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5"/>
            <p:cNvSpPr/>
            <p:nvPr/>
          </p:nvSpPr>
          <p:spPr>
            <a:xfrm>
              <a:off x="5260900" y="1040775"/>
              <a:ext cx="4500" cy="4500"/>
            </a:xfrm>
            <a:custGeom>
              <a:avLst/>
              <a:gdLst/>
              <a:ahLst/>
              <a:cxnLst/>
              <a:rect l="l" t="t" r="r" b="b"/>
              <a:pathLst>
                <a:path w="180" h="180" extrusionOk="0">
                  <a:moveTo>
                    <a:pt x="1" y="1"/>
                  </a:moveTo>
                  <a:lnTo>
                    <a:pt x="1" y="1"/>
                  </a:lnTo>
                  <a:cubicBezTo>
                    <a:pt x="21" y="100"/>
                    <a:pt x="81" y="140"/>
                    <a:pt x="180" y="180"/>
                  </a:cubicBezTo>
                  <a:cubicBezTo>
                    <a:pt x="180" y="80"/>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5"/>
            <p:cNvSpPr/>
            <p:nvPr/>
          </p:nvSpPr>
          <p:spPr>
            <a:xfrm>
              <a:off x="5486700" y="1084050"/>
              <a:ext cx="4000" cy="2625"/>
            </a:xfrm>
            <a:custGeom>
              <a:avLst/>
              <a:gdLst/>
              <a:ahLst/>
              <a:cxnLst/>
              <a:rect l="l" t="t" r="r" b="b"/>
              <a:pathLst>
                <a:path w="160" h="105" extrusionOk="0">
                  <a:moveTo>
                    <a:pt x="0" y="1"/>
                  </a:moveTo>
                  <a:cubicBezTo>
                    <a:pt x="20" y="70"/>
                    <a:pt x="50" y="105"/>
                    <a:pt x="80" y="105"/>
                  </a:cubicBezTo>
                  <a:cubicBezTo>
                    <a:pt x="110" y="105"/>
                    <a:pt x="139" y="7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5"/>
            <p:cNvSpPr/>
            <p:nvPr/>
          </p:nvSpPr>
          <p:spPr>
            <a:xfrm>
              <a:off x="5944725" y="989550"/>
              <a:ext cx="15925" cy="8875"/>
            </a:xfrm>
            <a:custGeom>
              <a:avLst/>
              <a:gdLst/>
              <a:ahLst/>
              <a:cxnLst/>
              <a:rect l="l" t="t" r="r" b="b"/>
              <a:pathLst>
                <a:path w="637" h="355" extrusionOk="0">
                  <a:moveTo>
                    <a:pt x="279" y="1"/>
                  </a:moveTo>
                  <a:cubicBezTo>
                    <a:pt x="199" y="61"/>
                    <a:pt x="100" y="80"/>
                    <a:pt x="20" y="160"/>
                  </a:cubicBezTo>
                  <a:cubicBezTo>
                    <a:pt x="0" y="240"/>
                    <a:pt x="20" y="279"/>
                    <a:pt x="80" y="339"/>
                  </a:cubicBezTo>
                  <a:cubicBezTo>
                    <a:pt x="146" y="346"/>
                    <a:pt x="215" y="355"/>
                    <a:pt x="281" y="355"/>
                  </a:cubicBezTo>
                  <a:cubicBezTo>
                    <a:pt x="414" y="355"/>
                    <a:pt x="538" y="319"/>
                    <a:pt x="617" y="160"/>
                  </a:cubicBezTo>
                  <a:cubicBezTo>
                    <a:pt x="637" y="80"/>
                    <a:pt x="617" y="41"/>
                    <a:pt x="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5"/>
            <p:cNvSpPr/>
            <p:nvPr/>
          </p:nvSpPr>
          <p:spPr>
            <a:xfrm>
              <a:off x="5941750" y="989550"/>
              <a:ext cx="5475" cy="8500"/>
            </a:xfrm>
            <a:custGeom>
              <a:avLst/>
              <a:gdLst/>
              <a:ahLst/>
              <a:cxnLst/>
              <a:rect l="l" t="t" r="r" b="b"/>
              <a:pathLst>
                <a:path w="219" h="340" extrusionOk="0">
                  <a:moveTo>
                    <a:pt x="20" y="1"/>
                  </a:moveTo>
                  <a:cubicBezTo>
                    <a:pt x="0" y="160"/>
                    <a:pt x="20" y="279"/>
                    <a:pt x="159" y="339"/>
                  </a:cubicBezTo>
                  <a:cubicBezTo>
                    <a:pt x="199" y="260"/>
                    <a:pt x="199" y="200"/>
                    <a:pt x="199" y="140"/>
                  </a:cubicBezTo>
                  <a:cubicBezTo>
                    <a:pt x="219" y="140"/>
                    <a:pt x="219" y="100"/>
                    <a:pt x="219" y="80"/>
                  </a:cubicBezTo>
                  <a:cubicBezTo>
                    <a:pt x="219" y="61"/>
                    <a:pt x="199" y="4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5"/>
            <p:cNvSpPr/>
            <p:nvPr/>
          </p:nvSpPr>
          <p:spPr>
            <a:xfrm>
              <a:off x="5945725" y="989550"/>
              <a:ext cx="5975" cy="3525"/>
            </a:xfrm>
            <a:custGeom>
              <a:avLst/>
              <a:gdLst/>
              <a:ahLst/>
              <a:cxnLst/>
              <a:rect l="l" t="t" r="r" b="b"/>
              <a:pathLst>
                <a:path w="239" h="141" extrusionOk="0">
                  <a:moveTo>
                    <a:pt x="0" y="1"/>
                  </a:moveTo>
                  <a:cubicBezTo>
                    <a:pt x="0" y="61"/>
                    <a:pt x="40" y="80"/>
                    <a:pt x="40" y="140"/>
                  </a:cubicBezTo>
                  <a:cubicBezTo>
                    <a:pt x="100" y="80"/>
                    <a:pt x="179" y="61"/>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5"/>
            <p:cNvSpPr/>
            <p:nvPr/>
          </p:nvSpPr>
          <p:spPr>
            <a:xfrm>
              <a:off x="5958150" y="989550"/>
              <a:ext cx="6000" cy="4025"/>
            </a:xfrm>
            <a:custGeom>
              <a:avLst/>
              <a:gdLst/>
              <a:ahLst/>
              <a:cxnLst/>
              <a:rect l="l" t="t" r="r" b="b"/>
              <a:pathLst>
                <a:path w="240" h="161" extrusionOk="0">
                  <a:moveTo>
                    <a:pt x="1" y="1"/>
                  </a:moveTo>
                  <a:cubicBezTo>
                    <a:pt x="1" y="61"/>
                    <a:pt x="60" y="100"/>
                    <a:pt x="80" y="160"/>
                  </a:cubicBezTo>
                  <a:lnTo>
                    <a:pt x="239" y="160"/>
                  </a:lnTo>
                  <a:cubicBezTo>
                    <a:pt x="180" y="6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5"/>
            <p:cNvSpPr/>
            <p:nvPr/>
          </p:nvSpPr>
          <p:spPr>
            <a:xfrm>
              <a:off x="5621475" y="938125"/>
              <a:ext cx="290450" cy="26100"/>
            </a:xfrm>
            <a:custGeom>
              <a:avLst/>
              <a:gdLst/>
              <a:ahLst/>
              <a:cxnLst/>
              <a:rect l="l" t="t" r="r" b="b"/>
              <a:pathLst>
                <a:path w="11618" h="1044" extrusionOk="0">
                  <a:moveTo>
                    <a:pt x="10926" y="0"/>
                  </a:moveTo>
                  <a:cubicBezTo>
                    <a:pt x="10762" y="0"/>
                    <a:pt x="10600" y="28"/>
                    <a:pt x="10444" y="69"/>
                  </a:cubicBezTo>
                  <a:cubicBezTo>
                    <a:pt x="10143" y="154"/>
                    <a:pt x="9854" y="171"/>
                    <a:pt x="9568" y="171"/>
                  </a:cubicBezTo>
                  <a:cubicBezTo>
                    <a:pt x="9391" y="171"/>
                    <a:pt x="9215" y="165"/>
                    <a:pt x="9037" y="165"/>
                  </a:cubicBezTo>
                  <a:cubicBezTo>
                    <a:pt x="8969" y="165"/>
                    <a:pt x="8901" y="166"/>
                    <a:pt x="8833" y="168"/>
                  </a:cubicBezTo>
                  <a:cubicBezTo>
                    <a:pt x="8773" y="168"/>
                    <a:pt x="8693" y="148"/>
                    <a:pt x="8653" y="148"/>
                  </a:cubicBezTo>
                  <a:cubicBezTo>
                    <a:pt x="8574" y="128"/>
                    <a:pt x="8534" y="69"/>
                    <a:pt x="8474" y="29"/>
                  </a:cubicBezTo>
                  <a:lnTo>
                    <a:pt x="8156" y="29"/>
                  </a:lnTo>
                  <a:cubicBezTo>
                    <a:pt x="7997" y="148"/>
                    <a:pt x="7798" y="69"/>
                    <a:pt x="7639" y="148"/>
                  </a:cubicBezTo>
                  <a:cubicBezTo>
                    <a:pt x="6863" y="268"/>
                    <a:pt x="6067" y="148"/>
                    <a:pt x="5312" y="347"/>
                  </a:cubicBezTo>
                  <a:cubicBezTo>
                    <a:pt x="4817" y="485"/>
                    <a:pt x="4312" y="527"/>
                    <a:pt x="3798" y="527"/>
                  </a:cubicBezTo>
                  <a:cubicBezTo>
                    <a:pt x="3569" y="527"/>
                    <a:pt x="3337" y="519"/>
                    <a:pt x="3103" y="506"/>
                  </a:cubicBezTo>
                  <a:cubicBezTo>
                    <a:pt x="2487" y="745"/>
                    <a:pt x="1830" y="665"/>
                    <a:pt x="1194" y="705"/>
                  </a:cubicBezTo>
                  <a:cubicBezTo>
                    <a:pt x="1092" y="769"/>
                    <a:pt x="982" y="786"/>
                    <a:pt x="869" y="786"/>
                  </a:cubicBezTo>
                  <a:cubicBezTo>
                    <a:pt x="741" y="786"/>
                    <a:pt x="608" y="764"/>
                    <a:pt x="477" y="764"/>
                  </a:cubicBezTo>
                  <a:cubicBezTo>
                    <a:pt x="362" y="764"/>
                    <a:pt x="247" y="781"/>
                    <a:pt x="139" y="844"/>
                  </a:cubicBezTo>
                  <a:cubicBezTo>
                    <a:pt x="100" y="844"/>
                    <a:pt x="40" y="844"/>
                    <a:pt x="0" y="864"/>
                  </a:cubicBezTo>
                  <a:cubicBezTo>
                    <a:pt x="139" y="995"/>
                    <a:pt x="293" y="1023"/>
                    <a:pt x="453" y="1023"/>
                  </a:cubicBezTo>
                  <a:cubicBezTo>
                    <a:pt x="572" y="1023"/>
                    <a:pt x="694" y="1007"/>
                    <a:pt x="815" y="1007"/>
                  </a:cubicBezTo>
                  <a:cubicBezTo>
                    <a:pt x="903" y="1007"/>
                    <a:pt x="990" y="1015"/>
                    <a:pt x="1074" y="1043"/>
                  </a:cubicBezTo>
                  <a:cubicBezTo>
                    <a:pt x="2519" y="1043"/>
                    <a:pt x="3979" y="830"/>
                    <a:pt x="5441" y="830"/>
                  </a:cubicBezTo>
                  <a:cubicBezTo>
                    <a:pt x="5650" y="830"/>
                    <a:pt x="5859" y="835"/>
                    <a:pt x="6067" y="844"/>
                  </a:cubicBezTo>
                  <a:cubicBezTo>
                    <a:pt x="6148" y="891"/>
                    <a:pt x="6242" y="923"/>
                    <a:pt x="6338" y="923"/>
                  </a:cubicBezTo>
                  <a:cubicBezTo>
                    <a:pt x="6408" y="923"/>
                    <a:pt x="6478" y="906"/>
                    <a:pt x="6545" y="864"/>
                  </a:cubicBezTo>
                  <a:cubicBezTo>
                    <a:pt x="6810" y="749"/>
                    <a:pt x="7103" y="734"/>
                    <a:pt x="7390" y="734"/>
                  </a:cubicBezTo>
                  <a:cubicBezTo>
                    <a:pt x="7491" y="734"/>
                    <a:pt x="7592" y="736"/>
                    <a:pt x="7690" y="736"/>
                  </a:cubicBezTo>
                  <a:cubicBezTo>
                    <a:pt x="7795" y="736"/>
                    <a:pt x="7898" y="734"/>
                    <a:pt x="7997" y="725"/>
                  </a:cubicBezTo>
                  <a:cubicBezTo>
                    <a:pt x="9191" y="566"/>
                    <a:pt x="10424" y="665"/>
                    <a:pt x="11617" y="347"/>
                  </a:cubicBezTo>
                  <a:lnTo>
                    <a:pt x="11617" y="208"/>
                  </a:lnTo>
                  <a:cubicBezTo>
                    <a:pt x="11395" y="56"/>
                    <a:pt x="11160" y="0"/>
                    <a:pt x="109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5"/>
            <p:cNvSpPr/>
            <p:nvPr/>
          </p:nvSpPr>
          <p:spPr>
            <a:xfrm>
              <a:off x="5773150" y="958225"/>
              <a:ext cx="50250" cy="5375"/>
            </a:xfrm>
            <a:custGeom>
              <a:avLst/>
              <a:gdLst/>
              <a:ahLst/>
              <a:cxnLst/>
              <a:rect l="l" t="t" r="r" b="b"/>
              <a:pathLst>
                <a:path w="2010" h="215" extrusionOk="0">
                  <a:moveTo>
                    <a:pt x="478" y="1"/>
                  </a:moveTo>
                  <a:cubicBezTo>
                    <a:pt x="319" y="21"/>
                    <a:pt x="140" y="21"/>
                    <a:pt x="0" y="40"/>
                  </a:cubicBezTo>
                  <a:cubicBezTo>
                    <a:pt x="274" y="177"/>
                    <a:pt x="558" y="215"/>
                    <a:pt x="847" y="215"/>
                  </a:cubicBezTo>
                  <a:cubicBezTo>
                    <a:pt x="1201" y="215"/>
                    <a:pt x="1562" y="159"/>
                    <a:pt x="1918" y="159"/>
                  </a:cubicBezTo>
                  <a:cubicBezTo>
                    <a:pt x="1949" y="159"/>
                    <a:pt x="1979" y="159"/>
                    <a:pt x="2010" y="160"/>
                  </a:cubicBezTo>
                  <a:cubicBezTo>
                    <a:pt x="1816" y="44"/>
                    <a:pt x="1616" y="15"/>
                    <a:pt x="1416" y="15"/>
                  </a:cubicBezTo>
                  <a:cubicBezTo>
                    <a:pt x="1219" y="15"/>
                    <a:pt x="1020" y="43"/>
                    <a:pt x="825" y="43"/>
                  </a:cubicBezTo>
                  <a:cubicBezTo>
                    <a:pt x="708" y="43"/>
                    <a:pt x="592" y="33"/>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5"/>
            <p:cNvSpPr/>
            <p:nvPr/>
          </p:nvSpPr>
          <p:spPr>
            <a:xfrm>
              <a:off x="5625950" y="1076500"/>
              <a:ext cx="107925" cy="24475"/>
            </a:xfrm>
            <a:custGeom>
              <a:avLst/>
              <a:gdLst/>
              <a:ahLst/>
              <a:cxnLst/>
              <a:rect l="l" t="t" r="r" b="b"/>
              <a:pathLst>
                <a:path w="4317" h="979" extrusionOk="0">
                  <a:moveTo>
                    <a:pt x="3078" y="1"/>
                  </a:moveTo>
                  <a:cubicBezTo>
                    <a:pt x="2928" y="1"/>
                    <a:pt x="2777" y="4"/>
                    <a:pt x="2626" y="4"/>
                  </a:cubicBezTo>
                  <a:cubicBezTo>
                    <a:pt x="2407" y="4"/>
                    <a:pt x="2188" y="4"/>
                    <a:pt x="1950" y="44"/>
                  </a:cubicBezTo>
                  <a:cubicBezTo>
                    <a:pt x="1731" y="64"/>
                    <a:pt x="1532" y="183"/>
                    <a:pt x="1353" y="303"/>
                  </a:cubicBezTo>
                  <a:cubicBezTo>
                    <a:pt x="895" y="303"/>
                    <a:pt x="438" y="342"/>
                    <a:pt x="0" y="362"/>
                  </a:cubicBezTo>
                  <a:cubicBezTo>
                    <a:pt x="259" y="979"/>
                    <a:pt x="856" y="780"/>
                    <a:pt x="1353" y="860"/>
                  </a:cubicBezTo>
                  <a:cubicBezTo>
                    <a:pt x="1711" y="780"/>
                    <a:pt x="2089" y="740"/>
                    <a:pt x="2427" y="740"/>
                  </a:cubicBezTo>
                  <a:cubicBezTo>
                    <a:pt x="2586" y="740"/>
                    <a:pt x="2745" y="760"/>
                    <a:pt x="2905" y="760"/>
                  </a:cubicBezTo>
                  <a:cubicBezTo>
                    <a:pt x="3064" y="760"/>
                    <a:pt x="3223" y="786"/>
                    <a:pt x="3382" y="786"/>
                  </a:cubicBezTo>
                  <a:cubicBezTo>
                    <a:pt x="3422" y="786"/>
                    <a:pt x="3462" y="784"/>
                    <a:pt x="3501" y="780"/>
                  </a:cubicBezTo>
                  <a:cubicBezTo>
                    <a:pt x="3760" y="661"/>
                    <a:pt x="4078" y="680"/>
                    <a:pt x="4317" y="501"/>
                  </a:cubicBezTo>
                  <a:cubicBezTo>
                    <a:pt x="4198" y="402"/>
                    <a:pt x="4098" y="283"/>
                    <a:pt x="3979" y="183"/>
                  </a:cubicBezTo>
                  <a:cubicBezTo>
                    <a:pt x="3919" y="104"/>
                    <a:pt x="3839" y="64"/>
                    <a:pt x="3740" y="44"/>
                  </a:cubicBezTo>
                  <a:cubicBezTo>
                    <a:pt x="3525" y="8"/>
                    <a:pt x="3303" y="1"/>
                    <a:pt x="3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5"/>
            <p:cNvSpPr/>
            <p:nvPr/>
          </p:nvSpPr>
          <p:spPr>
            <a:xfrm>
              <a:off x="5594600" y="1084800"/>
              <a:ext cx="72150" cy="18175"/>
            </a:xfrm>
            <a:custGeom>
              <a:avLst/>
              <a:gdLst/>
              <a:ahLst/>
              <a:cxnLst/>
              <a:rect l="l" t="t" r="r" b="b"/>
              <a:pathLst>
                <a:path w="2886" h="727" extrusionOk="0">
                  <a:moveTo>
                    <a:pt x="605" y="0"/>
                  </a:moveTo>
                  <a:cubicBezTo>
                    <a:pt x="394" y="0"/>
                    <a:pt x="190" y="30"/>
                    <a:pt x="1" y="150"/>
                  </a:cubicBezTo>
                  <a:cubicBezTo>
                    <a:pt x="1" y="209"/>
                    <a:pt x="61" y="249"/>
                    <a:pt x="100" y="269"/>
                  </a:cubicBezTo>
                  <a:cubicBezTo>
                    <a:pt x="379" y="309"/>
                    <a:pt x="21" y="508"/>
                    <a:pt x="200" y="547"/>
                  </a:cubicBezTo>
                  <a:cubicBezTo>
                    <a:pt x="352" y="676"/>
                    <a:pt x="524" y="688"/>
                    <a:pt x="701" y="688"/>
                  </a:cubicBezTo>
                  <a:cubicBezTo>
                    <a:pt x="741" y="688"/>
                    <a:pt x="782" y="687"/>
                    <a:pt x="822" y="687"/>
                  </a:cubicBezTo>
                  <a:cubicBezTo>
                    <a:pt x="907" y="687"/>
                    <a:pt x="992" y="690"/>
                    <a:pt x="1075" y="707"/>
                  </a:cubicBezTo>
                  <a:cubicBezTo>
                    <a:pt x="1374" y="726"/>
                    <a:pt x="1652" y="726"/>
                    <a:pt x="1950" y="726"/>
                  </a:cubicBezTo>
                  <a:cubicBezTo>
                    <a:pt x="2209" y="707"/>
                    <a:pt x="2507" y="707"/>
                    <a:pt x="2786" y="667"/>
                  </a:cubicBezTo>
                  <a:cubicBezTo>
                    <a:pt x="2885" y="567"/>
                    <a:pt x="2885" y="448"/>
                    <a:pt x="2786" y="348"/>
                  </a:cubicBezTo>
                  <a:cubicBezTo>
                    <a:pt x="2249" y="348"/>
                    <a:pt x="1712" y="329"/>
                    <a:pt x="1254" y="30"/>
                  </a:cubicBezTo>
                  <a:cubicBezTo>
                    <a:pt x="1035" y="30"/>
                    <a:pt x="817"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5"/>
            <p:cNvSpPr/>
            <p:nvPr/>
          </p:nvSpPr>
          <p:spPr>
            <a:xfrm>
              <a:off x="5862675" y="1040575"/>
              <a:ext cx="49250" cy="14650"/>
            </a:xfrm>
            <a:custGeom>
              <a:avLst/>
              <a:gdLst/>
              <a:ahLst/>
              <a:cxnLst/>
              <a:rect l="l" t="t" r="r" b="b"/>
              <a:pathLst>
                <a:path w="1970" h="586" extrusionOk="0">
                  <a:moveTo>
                    <a:pt x="1457" y="0"/>
                  </a:moveTo>
                  <a:cubicBezTo>
                    <a:pt x="1266" y="0"/>
                    <a:pt x="1078" y="45"/>
                    <a:pt x="915" y="208"/>
                  </a:cubicBezTo>
                  <a:cubicBezTo>
                    <a:pt x="822" y="286"/>
                    <a:pt x="710" y="299"/>
                    <a:pt x="592" y="299"/>
                  </a:cubicBezTo>
                  <a:cubicBezTo>
                    <a:pt x="527" y="299"/>
                    <a:pt x="459" y="295"/>
                    <a:pt x="391" y="295"/>
                  </a:cubicBezTo>
                  <a:cubicBezTo>
                    <a:pt x="270" y="295"/>
                    <a:pt x="149" y="309"/>
                    <a:pt x="40" y="387"/>
                  </a:cubicBezTo>
                  <a:lnTo>
                    <a:pt x="0" y="427"/>
                  </a:lnTo>
                  <a:cubicBezTo>
                    <a:pt x="80" y="486"/>
                    <a:pt x="119" y="526"/>
                    <a:pt x="199" y="586"/>
                  </a:cubicBezTo>
                  <a:cubicBezTo>
                    <a:pt x="776" y="546"/>
                    <a:pt x="1373" y="546"/>
                    <a:pt x="1930" y="526"/>
                  </a:cubicBezTo>
                  <a:cubicBezTo>
                    <a:pt x="1969" y="486"/>
                    <a:pt x="1969" y="447"/>
                    <a:pt x="1969" y="407"/>
                  </a:cubicBezTo>
                  <a:cubicBezTo>
                    <a:pt x="1924" y="346"/>
                    <a:pt x="1867" y="320"/>
                    <a:pt x="1816" y="320"/>
                  </a:cubicBezTo>
                  <a:cubicBezTo>
                    <a:pt x="1800" y="320"/>
                    <a:pt x="1785" y="322"/>
                    <a:pt x="1771" y="327"/>
                  </a:cubicBezTo>
                  <a:cubicBezTo>
                    <a:pt x="1830" y="287"/>
                    <a:pt x="1910" y="287"/>
                    <a:pt x="1969" y="208"/>
                  </a:cubicBezTo>
                  <a:cubicBezTo>
                    <a:pt x="1969" y="148"/>
                    <a:pt x="1930" y="108"/>
                    <a:pt x="1930" y="49"/>
                  </a:cubicBezTo>
                  <a:cubicBezTo>
                    <a:pt x="1777" y="31"/>
                    <a:pt x="1615" y="0"/>
                    <a:pt x="1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5"/>
            <p:cNvSpPr/>
            <p:nvPr/>
          </p:nvSpPr>
          <p:spPr>
            <a:xfrm>
              <a:off x="5756725" y="1064125"/>
              <a:ext cx="41800" cy="12500"/>
            </a:xfrm>
            <a:custGeom>
              <a:avLst/>
              <a:gdLst/>
              <a:ahLst/>
              <a:cxnLst/>
              <a:rect l="l" t="t" r="r" b="b"/>
              <a:pathLst>
                <a:path w="1672" h="500" extrusionOk="0">
                  <a:moveTo>
                    <a:pt x="1483" y="0"/>
                  </a:moveTo>
                  <a:cubicBezTo>
                    <a:pt x="1473" y="0"/>
                    <a:pt x="1463" y="1"/>
                    <a:pt x="1453" y="2"/>
                  </a:cubicBezTo>
                  <a:lnTo>
                    <a:pt x="100" y="161"/>
                  </a:lnTo>
                  <a:cubicBezTo>
                    <a:pt x="1" y="260"/>
                    <a:pt x="1" y="380"/>
                    <a:pt x="100" y="479"/>
                  </a:cubicBezTo>
                  <a:cubicBezTo>
                    <a:pt x="180" y="494"/>
                    <a:pt x="259" y="500"/>
                    <a:pt x="337" y="500"/>
                  </a:cubicBezTo>
                  <a:cubicBezTo>
                    <a:pt x="783" y="500"/>
                    <a:pt x="1196" y="299"/>
                    <a:pt x="1622" y="299"/>
                  </a:cubicBezTo>
                  <a:cubicBezTo>
                    <a:pt x="1638" y="299"/>
                    <a:pt x="1655" y="300"/>
                    <a:pt x="1672" y="300"/>
                  </a:cubicBezTo>
                  <a:cubicBezTo>
                    <a:pt x="1672" y="168"/>
                    <a:pt x="1654"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5"/>
            <p:cNvSpPr/>
            <p:nvPr/>
          </p:nvSpPr>
          <p:spPr>
            <a:xfrm>
              <a:off x="5719675" y="1068125"/>
              <a:ext cx="39575" cy="12975"/>
            </a:xfrm>
            <a:custGeom>
              <a:avLst/>
              <a:gdLst/>
              <a:ahLst/>
              <a:cxnLst/>
              <a:rect l="l" t="t" r="r" b="b"/>
              <a:pathLst>
                <a:path w="1583" h="519" extrusionOk="0">
                  <a:moveTo>
                    <a:pt x="1582" y="1"/>
                  </a:moveTo>
                  <a:cubicBezTo>
                    <a:pt x="1244" y="41"/>
                    <a:pt x="886" y="100"/>
                    <a:pt x="548" y="180"/>
                  </a:cubicBezTo>
                  <a:cubicBezTo>
                    <a:pt x="507" y="249"/>
                    <a:pt x="427" y="258"/>
                    <a:pt x="342" y="258"/>
                  </a:cubicBezTo>
                  <a:cubicBezTo>
                    <a:pt x="310" y="258"/>
                    <a:pt x="278" y="257"/>
                    <a:pt x="247" y="257"/>
                  </a:cubicBezTo>
                  <a:cubicBezTo>
                    <a:pt x="117" y="257"/>
                    <a:pt x="0" y="278"/>
                    <a:pt x="11" y="498"/>
                  </a:cubicBezTo>
                  <a:cubicBezTo>
                    <a:pt x="71" y="498"/>
                    <a:pt x="150" y="518"/>
                    <a:pt x="190" y="518"/>
                  </a:cubicBezTo>
                  <a:cubicBezTo>
                    <a:pt x="667" y="518"/>
                    <a:pt x="1145" y="478"/>
                    <a:pt x="1582" y="319"/>
                  </a:cubicBezTo>
                  <a:lnTo>
                    <a:pt x="15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5"/>
            <p:cNvSpPr/>
            <p:nvPr/>
          </p:nvSpPr>
          <p:spPr>
            <a:xfrm>
              <a:off x="5663750" y="1089650"/>
              <a:ext cx="27375" cy="12825"/>
            </a:xfrm>
            <a:custGeom>
              <a:avLst/>
              <a:gdLst/>
              <a:ahLst/>
              <a:cxnLst/>
              <a:rect l="l" t="t" r="r" b="b"/>
              <a:pathLst>
                <a:path w="1095" h="513" extrusionOk="0">
                  <a:moveTo>
                    <a:pt x="624" y="1"/>
                  </a:moveTo>
                  <a:cubicBezTo>
                    <a:pt x="410" y="1"/>
                    <a:pt x="211" y="49"/>
                    <a:pt x="0" y="154"/>
                  </a:cubicBezTo>
                  <a:lnTo>
                    <a:pt x="0" y="473"/>
                  </a:lnTo>
                  <a:cubicBezTo>
                    <a:pt x="239" y="473"/>
                    <a:pt x="477" y="473"/>
                    <a:pt x="696" y="513"/>
                  </a:cubicBezTo>
                  <a:cubicBezTo>
                    <a:pt x="875" y="373"/>
                    <a:pt x="1094" y="254"/>
                    <a:pt x="836" y="15"/>
                  </a:cubicBezTo>
                  <a:cubicBezTo>
                    <a:pt x="763" y="6"/>
                    <a:pt x="693"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5"/>
            <p:cNvSpPr/>
            <p:nvPr/>
          </p:nvSpPr>
          <p:spPr>
            <a:xfrm>
              <a:off x="5710475" y="1088525"/>
              <a:ext cx="35850" cy="10475"/>
            </a:xfrm>
            <a:custGeom>
              <a:avLst/>
              <a:gdLst/>
              <a:ahLst/>
              <a:cxnLst/>
              <a:rect l="l" t="t" r="r" b="b"/>
              <a:pathLst>
                <a:path w="1434" h="419" extrusionOk="0">
                  <a:moveTo>
                    <a:pt x="936" y="1"/>
                  </a:moveTo>
                  <a:cubicBezTo>
                    <a:pt x="638" y="1"/>
                    <a:pt x="339" y="20"/>
                    <a:pt x="61" y="199"/>
                  </a:cubicBezTo>
                  <a:cubicBezTo>
                    <a:pt x="41" y="199"/>
                    <a:pt x="21" y="219"/>
                    <a:pt x="21" y="239"/>
                  </a:cubicBezTo>
                  <a:cubicBezTo>
                    <a:pt x="1" y="299"/>
                    <a:pt x="21" y="319"/>
                    <a:pt x="61" y="379"/>
                  </a:cubicBezTo>
                  <a:cubicBezTo>
                    <a:pt x="518" y="199"/>
                    <a:pt x="1035" y="418"/>
                    <a:pt x="1433" y="20"/>
                  </a:cubicBezTo>
                  <a:cubicBezTo>
                    <a:pt x="1254" y="20"/>
                    <a:pt x="1115" y="1"/>
                    <a:pt x="9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5"/>
            <p:cNvSpPr/>
            <p:nvPr/>
          </p:nvSpPr>
          <p:spPr>
            <a:xfrm>
              <a:off x="5917375" y="1072125"/>
              <a:ext cx="33350" cy="8975"/>
            </a:xfrm>
            <a:custGeom>
              <a:avLst/>
              <a:gdLst/>
              <a:ahLst/>
              <a:cxnLst/>
              <a:rect l="l" t="t" r="r" b="b"/>
              <a:pathLst>
                <a:path w="1334" h="359" extrusionOk="0">
                  <a:moveTo>
                    <a:pt x="120" y="0"/>
                  </a:moveTo>
                  <a:cubicBezTo>
                    <a:pt x="0" y="100"/>
                    <a:pt x="0" y="199"/>
                    <a:pt x="120" y="298"/>
                  </a:cubicBezTo>
                  <a:cubicBezTo>
                    <a:pt x="338" y="338"/>
                    <a:pt x="577" y="338"/>
                    <a:pt x="796" y="358"/>
                  </a:cubicBezTo>
                  <a:cubicBezTo>
                    <a:pt x="915" y="338"/>
                    <a:pt x="1035" y="338"/>
                    <a:pt x="1174" y="298"/>
                  </a:cubicBezTo>
                  <a:cubicBezTo>
                    <a:pt x="1234" y="219"/>
                    <a:pt x="1293" y="119"/>
                    <a:pt x="1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5"/>
            <p:cNvSpPr/>
            <p:nvPr/>
          </p:nvSpPr>
          <p:spPr>
            <a:xfrm>
              <a:off x="5681150" y="1090025"/>
              <a:ext cx="21900" cy="12575"/>
            </a:xfrm>
            <a:custGeom>
              <a:avLst/>
              <a:gdLst/>
              <a:ahLst/>
              <a:cxnLst/>
              <a:rect l="l" t="t" r="r" b="b"/>
              <a:pathLst>
                <a:path w="876" h="503" extrusionOk="0">
                  <a:moveTo>
                    <a:pt x="140" y="0"/>
                  </a:moveTo>
                  <a:cubicBezTo>
                    <a:pt x="199" y="199"/>
                    <a:pt x="60" y="338"/>
                    <a:pt x="0" y="498"/>
                  </a:cubicBezTo>
                  <a:cubicBezTo>
                    <a:pt x="46" y="492"/>
                    <a:pt x="91" y="490"/>
                    <a:pt x="136" y="490"/>
                  </a:cubicBezTo>
                  <a:cubicBezTo>
                    <a:pt x="250" y="490"/>
                    <a:pt x="361" y="503"/>
                    <a:pt x="468" y="503"/>
                  </a:cubicBezTo>
                  <a:cubicBezTo>
                    <a:pt x="617" y="503"/>
                    <a:pt x="756" y="478"/>
                    <a:pt x="876" y="358"/>
                  </a:cubicBezTo>
                  <a:cubicBezTo>
                    <a:pt x="796" y="259"/>
                    <a:pt x="478" y="259"/>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5"/>
            <p:cNvSpPr/>
            <p:nvPr/>
          </p:nvSpPr>
          <p:spPr>
            <a:xfrm>
              <a:off x="5902450" y="1071500"/>
              <a:ext cx="18425" cy="8425"/>
            </a:xfrm>
            <a:custGeom>
              <a:avLst/>
              <a:gdLst/>
              <a:ahLst/>
              <a:cxnLst/>
              <a:rect l="l" t="t" r="r" b="b"/>
              <a:pathLst>
                <a:path w="737" h="337" extrusionOk="0">
                  <a:moveTo>
                    <a:pt x="369" y="0"/>
                  </a:moveTo>
                  <a:cubicBezTo>
                    <a:pt x="244" y="0"/>
                    <a:pt x="120" y="15"/>
                    <a:pt x="1" y="65"/>
                  </a:cubicBezTo>
                  <a:cubicBezTo>
                    <a:pt x="157" y="269"/>
                    <a:pt x="364" y="337"/>
                    <a:pt x="571" y="337"/>
                  </a:cubicBezTo>
                  <a:cubicBezTo>
                    <a:pt x="627" y="337"/>
                    <a:pt x="682" y="332"/>
                    <a:pt x="737" y="323"/>
                  </a:cubicBezTo>
                  <a:lnTo>
                    <a:pt x="737" y="25"/>
                  </a:lnTo>
                  <a:cubicBezTo>
                    <a:pt x="617" y="15"/>
                    <a:pt x="493" y="0"/>
                    <a:pt x="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5"/>
            <p:cNvSpPr/>
            <p:nvPr/>
          </p:nvSpPr>
          <p:spPr>
            <a:xfrm>
              <a:off x="5692075" y="1089025"/>
              <a:ext cx="19925" cy="9475"/>
            </a:xfrm>
            <a:custGeom>
              <a:avLst/>
              <a:gdLst/>
              <a:ahLst/>
              <a:cxnLst/>
              <a:rect l="l" t="t" r="r" b="b"/>
              <a:pathLst>
                <a:path w="797" h="379" extrusionOk="0">
                  <a:moveTo>
                    <a:pt x="279" y="0"/>
                  </a:moveTo>
                  <a:cubicBezTo>
                    <a:pt x="240" y="140"/>
                    <a:pt x="1" y="179"/>
                    <a:pt x="80" y="299"/>
                  </a:cubicBezTo>
                  <a:cubicBezTo>
                    <a:pt x="140" y="378"/>
                    <a:pt x="339" y="359"/>
                    <a:pt x="458" y="378"/>
                  </a:cubicBezTo>
                  <a:cubicBezTo>
                    <a:pt x="578" y="378"/>
                    <a:pt x="677" y="378"/>
                    <a:pt x="797" y="359"/>
                  </a:cubicBezTo>
                  <a:lnTo>
                    <a:pt x="797" y="179"/>
                  </a:lnTo>
                  <a:cubicBezTo>
                    <a:pt x="618" y="140"/>
                    <a:pt x="458" y="6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5"/>
            <p:cNvSpPr/>
            <p:nvPr/>
          </p:nvSpPr>
          <p:spPr>
            <a:xfrm>
              <a:off x="5087850" y="1234750"/>
              <a:ext cx="352625" cy="156450"/>
            </a:xfrm>
            <a:custGeom>
              <a:avLst/>
              <a:gdLst/>
              <a:ahLst/>
              <a:cxnLst/>
              <a:rect l="l" t="t" r="r" b="b"/>
              <a:pathLst>
                <a:path w="14105" h="6258" extrusionOk="0">
                  <a:moveTo>
                    <a:pt x="11134" y="1226"/>
                  </a:moveTo>
                  <a:cubicBezTo>
                    <a:pt x="11148" y="1226"/>
                    <a:pt x="11163" y="1228"/>
                    <a:pt x="11180" y="1233"/>
                  </a:cubicBezTo>
                  <a:lnTo>
                    <a:pt x="11240" y="1293"/>
                  </a:lnTo>
                  <a:cubicBezTo>
                    <a:pt x="11299" y="1293"/>
                    <a:pt x="11339" y="1253"/>
                    <a:pt x="11399" y="1233"/>
                  </a:cubicBezTo>
                  <a:lnTo>
                    <a:pt x="11399" y="1233"/>
                  </a:lnTo>
                  <a:cubicBezTo>
                    <a:pt x="11319" y="1313"/>
                    <a:pt x="11220" y="1313"/>
                    <a:pt x="11120" y="1333"/>
                  </a:cubicBezTo>
                  <a:cubicBezTo>
                    <a:pt x="10623" y="1492"/>
                    <a:pt x="10126" y="1611"/>
                    <a:pt x="9648" y="1830"/>
                  </a:cubicBezTo>
                  <a:cubicBezTo>
                    <a:pt x="9410" y="1930"/>
                    <a:pt x="9111" y="1930"/>
                    <a:pt x="8853" y="2029"/>
                  </a:cubicBezTo>
                  <a:cubicBezTo>
                    <a:pt x="8798" y="2062"/>
                    <a:pt x="8743" y="2094"/>
                    <a:pt x="8687" y="2124"/>
                  </a:cubicBezTo>
                  <a:lnTo>
                    <a:pt x="8687" y="2124"/>
                  </a:lnTo>
                  <a:cubicBezTo>
                    <a:pt x="8962" y="1915"/>
                    <a:pt x="9337" y="1939"/>
                    <a:pt x="9628" y="1830"/>
                  </a:cubicBezTo>
                  <a:cubicBezTo>
                    <a:pt x="10046" y="1631"/>
                    <a:pt x="10504" y="1512"/>
                    <a:pt x="10941" y="1353"/>
                  </a:cubicBezTo>
                  <a:cubicBezTo>
                    <a:pt x="11028" y="1335"/>
                    <a:pt x="11039" y="1226"/>
                    <a:pt x="11134" y="1226"/>
                  </a:cubicBezTo>
                  <a:close/>
                  <a:moveTo>
                    <a:pt x="14104" y="0"/>
                  </a:moveTo>
                  <a:lnTo>
                    <a:pt x="14104" y="0"/>
                  </a:lnTo>
                  <a:cubicBezTo>
                    <a:pt x="13607" y="378"/>
                    <a:pt x="13110" y="418"/>
                    <a:pt x="12692" y="676"/>
                  </a:cubicBezTo>
                  <a:cubicBezTo>
                    <a:pt x="12615" y="715"/>
                    <a:pt x="12545" y="732"/>
                    <a:pt x="12482" y="732"/>
                  </a:cubicBezTo>
                  <a:cubicBezTo>
                    <a:pt x="12319" y="732"/>
                    <a:pt x="12201" y="616"/>
                    <a:pt x="12115" y="458"/>
                  </a:cubicBezTo>
                  <a:cubicBezTo>
                    <a:pt x="11990" y="435"/>
                    <a:pt x="11869" y="424"/>
                    <a:pt x="11751" y="424"/>
                  </a:cubicBezTo>
                  <a:cubicBezTo>
                    <a:pt x="10945" y="424"/>
                    <a:pt x="10275" y="898"/>
                    <a:pt x="9529" y="1054"/>
                  </a:cubicBezTo>
                  <a:cubicBezTo>
                    <a:pt x="9012" y="1333"/>
                    <a:pt x="8435" y="1393"/>
                    <a:pt x="7898" y="1591"/>
                  </a:cubicBezTo>
                  <a:cubicBezTo>
                    <a:pt x="7818" y="1611"/>
                    <a:pt x="7739" y="1631"/>
                    <a:pt x="7659" y="1691"/>
                  </a:cubicBezTo>
                  <a:cubicBezTo>
                    <a:pt x="7599" y="1711"/>
                    <a:pt x="7520" y="1751"/>
                    <a:pt x="7440" y="1810"/>
                  </a:cubicBezTo>
                  <a:cubicBezTo>
                    <a:pt x="7301" y="1930"/>
                    <a:pt x="7142" y="2029"/>
                    <a:pt x="7201" y="2228"/>
                  </a:cubicBezTo>
                  <a:cubicBezTo>
                    <a:pt x="7321" y="2447"/>
                    <a:pt x="7540" y="2447"/>
                    <a:pt x="7758" y="2447"/>
                  </a:cubicBezTo>
                  <a:cubicBezTo>
                    <a:pt x="8055" y="2429"/>
                    <a:pt x="8260" y="2289"/>
                    <a:pt x="8508" y="2215"/>
                  </a:cubicBezTo>
                  <a:lnTo>
                    <a:pt x="8508" y="2215"/>
                  </a:lnTo>
                  <a:cubicBezTo>
                    <a:pt x="8244" y="2339"/>
                    <a:pt x="7961" y="2432"/>
                    <a:pt x="7659" y="2487"/>
                  </a:cubicBezTo>
                  <a:cubicBezTo>
                    <a:pt x="7599" y="2507"/>
                    <a:pt x="7520" y="2526"/>
                    <a:pt x="7440" y="2586"/>
                  </a:cubicBezTo>
                  <a:cubicBezTo>
                    <a:pt x="7361" y="2626"/>
                    <a:pt x="7321" y="2646"/>
                    <a:pt x="7241" y="2705"/>
                  </a:cubicBezTo>
                  <a:cubicBezTo>
                    <a:pt x="6525" y="3083"/>
                    <a:pt x="5709" y="3223"/>
                    <a:pt x="5013" y="3640"/>
                  </a:cubicBezTo>
                  <a:cubicBezTo>
                    <a:pt x="4874" y="3720"/>
                    <a:pt x="4755" y="3800"/>
                    <a:pt x="4615" y="3819"/>
                  </a:cubicBezTo>
                  <a:lnTo>
                    <a:pt x="4317" y="3899"/>
                  </a:lnTo>
                  <a:cubicBezTo>
                    <a:pt x="4178" y="3939"/>
                    <a:pt x="4058" y="4018"/>
                    <a:pt x="3939" y="4078"/>
                  </a:cubicBezTo>
                  <a:cubicBezTo>
                    <a:pt x="3840" y="4118"/>
                    <a:pt x="3740" y="4178"/>
                    <a:pt x="3641" y="4197"/>
                  </a:cubicBezTo>
                  <a:cubicBezTo>
                    <a:pt x="3442" y="4277"/>
                    <a:pt x="3243" y="4357"/>
                    <a:pt x="3044" y="4396"/>
                  </a:cubicBezTo>
                  <a:cubicBezTo>
                    <a:pt x="2845" y="4476"/>
                    <a:pt x="2646" y="4516"/>
                    <a:pt x="2447" y="4595"/>
                  </a:cubicBezTo>
                  <a:cubicBezTo>
                    <a:pt x="2348" y="4615"/>
                    <a:pt x="2268" y="4675"/>
                    <a:pt x="2169" y="4715"/>
                  </a:cubicBezTo>
                  <a:cubicBezTo>
                    <a:pt x="2129" y="4754"/>
                    <a:pt x="2049" y="4774"/>
                    <a:pt x="1990" y="4794"/>
                  </a:cubicBezTo>
                  <a:cubicBezTo>
                    <a:pt x="1890" y="4854"/>
                    <a:pt x="1791" y="4874"/>
                    <a:pt x="1691" y="4894"/>
                  </a:cubicBezTo>
                  <a:cubicBezTo>
                    <a:pt x="1592" y="4914"/>
                    <a:pt x="1472" y="4973"/>
                    <a:pt x="1373" y="4993"/>
                  </a:cubicBezTo>
                  <a:cubicBezTo>
                    <a:pt x="955" y="5152"/>
                    <a:pt x="498" y="5212"/>
                    <a:pt x="140" y="5490"/>
                  </a:cubicBezTo>
                  <a:cubicBezTo>
                    <a:pt x="80" y="5570"/>
                    <a:pt x="40" y="5650"/>
                    <a:pt x="0" y="5709"/>
                  </a:cubicBezTo>
                  <a:cubicBezTo>
                    <a:pt x="0" y="6129"/>
                    <a:pt x="149" y="6257"/>
                    <a:pt x="347" y="6257"/>
                  </a:cubicBezTo>
                  <a:cubicBezTo>
                    <a:pt x="496" y="6257"/>
                    <a:pt x="673" y="6184"/>
                    <a:pt x="836" y="6107"/>
                  </a:cubicBezTo>
                  <a:cubicBezTo>
                    <a:pt x="1950" y="5610"/>
                    <a:pt x="3123" y="5272"/>
                    <a:pt x="4277" y="4894"/>
                  </a:cubicBezTo>
                  <a:cubicBezTo>
                    <a:pt x="5869" y="4178"/>
                    <a:pt x="7520" y="3601"/>
                    <a:pt x="9151" y="2984"/>
                  </a:cubicBezTo>
                  <a:cubicBezTo>
                    <a:pt x="10583" y="2327"/>
                    <a:pt x="12015" y="1770"/>
                    <a:pt x="13488" y="1273"/>
                  </a:cubicBezTo>
                  <a:cubicBezTo>
                    <a:pt x="13607" y="1213"/>
                    <a:pt x="13706" y="1114"/>
                    <a:pt x="13686" y="975"/>
                  </a:cubicBezTo>
                  <a:cubicBezTo>
                    <a:pt x="13633" y="957"/>
                    <a:pt x="13577" y="953"/>
                    <a:pt x="13521" y="953"/>
                  </a:cubicBezTo>
                  <a:cubicBezTo>
                    <a:pt x="13484" y="953"/>
                    <a:pt x="13446" y="955"/>
                    <a:pt x="13408" y="955"/>
                  </a:cubicBezTo>
                  <a:cubicBezTo>
                    <a:pt x="13313" y="955"/>
                    <a:pt x="13219" y="945"/>
                    <a:pt x="13129" y="875"/>
                  </a:cubicBezTo>
                  <a:cubicBezTo>
                    <a:pt x="13428" y="617"/>
                    <a:pt x="13965" y="637"/>
                    <a:pt x="14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5"/>
            <p:cNvSpPr/>
            <p:nvPr/>
          </p:nvSpPr>
          <p:spPr>
            <a:xfrm>
              <a:off x="5425025" y="1202425"/>
              <a:ext cx="166125" cy="70125"/>
            </a:xfrm>
            <a:custGeom>
              <a:avLst/>
              <a:gdLst/>
              <a:ahLst/>
              <a:cxnLst/>
              <a:rect l="l" t="t" r="r" b="b"/>
              <a:pathLst>
                <a:path w="6645" h="2805" extrusionOk="0">
                  <a:moveTo>
                    <a:pt x="6108" y="0"/>
                  </a:moveTo>
                  <a:cubicBezTo>
                    <a:pt x="6008" y="119"/>
                    <a:pt x="5849" y="80"/>
                    <a:pt x="5710" y="139"/>
                  </a:cubicBezTo>
                  <a:cubicBezTo>
                    <a:pt x="4476" y="637"/>
                    <a:pt x="3263" y="1213"/>
                    <a:pt x="1970" y="1572"/>
                  </a:cubicBezTo>
                  <a:cubicBezTo>
                    <a:pt x="1811" y="1711"/>
                    <a:pt x="1532" y="1572"/>
                    <a:pt x="1413" y="1770"/>
                  </a:cubicBezTo>
                  <a:cubicBezTo>
                    <a:pt x="1361" y="1815"/>
                    <a:pt x="1292" y="1821"/>
                    <a:pt x="1220" y="1821"/>
                  </a:cubicBezTo>
                  <a:cubicBezTo>
                    <a:pt x="1196" y="1821"/>
                    <a:pt x="1171" y="1820"/>
                    <a:pt x="1147" y="1820"/>
                  </a:cubicBezTo>
                  <a:cubicBezTo>
                    <a:pt x="1050" y="1820"/>
                    <a:pt x="955" y="1830"/>
                    <a:pt x="896" y="1930"/>
                  </a:cubicBezTo>
                  <a:lnTo>
                    <a:pt x="916" y="1930"/>
                  </a:lnTo>
                  <a:cubicBezTo>
                    <a:pt x="796" y="2009"/>
                    <a:pt x="637" y="1989"/>
                    <a:pt x="538" y="2089"/>
                  </a:cubicBezTo>
                  <a:cubicBezTo>
                    <a:pt x="438" y="2188"/>
                    <a:pt x="279" y="2129"/>
                    <a:pt x="199" y="2268"/>
                  </a:cubicBezTo>
                  <a:lnTo>
                    <a:pt x="20" y="2427"/>
                  </a:lnTo>
                  <a:cubicBezTo>
                    <a:pt x="1" y="2686"/>
                    <a:pt x="199" y="2725"/>
                    <a:pt x="398" y="2805"/>
                  </a:cubicBezTo>
                  <a:cubicBezTo>
                    <a:pt x="1393" y="2765"/>
                    <a:pt x="2268" y="2268"/>
                    <a:pt x="3203" y="1969"/>
                  </a:cubicBezTo>
                  <a:cubicBezTo>
                    <a:pt x="3323" y="1910"/>
                    <a:pt x="3482" y="1830"/>
                    <a:pt x="3621" y="1790"/>
                  </a:cubicBezTo>
                  <a:cubicBezTo>
                    <a:pt x="3701" y="1770"/>
                    <a:pt x="3760" y="1731"/>
                    <a:pt x="3820" y="1711"/>
                  </a:cubicBezTo>
                  <a:cubicBezTo>
                    <a:pt x="3959" y="1671"/>
                    <a:pt x="4079" y="1591"/>
                    <a:pt x="4198" y="1532"/>
                  </a:cubicBezTo>
                  <a:cubicBezTo>
                    <a:pt x="4277" y="1512"/>
                    <a:pt x="4357" y="1472"/>
                    <a:pt x="4397" y="1432"/>
                  </a:cubicBezTo>
                  <a:cubicBezTo>
                    <a:pt x="4576" y="1333"/>
                    <a:pt x="4775" y="1233"/>
                    <a:pt x="4974" y="1174"/>
                  </a:cubicBezTo>
                  <a:cubicBezTo>
                    <a:pt x="5193" y="1074"/>
                    <a:pt x="5411" y="975"/>
                    <a:pt x="5590" y="796"/>
                  </a:cubicBezTo>
                  <a:cubicBezTo>
                    <a:pt x="5650" y="736"/>
                    <a:pt x="5690" y="716"/>
                    <a:pt x="5750" y="676"/>
                  </a:cubicBezTo>
                  <a:cubicBezTo>
                    <a:pt x="5775" y="662"/>
                    <a:pt x="5798" y="656"/>
                    <a:pt x="5820" y="656"/>
                  </a:cubicBezTo>
                  <a:cubicBezTo>
                    <a:pt x="5919" y="656"/>
                    <a:pt x="5990" y="776"/>
                    <a:pt x="6088" y="776"/>
                  </a:cubicBezTo>
                  <a:cubicBezTo>
                    <a:pt x="6167" y="776"/>
                    <a:pt x="6207" y="716"/>
                    <a:pt x="6267" y="676"/>
                  </a:cubicBezTo>
                  <a:cubicBezTo>
                    <a:pt x="6287" y="497"/>
                    <a:pt x="6247" y="279"/>
                    <a:pt x="6466" y="179"/>
                  </a:cubicBezTo>
                  <a:cubicBezTo>
                    <a:pt x="6499" y="196"/>
                    <a:pt x="6525" y="205"/>
                    <a:pt x="6548" y="205"/>
                  </a:cubicBezTo>
                  <a:cubicBezTo>
                    <a:pt x="6582" y="205"/>
                    <a:pt x="6610" y="186"/>
                    <a:pt x="6645" y="139"/>
                  </a:cubicBezTo>
                  <a:lnTo>
                    <a:pt x="66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5"/>
            <p:cNvSpPr/>
            <p:nvPr/>
          </p:nvSpPr>
          <p:spPr>
            <a:xfrm>
              <a:off x="5315625" y="1205400"/>
              <a:ext cx="152700" cy="63550"/>
            </a:xfrm>
            <a:custGeom>
              <a:avLst/>
              <a:gdLst/>
              <a:ahLst/>
              <a:cxnLst/>
              <a:rect l="l" t="t" r="r" b="b"/>
              <a:pathLst>
                <a:path w="6108" h="2542" extrusionOk="0">
                  <a:moveTo>
                    <a:pt x="5610" y="0"/>
                  </a:moveTo>
                  <a:cubicBezTo>
                    <a:pt x="3780" y="299"/>
                    <a:pt x="2168" y="1273"/>
                    <a:pt x="418" y="1870"/>
                  </a:cubicBezTo>
                  <a:cubicBezTo>
                    <a:pt x="299" y="1970"/>
                    <a:pt x="179" y="2089"/>
                    <a:pt x="80" y="2208"/>
                  </a:cubicBezTo>
                  <a:cubicBezTo>
                    <a:pt x="20" y="2288"/>
                    <a:pt x="0" y="2368"/>
                    <a:pt x="20" y="2447"/>
                  </a:cubicBezTo>
                  <a:cubicBezTo>
                    <a:pt x="80" y="2517"/>
                    <a:pt x="149" y="2542"/>
                    <a:pt x="221" y="2542"/>
                  </a:cubicBezTo>
                  <a:cubicBezTo>
                    <a:pt x="294" y="2542"/>
                    <a:pt x="368" y="2517"/>
                    <a:pt x="438" y="2487"/>
                  </a:cubicBezTo>
                  <a:cubicBezTo>
                    <a:pt x="1293" y="2208"/>
                    <a:pt x="2168" y="1910"/>
                    <a:pt x="3004" y="1632"/>
                  </a:cubicBezTo>
                  <a:cubicBezTo>
                    <a:pt x="3024" y="1592"/>
                    <a:pt x="3084" y="1592"/>
                    <a:pt x="3163" y="1572"/>
                  </a:cubicBezTo>
                  <a:cubicBezTo>
                    <a:pt x="3223" y="1532"/>
                    <a:pt x="3282" y="1492"/>
                    <a:pt x="3362" y="1472"/>
                  </a:cubicBezTo>
                  <a:cubicBezTo>
                    <a:pt x="3402" y="1472"/>
                    <a:pt x="3481" y="1433"/>
                    <a:pt x="3521" y="1413"/>
                  </a:cubicBezTo>
                  <a:cubicBezTo>
                    <a:pt x="3621" y="1313"/>
                    <a:pt x="3780" y="1353"/>
                    <a:pt x="3879" y="1273"/>
                  </a:cubicBezTo>
                  <a:cubicBezTo>
                    <a:pt x="3899" y="1214"/>
                    <a:pt x="3959" y="1214"/>
                    <a:pt x="3999" y="1214"/>
                  </a:cubicBezTo>
                  <a:cubicBezTo>
                    <a:pt x="4098" y="1194"/>
                    <a:pt x="4158" y="1114"/>
                    <a:pt x="4217" y="1094"/>
                  </a:cubicBezTo>
                  <a:cubicBezTo>
                    <a:pt x="4257" y="1055"/>
                    <a:pt x="4317" y="1055"/>
                    <a:pt x="4377" y="1055"/>
                  </a:cubicBezTo>
                  <a:cubicBezTo>
                    <a:pt x="4476" y="975"/>
                    <a:pt x="4595" y="975"/>
                    <a:pt x="4715" y="915"/>
                  </a:cubicBezTo>
                  <a:cubicBezTo>
                    <a:pt x="5192" y="756"/>
                    <a:pt x="5650" y="557"/>
                    <a:pt x="6107" y="358"/>
                  </a:cubicBezTo>
                  <a:cubicBezTo>
                    <a:pt x="6107" y="20"/>
                    <a:pt x="5849" y="4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5"/>
            <p:cNvSpPr/>
            <p:nvPr/>
          </p:nvSpPr>
          <p:spPr>
            <a:xfrm>
              <a:off x="5454375" y="1188475"/>
              <a:ext cx="75600" cy="26400"/>
            </a:xfrm>
            <a:custGeom>
              <a:avLst/>
              <a:gdLst/>
              <a:ahLst/>
              <a:cxnLst/>
              <a:rect l="l" t="t" r="r" b="b"/>
              <a:pathLst>
                <a:path w="3024" h="1056" extrusionOk="0">
                  <a:moveTo>
                    <a:pt x="1995" y="0"/>
                  </a:moveTo>
                  <a:cubicBezTo>
                    <a:pt x="1224" y="0"/>
                    <a:pt x="578" y="315"/>
                    <a:pt x="0" y="876"/>
                  </a:cubicBezTo>
                  <a:cubicBezTo>
                    <a:pt x="199" y="896"/>
                    <a:pt x="418" y="856"/>
                    <a:pt x="557" y="1055"/>
                  </a:cubicBezTo>
                  <a:cubicBezTo>
                    <a:pt x="1432" y="896"/>
                    <a:pt x="2228" y="538"/>
                    <a:pt x="3024" y="240"/>
                  </a:cubicBezTo>
                  <a:cubicBezTo>
                    <a:pt x="2845" y="180"/>
                    <a:pt x="2626" y="240"/>
                    <a:pt x="2487" y="41"/>
                  </a:cubicBezTo>
                  <a:cubicBezTo>
                    <a:pt x="2317" y="14"/>
                    <a:pt x="2154"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5"/>
            <p:cNvSpPr/>
            <p:nvPr/>
          </p:nvSpPr>
          <p:spPr>
            <a:xfrm>
              <a:off x="5447400" y="1245600"/>
              <a:ext cx="12950" cy="4575"/>
            </a:xfrm>
            <a:custGeom>
              <a:avLst/>
              <a:gdLst/>
              <a:ahLst/>
              <a:cxnLst/>
              <a:rect l="l" t="t" r="r" b="b"/>
              <a:pathLst>
                <a:path w="518" h="183" extrusionOk="0">
                  <a:moveTo>
                    <a:pt x="357" y="1"/>
                  </a:moveTo>
                  <a:cubicBezTo>
                    <a:pt x="211" y="1"/>
                    <a:pt x="74" y="22"/>
                    <a:pt x="1" y="183"/>
                  </a:cubicBezTo>
                  <a:cubicBezTo>
                    <a:pt x="180" y="183"/>
                    <a:pt x="379" y="183"/>
                    <a:pt x="518" y="4"/>
                  </a:cubicBezTo>
                  <a:cubicBezTo>
                    <a:pt x="465" y="4"/>
                    <a:pt x="410" y="1"/>
                    <a:pt x="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5"/>
            <p:cNvSpPr/>
            <p:nvPr/>
          </p:nvSpPr>
          <p:spPr>
            <a:xfrm>
              <a:off x="5460325" y="1241550"/>
              <a:ext cx="13950" cy="5225"/>
            </a:xfrm>
            <a:custGeom>
              <a:avLst/>
              <a:gdLst/>
              <a:ahLst/>
              <a:cxnLst/>
              <a:rect l="l" t="t" r="r" b="b"/>
              <a:pathLst>
                <a:path w="558" h="209" extrusionOk="0">
                  <a:moveTo>
                    <a:pt x="341" y="1"/>
                  </a:moveTo>
                  <a:cubicBezTo>
                    <a:pt x="193" y="1"/>
                    <a:pt x="69" y="29"/>
                    <a:pt x="1" y="205"/>
                  </a:cubicBezTo>
                  <a:cubicBezTo>
                    <a:pt x="23" y="207"/>
                    <a:pt x="45" y="208"/>
                    <a:pt x="67" y="208"/>
                  </a:cubicBezTo>
                  <a:cubicBezTo>
                    <a:pt x="256" y="208"/>
                    <a:pt x="415" y="132"/>
                    <a:pt x="558" y="7"/>
                  </a:cubicBezTo>
                  <a:cubicBezTo>
                    <a:pt x="483" y="7"/>
                    <a:pt x="409"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5"/>
            <p:cNvSpPr/>
            <p:nvPr/>
          </p:nvSpPr>
          <p:spPr>
            <a:xfrm>
              <a:off x="5567250" y="1202300"/>
              <a:ext cx="9975" cy="3775"/>
            </a:xfrm>
            <a:custGeom>
              <a:avLst/>
              <a:gdLst/>
              <a:ahLst/>
              <a:cxnLst/>
              <a:rect l="l" t="t" r="r" b="b"/>
              <a:pathLst>
                <a:path w="399" h="151" extrusionOk="0">
                  <a:moveTo>
                    <a:pt x="330" y="0"/>
                  </a:moveTo>
                  <a:cubicBezTo>
                    <a:pt x="209" y="0"/>
                    <a:pt x="84" y="44"/>
                    <a:pt x="1" y="144"/>
                  </a:cubicBezTo>
                  <a:cubicBezTo>
                    <a:pt x="38" y="148"/>
                    <a:pt x="72" y="151"/>
                    <a:pt x="105" y="151"/>
                  </a:cubicBezTo>
                  <a:cubicBezTo>
                    <a:pt x="228" y="151"/>
                    <a:pt x="320" y="115"/>
                    <a:pt x="399" y="5"/>
                  </a:cubicBezTo>
                  <a:cubicBezTo>
                    <a:pt x="376" y="2"/>
                    <a:pt x="353" y="0"/>
                    <a:pt x="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5"/>
            <p:cNvSpPr/>
            <p:nvPr/>
          </p:nvSpPr>
          <p:spPr>
            <a:xfrm>
              <a:off x="5533950" y="1189175"/>
              <a:ext cx="8475" cy="3825"/>
            </a:xfrm>
            <a:custGeom>
              <a:avLst/>
              <a:gdLst/>
              <a:ahLst/>
              <a:cxnLst/>
              <a:rect l="l" t="t" r="r" b="b"/>
              <a:pathLst>
                <a:path w="339" h="153" extrusionOk="0">
                  <a:moveTo>
                    <a:pt x="252" y="1"/>
                  </a:moveTo>
                  <a:cubicBezTo>
                    <a:pt x="144" y="1"/>
                    <a:pt x="47" y="58"/>
                    <a:pt x="0" y="152"/>
                  </a:cubicBezTo>
                  <a:cubicBezTo>
                    <a:pt x="139" y="152"/>
                    <a:pt x="259" y="112"/>
                    <a:pt x="338" y="13"/>
                  </a:cubicBezTo>
                  <a:cubicBezTo>
                    <a:pt x="309" y="4"/>
                    <a:pt x="280"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5"/>
            <p:cNvSpPr/>
            <p:nvPr/>
          </p:nvSpPr>
          <p:spPr>
            <a:xfrm>
              <a:off x="5403150" y="1237225"/>
              <a:ext cx="8975" cy="3500"/>
            </a:xfrm>
            <a:custGeom>
              <a:avLst/>
              <a:gdLst/>
              <a:ahLst/>
              <a:cxnLst/>
              <a:rect l="l" t="t" r="r" b="b"/>
              <a:pathLst>
                <a:path w="359" h="140" extrusionOk="0">
                  <a:moveTo>
                    <a:pt x="358" y="0"/>
                  </a:moveTo>
                  <a:cubicBezTo>
                    <a:pt x="199" y="0"/>
                    <a:pt x="80" y="20"/>
                    <a:pt x="0" y="140"/>
                  </a:cubicBezTo>
                  <a:cubicBezTo>
                    <a:pt x="159" y="140"/>
                    <a:pt x="279" y="14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5"/>
            <p:cNvSpPr/>
            <p:nvPr/>
          </p:nvSpPr>
          <p:spPr>
            <a:xfrm>
              <a:off x="5437950" y="1250150"/>
              <a:ext cx="9475" cy="4175"/>
            </a:xfrm>
            <a:custGeom>
              <a:avLst/>
              <a:gdLst/>
              <a:ahLst/>
              <a:cxnLst/>
              <a:rect l="l" t="t" r="r" b="b"/>
              <a:pathLst>
                <a:path w="379" h="167" extrusionOk="0">
                  <a:moveTo>
                    <a:pt x="379" y="1"/>
                  </a:moveTo>
                  <a:cubicBezTo>
                    <a:pt x="220" y="1"/>
                    <a:pt x="100" y="1"/>
                    <a:pt x="1" y="160"/>
                  </a:cubicBezTo>
                  <a:cubicBezTo>
                    <a:pt x="33" y="164"/>
                    <a:pt x="64" y="166"/>
                    <a:pt x="94" y="166"/>
                  </a:cubicBezTo>
                  <a:cubicBezTo>
                    <a:pt x="213" y="166"/>
                    <a:pt x="315" y="128"/>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5"/>
            <p:cNvSpPr/>
            <p:nvPr/>
          </p:nvSpPr>
          <p:spPr>
            <a:xfrm>
              <a:off x="5425025" y="1228900"/>
              <a:ext cx="8475" cy="3375"/>
            </a:xfrm>
            <a:custGeom>
              <a:avLst/>
              <a:gdLst/>
              <a:ahLst/>
              <a:cxnLst/>
              <a:rect l="l" t="t" r="r" b="b"/>
              <a:pathLst>
                <a:path w="339" h="135" extrusionOk="0">
                  <a:moveTo>
                    <a:pt x="250" y="0"/>
                  </a:moveTo>
                  <a:cubicBezTo>
                    <a:pt x="161" y="0"/>
                    <a:pt x="75" y="45"/>
                    <a:pt x="1" y="135"/>
                  </a:cubicBezTo>
                  <a:cubicBezTo>
                    <a:pt x="120" y="135"/>
                    <a:pt x="279" y="135"/>
                    <a:pt x="339" y="15"/>
                  </a:cubicBezTo>
                  <a:cubicBezTo>
                    <a:pt x="309" y="5"/>
                    <a:pt x="279"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5"/>
            <p:cNvSpPr/>
            <p:nvPr/>
          </p:nvSpPr>
          <p:spPr>
            <a:xfrm>
              <a:off x="5430000" y="1254625"/>
              <a:ext cx="8475" cy="4500"/>
            </a:xfrm>
            <a:custGeom>
              <a:avLst/>
              <a:gdLst/>
              <a:ahLst/>
              <a:cxnLst/>
              <a:rect l="l" t="t" r="r" b="b"/>
              <a:pathLst>
                <a:path w="339" h="180" extrusionOk="0">
                  <a:moveTo>
                    <a:pt x="339" y="1"/>
                  </a:moveTo>
                  <a:cubicBezTo>
                    <a:pt x="199" y="1"/>
                    <a:pt x="40" y="21"/>
                    <a:pt x="0" y="180"/>
                  </a:cubicBezTo>
                  <a:cubicBezTo>
                    <a:pt x="140" y="180"/>
                    <a:pt x="279" y="12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5"/>
            <p:cNvSpPr/>
            <p:nvPr/>
          </p:nvSpPr>
          <p:spPr>
            <a:xfrm>
              <a:off x="5393700" y="1242575"/>
              <a:ext cx="5000" cy="2625"/>
            </a:xfrm>
            <a:custGeom>
              <a:avLst/>
              <a:gdLst/>
              <a:ahLst/>
              <a:cxnLst/>
              <a:rect l="l" t="t" r="r" b="b"/>
              <a:pathLst>
                <a:path w="200" h="105" extrusionOk="0">
                  <a:moveTo>
                    <a:pt x="153" y="0"/>
                  </a:moveTo>
                  <a:cubicBezTo>
                    <a:pt x="86" y="0"/>
                    <a:pt x="50" y="39"/>
                    <a:pt x="0" y="105"/>
                  </a:cubicBezTo>
                  <a:cubicBezTo>
                    <a:pt x="80" y="65"/>
                    <a:pt x="159" y="25"/>
                    <a:pt x="199" y="5"/>
                  </a:cubicBezTo>
                  <a:cubicBezTo>
                    <a:pt x="182" y="2"/>
                    <a:pt x="167"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5"/>
            <p:cNvSpPr/>
            <p:nvPr/>
          </p:nvSpPr>
          <p:spPr>
            <a:xfrm>
              <a:off x="5415075" y="1233250"/>
              <a:ext cx="5500" cy="3500"/>
            </a:xfrm>
            <a:custGeom>
              <a:avLst/>
              <a:gdLst/>
              <a:ahLst/>
              <a:cxnLst/>
              <a:rect l="l" t="t" r="r" b="b"/>
              <a:pathLst>
                <a:path w="220" h="140" extrusionOk="0">
                  <a:moveTo>
                    <a:pt x="220" y="0"/>
                  </a:moveTo>
                  <a:cubicBezTo>
                    <a:pt x="120" y="0"/>
                    <a:pt x="40" y="60"/>
                    <a:pt x="1" y="140"/>
                  </a:cubicBezTo>
                  <a:cubicBezTo>
                    <a:pt x="80" y="80"/>
                    <a:pt x="140" y="6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5"/>
            <p:cNvSpPr/>
            <p:nvPr/>
          </p:nvSpPr>
          <p:spPr>
            <a:xfrm>
              <a:off x="5529475" y="1171075"/>
              <a:ext cx="25875" cy="13300"/>
            </a:xfrm>
            <a:custGeom>
              <a:avLst/>
              <a:gdLst/>
              <a:ahLst/>
              <a:cxnLst/>
              <a:rect l="l" t="t" r="r" b="b"/>
              <a:pathLst>
                <a:path w="1035" h="532" extrusionOk="0">
                  <a:moveTo>
                    <a:pt x="1034" y="1"/>
                  </a:moveTo>
                  <a:lnTo>
                    <a:pt x="1034" y="1"/>
                  </a:lnTo>
                  <a:cubicBezTo>
                    <a:pt x="637" y="100"/>
                    <a:pt x="298" y="259"/>
                    <a:pt x="0" y="518"/>
                  </a:cubicBezTo>
                  <a:cubicBezTo>
                    <a:pt x="63" y="527"/>
                    <a:pt x="125" y="531"/>
                    <a:pt x="185" y="531"/>
                  </a:cubicBezTo>
                  <a:cubicBezTo>
                    <a:pt x="539" y="531"/>
                    <a:pt x="830" y="375"/>
                    <a:pt x="1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5"/>
            <p:cNvSpPr/>
            <p:nvPr/>
          </p:nvSpPr>
          <p:spPr>
            <a:xfrm>
              <a:off x="5517025" y="1183925"/>
              <a:ext cx="12450" cy="5600"/>
            </a:xfrm>
            <a:custGeom>
              <a:avLst/>
              <a:gdLst/>
              <a:ahLst/>
              <a:cxnLst/>
              <a:rect l="l" t="t" r="r" b="b"/>
              <a:pathLst>
                <a:path w="498" h="224" extrusionOk="0">
                  <a:moveTo>
                    <a:pt x="427" y="0"/>
                  </a:moveTo>
                  <a:cubicBezTo>
                    <a:pt x="257" y="0"/>
                    <a:pt x="106" y="65"/>
                    <a:pt x="1" y="223"/>
                  </a:cubicBezTo>
                  <a:cubicBezTo>
                    <a:pt x="26" y="223"/>
                    <a:pt x="53" y="223"/>
                    <a:pt x="79" y="223"/>
                  </a:cubicBezTo>
                  <a:cubicBezTo>
                    <a:pt x="240" y="223"/>
                    <a:pt x="413" y="209"/>
                    <a:pt x="498" y="4"/>
                  </a:cubicBezTo>
                  <a:cubicBezTo>
                    <a:pt x="474" y="2"/>
                    <a:pt x="450"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5"/>
            <p:cNvSpPr/>
            <p:nvPr/>
          </p:nvSpPr>
          <p:spPr>
            <a:xfrm>
              <a:off x="5314125" y="1119175"/>
              <a:ext cx="185025" cy="31700"/>
            </a:xfrm>
            <a:custGeom>
              <a:avLst/>
              <a:gdLst/>
              <a:ahLst/>
              <a:cxnLst/>
              <a:rect l="l" t="t" r="r" b="b"/>
              <a:pathLst>
                <a:path w="7401" h="1268" extrusionOk="0">
                  <a:moveTo>
                    <a:pt x="6357" y="0"/>
                  </a:moveTo>
                  <a:cubicBezTo>
                    <a:pt x="6265" y="0"/>
                    <a:pt x="6166" y="15"/>
                    <a:pt x="6068" y="48"/>
                  </a:cubicBezTo>
                  <a:cubicBezTo>
                    <a:pt x="5865" y="119"/>
                    <a:pt x="5648" y="134"/>
                    <a:pt x="5433" y="134"/>
                  </a:cubicBezTo>
                  <a:cubicBezTo>
                    <a:pt x="5290" y="134"/>
                    <a:pt x="5149" y="127"/>
                    <a:pt x="5013" y="127"/>
                  </a:cubicBezTo>
                  <a:cubicBezTo>
                    <a:pt x="4576" y="127"/>
                    <a:pt x="4156" y="110"/>
                    <a:pt x="3742" y="110"/>
                  </a:cubicBezTo>
                  <a:cubicBezTo>
                    <a:pt x="3535" y="110"/>
                    <a:pt x="3329" y="114"/>
                    <a:pt x="3124" y="127"/>
                  </a:cubicBezTo>
                  <a:cubicBezTo>
                    <a:pt x="2964" y="147"/>
                    <a:pt x="2845" y="167"/>
                    <a:pt x="2686" y="187"/>
                  </a:cubicBezTo>
                  <a:cubicBezTo>
                    <a:pt x="2248" y="366"/>
                    <a:pt x="1751" y="267"/>
                    <a:pt x="1293" y="366"/>
                  </a:cubicBezTo>
                  <a:cubicBezTo>
                    <a:pt x="896" y="525"/>
                    <a:pt x="418" y="366"/>
                    <a:pt x="60" y="664"/>
                  </a:cubicBezTo>
                  <a:cubicBezTo>
                    <a:pt x="0" y="764"/>
                    <a:pt x="20" y="843"/>
                    <a:pt x="80" y="943"/>
                  </a:cubicBezTo>
                  <a:cubicBezTo>
                    <a:pt x="364" y="1227"/>
                    <a:pt x="709" y="1268"/>
                    <a:pt x="1065" y="1268"/>
                  </a:cubicBezTo>
                  <a:cubicBezTo>
                    <a:pt x="1207" y="1268"/>
                    <a:pt x="1350" y="1261"/>
                    <a:pt x="1492" y="1261"/>
                  </a:cubicBezTo>
                  <a:cubicBezTo>
                    <a:pt x="2169" y="1082"/>
                    <a:pt x="2845" y="1142"/>
                    <a:pt x="3521" y="1042"/>
                  </a:cubicBezTo>
                  <a:cubicBezTo>
                    <a:pt x="4337" y="843"/>
                    <a:pt x="5173" y="923"/>
                    <a:pt x="6008" y="724"/>
                  </a:cubicBezTo>
                  <a:cubicBezTo>
                    <a:pt x="6426" y="664"/>
                    <a:pt x="6824" y="585"/>
                    <a:pt x="7222" y="525"/>
                  </a:cubicBezTo>
                  <a:cubicBezTo>
                    <a:pt x="7301" y="485"/>
                    <a:pt x="7361" y="446"/>
                    <a:pt x="7401" y="346"/>
                  </a:cubicBezTo>
                  <a:cubicBezTo>
                    <a:pt x="7401" y="286"/>
                    <a:pt x="7361" y="247"/>
                    <a:pt x="7361" y="187"/>
                  </a:cubicBezTo>
                  <a:cubicBezTo>
                    <a:pt x="7251" y="58"/>
                    <a:pt x="7117" y="33"/>
                    <a:pt x="6978" y="33"/>
                  </a:cubicBezTo>
                  <a:cubicBezTo>
                    <a:pt x="6891" y="33"/>
                    <a:pt x="6802" y="42"/>
                    <a:pt x="6716" y="42"/>
                  </a:cubicBezTo>
                  <a:cubicBezTo>
                    <a:pt x="6664" y="42"/>
                    <a:pt x="6614" y="39"/>
                    <a:pt x="6565" y="28"/>
                  </a:cubicBezTo>
                  <a:cubicBezTo>
                    <a:pt x="6502" y="10"/>
                    <a:pt x="6432" y="0"/>
                    <a:pt x="6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5"/>
            <p:cNvSpPr/>
            <p:nvPr/>
          </p:nvSpPr>
          <p:spPr>
            <a:xfrm>
              <a:off x="5510075" y="1104450"/>
              <a:ext cx="94000" cy="16950"/>
            </a:xfrm>
            <a:custGeom>
              <a:avLst/>
              <a:gdLst/>
              <a:ahLst/>
              <a:cxnLst/>
              <a:rect l="l" t="t" r="r" b="b"/>
              <a:pathLst>
                <a:path w="3760" h="678" extrusionOk="0">
                  <a:moveTo>
                    <a:pt x="995" y="0"/>
                  </a:moveTo>
                  <a:cubicBezTo>
                    <a:pt x="716" y="0"/>
                    <a:pt x="458" y="0"/>
                    <a:pt x="179" y="100"/>
                  </a:cubicBezTo>
                  <a:cubicBezTo>
                    <a:pt x="100" y="139"/>
                    <a:pt x="60" y="199"/>
                    <a:pt x="0" y="279"/>
                  </a:cubicBezTo>
                  <a:cubicBezTo>
                    <a:pt x="20" y="577"/>
                    <a:pt x="279" y="557"/>
                    <a:pt x="438" y="597"/>
                  </a:cubicBezTo>
                  <a:cubicBezTo>
                    <a:pt x="498" y="597"/>
                    <a:pt x="517" y="637"/>
                    <a:pt x="577" y="637"/>
                  </a:cubicBezTo>
                  <a:cubicBezTo>
                    <a:pt x="696" y="637"/>
                    <a:pt x="816" y="597"/>
                    <a:pt x="935" y="597"/>
                  </a:cubicBezTo>
                  <a:cubicBezTo>
                    <a:pt x="1172" y="640"/>
                    <a:pt x="1396" y="677"/>
                    <a:pt x="1616" y="677"/>
                  </a:cubicBezTo>
                  <a:cubicBezTo>
                    <a:pt x="1803" y="677"/>
                    <a:pt x="1986" y="650"/>
                    <a:pt x="2168" y="577"/>
                  </a:cubicBezTo>
                  <a:lnTo>
                    <a:pt x="2348" y="577"/>
                  </a:lnTo>
                  <a:cubicBezTo>
                    <a:pt x="2367" y="617"/>
                    <a:pt x="2397" y="637"/>
                    <a:pt x="2427" y="637"/>
                  </a:cubicBezTo>
                  <a:cubicBezTo>
                    <a:pt x="2457" y="637"/>
                    <a:pt x="2487" y="617"/>
                    <a:pt x="2507" y="577"/>
                  </a:cubicBezTo>
                  <a:cubicBezTo>
                    <a:pt x="2587" y="566"/>
                    <a:pt x="2667" y="562"/>
                    <a:pt x="2746" y="562"/>
                  </a:cubicBezTo>
                  <a:cubicBezTo>
                    <a:pt x="2893" y="562"/>
                    <a:pt x="3038" y="575"/>
                    <a:pt x="3180" y="575"/>
                  </a:cubicBezTo>
                  <a:cubicBezTo>
                    <a:pt x="3378" y="575"/>
                    <a:pt x="3571" y="551"/>
                    <a:pt x="3760" y="438"/>
                  </a:cubicBezTo>
                  <a:cubicBezTo>
                    <a:pt x="3622" y="418"/>
                    <a:pt x="3484" y="412"/>
                    <a:pt x="3345" y="412"/>
                  </a:cubicBezTo>
                  <a:cubicBezTo>
                    <a:pt x="3080" y="412"/>
                    <a:pt x="2814" y="435"/>
                    <a:pt x="2550" y="435"/>
                  </a:cubicBezTo>
                  <a:cubicBezTo>
                    <a:pt x="2253" y="435"/>
                    <a:pt x="1959" y="405"/>
                    <a:pt x="1671" y="279"/>
                  </a:cubicBezTo>
                  <a:cubicBezTo>
                    <a:pt x="1512" y="60"/>
                    <a:pt x="1273" y="60"/>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5"/>
            <p:cNvSpPr/>
            <p:nvPr/>
          </p:nvSpPr>
          <p:spPr>
            <a:xfrm>
              <a:off x="5494650" y="1128300"/>
              <a:ext cx="71650" cy="4450"/>
            </a:xfrm>
            <a:custGeom>
              <a:avLst/>
              <a:gdLst/>
              <a:ahLst/>
              <a:cxnLst/>
              <a:rect l="l" t="t" r="r" b="b"/>
              <a:pathLst>
                <a:path w="2866" h="178" extrusionOk="0">
                  <a:moveTo>
                    <a:pt x="180" y="1"/>
                  </a:moveTo>
                  <a:cubicBezTo>
                    <a:pt x="120" y="61"/>
                    <a:pt x="40" y="100"/>
                    <a:pt x="1" y="160"/>
                  </a:cubicBezTo>
                  <a:cubicBezTo>
                    <a:pt x="356" y="167"/>
                    <a:pt x="706" y="177"/>
                    <a:pt x="1054" y="177"/>
                  </a:cubicBezTo>
                  <a:cubicBezTo>
                    <a:pt x="1660" y="177"/>
                    <a:pt x="2258" y="147"/>
                    <a:pt x="2865" y="21"/>
                  </a:cubicBezTo>
                  <a:cubicBezTo>
                    <a:pt x="1970" y="21"/>
                    <a:pt x="1075"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5"/>
            <p:cNvSpPr/>
            <p:nvPr/>
          </p:nvSpPr>
          <p:spPr>
            <a:xfrm>
              <a:off x="5480725" y="1114375"/>
              <a:ext cx="44275" cy="11325"/>
            </a:xfrm>
            <a:custGeom>
              <a:avLst/>
              <a:gdLst/>
              <a:ahLst/>
              <a:cxnLst/>
              <a:rect l="l" t="t" r="r" b="b"/>
              <a:pathLst>
                <a:path w="1771" h="453" extrusionOk="0">
                  <a:moveTo>
                    <a:pt x="647" y="1"/>
                  </a:moveTo>
                  <a:cubicBezTo>
                    <a:pt x="526" y="1"/>
                    <a:pt x="404" y="17"/>
                    <a:pt x="279" y="61"/>
                  </a:cubicBezTo>
                  <a:cubicBezTo>
                    <a:pt x="140" y="120"/>
                    <a:pt x="1" y="180"/>
                    <a:pt x="40" y="379"/>
                  </a:cubicBezTo>
                  <a:cubicBezTo>
                    <a:pt x="102" y="435"/>
                    <a:pt x="165" y="453"/>
                    <a:pt x="229" y="453"/>
                  </a:cubicBezTo>
                  <a:cubicBezTo>
                    <a:pt x="350" y="453"/>
                    <a:pt x="475" y="388"/>
                    <a:pt x="601" y="388"/>
                  </a:cubicBezTo>
                  <a:cubicBezTo>
                    <a:pt x="646" y="388"/>
                    <a:pt x="691" y="396"/>
                    <a:pt x="737" y="419"/>
                  </a:cubicBezTo>
                  <a:cubicBezTo>
                    <a:pt x="810" y="401"/>
                    <a:pt x="886" y="396"/>
                    <a:pt x="962" y="396"/>
                  </a:cubicBezTo>
                  <a:cubicBezTo>
                    <a:pt x="1069" y="396"/>
                    <a:pt x="1178" y="406"/>
                    <a:pt x="1285" y="406"/>
                  </a:cubicBezTo>
                  <a:cubicBezTo>
                    <a:pt x="1450" y="406"/>
                    <a:pt x="1609" y="382"/>
                    <a:pt x="1751" y="260"/>
                  </a:cubicBezTo>
                  <a:lnTo>
                    <a:pt x="1771" y="180"/>
                  </a:lnTo>
                  <a:cubicBezTo>
                    <a:pt x="1394" y="165"/>
                    <a:pt x="1028"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5"/>
            <p:cNvSpPr/>
            <p:nvPr/>
          </p:nvSpPr>
          <p:spPr>
            <a:xfrm>
              <a:off x="5533950" y="1119850"/>
              <a:ext cx="30350" cy="4750"/>
            </a:xfrm>
            <a:custGeom>
              <a:avLst/>
              <a:gdLst/>
              <a:ahLst/>
              <a:cxnLst/>
              <a:rect l="l" t="t" r="r" b="b"/>
              <a:pathLst>
                <a:path w="1214" h="190" extrusionOk="0">
                  <a:moveTo>
                    <a:pt x="1213" y="1"/>
                  </a:moveTo>
                  <a:cubicBezTo>
                    <a:pt x="796" y="1"/>
                    <a:pt x="398" y="21"/>
                    <a:pt x="0" y="21"/>
                  </a:cubicBezTo>
                  <a:cubicBezTo>
                    <a:pt x="209" y="130"/>
                    <a:pt x="413" y="190"/>
                    <a:pt x="614" y="190"/>
                  </a:cubicBezTo>
                  <a:cubicBezTo>
                    <a:pt x="816" y="190"/>
                    <a:pt x="1015" y="130"/>
                    <a:pt x="1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5"/>
            <p:cNvSpPr/>
            <p:nvPr/>
          </p:nvSpPr>
          <p:spPr>
            <a:xfrm>
              <a:off x="5568750" y="1119850"/>
              <a:ext cx="4000" cy="2275"/>
            </a:xfrm>
            <a:custGeom>
              <a:avLst/>
              <a:gdLst/>
              <a:ahLst/>
              <a:cxnLst/>
              <a:rect l="l" t="t" r="r" b="b"/>
              <a:pathLst>
                <a:path w="160" h="91" extrusionOk="0">
                  <a:moveTo>
                    <a:pt x="1" y="1"/>
                  </a:moveTo>
                  <a:cubicBezTo>
                    <a:pt x="30" y="60"/>
                    <a:pt x="60" y="90"/>
                    <a:pt x="88" y="90"/>
                  </a:cubicBezTo>
                  <a:cubicBezTo>
                    <a:pt x="115" y="90"/>
                    <a:pt x="140" y="6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5"/>
            <p:cNvSpPr/>
            <p:nvPr/>
          </p:nvSpPr>
          <p:spPr>
            <a:xfrm>
              <a:off x="5495150" y="1089025"/>
              <a:ext cx="86050" cy="22400"/>
            </a:xfrm>
            <a:custGeom>
              <a:avLst/>
              <a:gdLst/>
              <a:ahLst/>
              <a:cxnLst/>
              <a:rect l="l" t="t" r="r" b="b"/>
              <a:pathLst>
                <a:path w="3442" h="896" extrusionOk="0">
                  <a:moveTo>
                    <a:pt x="1572" y="0"/>
                  </a:moveTo>
                  <a:cubicBezTo>
                    <a:pt x="1453" y="60"/>
                    <a:pt x="1353" y="140"/>
                    <a:pt x="1214" y="179"/>
                  </a:cubicBezTo>
                  <a:cubicBezTo>
                    <a:pt x="975" y="378"/>
                    <a:pt x="657" y="259"/>
                    <a:pt x="398" y="378"/>
                  </a:cubicBezTo>
                  <a:cubicBezTo>
                    <a:pt x="219" y="478"/>
                    <a:pt x="0" y="557"/>
                    <a:pt x="279" y="796"/>
                  </a:cubicBezTo>
                  <a:cubicBezTo>
                    <a:pt x="365" y="825"/>
                    <a:pt x="453" y="835"/>
                    <a:pt x="542" y="835"/>
                  </a:cubicBezTo>
                  <a:cubicBezTo>
                    <a:pt x="751" y="835"/>
                    <a:pt x="965" y="780"/>
                    <a:pt x="1176" y="780"/>
                  </a:cubicBezTo>
                  <a:cubicBezTo>
                    <a:pt x="1310" y="780"/>
                    <a:pt x="1443" y="802"/>
                    <a:pt x="1572" y="876"/>
                  </a:cubicBezTo>
                  <a:cubicBezTo>
                    <a:pt x="1791" y="876"/>
                    <a:pt x="2049" y="896"/>
                    <a:pt x="2268" y="896"/>
                  </a:cubicBezTo>
                  <a:cubicBezTo>
                    <a:pt x="2354" y="869"/>
                    <a:pt x="2445" y="862"/>
                    <a:pt x="2540" y="862"/>
                  </a:cubicBezTo>
                  <a:cubicBezTo>
                    <a:pt x="2632" y="862"/>
                    <a:pt x="2728" y="869"/>
                    <a:pt x="2825" y="869"/>
                  </a:cubicBezTo>
                  <a:cubicBezTo>
                    <a:pt x="2998" y="869"/>
                    <a:pt x="3174" y="848"/>
                    <a:pt x="3342" y="736"/>
                  </a:cubicBezTo>
                  <a:cubicBezTo>
                    <a:pt x="3442" y="478"/>
                    <a:pt x="3342" y="279"/>
                    <a:pt x="3143" y="140"/>
                  </a:cubicBezTo>
                  <a:cubicBezTo>
                    <a:pt x="3000" y="104"/>
                    <a:pt x="2864" y="97"/>
                    <a:pt x="2731" y="97"/>
                  </a:cubicBezTo>
                  <a:cubicBezTo>
                    <a:pt x="2642" y="97"/>
                    <a:pt x="2555" y="100"/>
                    <a:pt x="2467" y="100"/>
                  </a:cubicBezTo>
                  <a:cubicBezTo>
                    <a:pt x="2418" y="93"/>
                    <a:pt x="2369" y="91"/>
                    <a:pt x="2320" y="91"/>
                  </a:cubicBezTo>
                  <a:cubicBezTo>
                    <a:pt x="2208" y="91"/>
                    <a:pt x="2094" y="103"/>
                    <a:pt x="1983" y="103"/>
                  </a:cubicBezTo>
                  <a:cubicBezTo>
                    <a:pt x="1841" y="103"/>
                    <a:pt x="1702" y="84"/>
                    <a:pt x="1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5"/>
            <p:cNvSpPr/>
            <p:nvPr/>
          </p:nvSpPr>
          <p:spPr>
            <a:xfrm>
              <a:off x="5571225" y="1089025"/>
              <a:ext cx="49775" cy="18425"/>
            </a:xfrm>
            <a:custGeom>
              <a:avLst/>
              <a:gdLst/>
              <a:ahLst/>
              <a:cxnLst/>
              <a:rect l="l" t="t" r="r" b="b"/>
              <a:pathLst>
                <a:path w="1991" h="737" extrusionOk="0">
                  <a:moveTo>
                    <a:pt x="220" y="0"/>
                  </a:moveTo>
                  <a:cubicBezTo>
                    <a:pt x="160" y="40"/>
                    <a:pt x="100" y="40"/>
                    <a:pt x="41" y="40"/>
                  </a:cubicBezTo>
                  <a:cubicBezTo>
                    <a:pt x="21" y="40"/>
                    <a:pt x="21" y="40"/>
                    <a:pt x="1" y="80"/>
                  </a:cubicBezTo>
                  <a:cubicBezTo>
                    <a:pt x="1" y="100"/>
                    <a:pt x="21" y="160"/>
                    <a:pt x="61" y="179"/>
                  </a:cubicBezTo>
                  <a:cubicBezTo>
                    <a:pt x="61" y="378"/>
                    <a:pt x="200" y="557"/>
                    <a:pt x="260" y="736"/>
                  </a:cubicBezTo>
                  <a:cubicBezTo>
                    <a:pt x="373" y="721"/>
                    <a:pt x="487" y="716"/>
                    <a:pt x="602" y="716"/>
                  </a:cubicBezTo>
                  <a:cubicBezTo>
                    <a:pt x="791" y="716"/>
                    <a:pt x="981" y="729"/>
                    <a:pt x="1169" y="729"/>
                  </a:cubicBezTo>
                  <a:cubicBezTo>
                    <a:pt x="1448" y="729"/>
                    <a:pt x="1724" y="700"/>
                    <a:pt x="1990" y="557"/>
                  </a:cubicBezTo>
                  <a:cubicBezTo>
                    <a:pt x="1791" y="179"/>
                    <a:pt x="1314" y="498"/>
                    <a:pt x="1095" y="199"/>
                  </a:cubicBezTo>
                  <a:cubicBezTo>
                    <a:pt x="1035" y="140"/>
                    <a:pt x="956" y="100"/>
                    <a:pt x="896" y="100"/>
                  </a:cubicBezTo>
                  <a:cubicBezTo>
                    <a:pt x="857" y="93"/>
                    <a:pt x="818" y="91"/>
                    <a:pt x="779" y="91"/>
                  </a:cubicBezTo>
                  <a:cubicBezTo>
                    <a:pt x="692" y="91"/>
                    <a:pt x="605" y="103"/>
                    <a:pt x="521" y="103"/>
                  </a:cubicBezTo>
                  <a:cubicBezTo>
                    <a:pt x="415" y="103"/>
                    <a:pt x="313" y="84"/>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5"/>
            <p:cNvSpPr/>
            <p:nvPr/>
          </p:nvSpPr>
          <p:spPr>
            <a:xfrm>
              <a:off x="5048550" y="1498825"/>
              <a:ext cx="273550" cy="79100"/>
            </a:xfrm>
            <a:custGeom>
              <a:avLst/>
              <a:gdLst/>
              <a:ahLst/>
              <a:cxnLst/>
              <a:rect l="l" t="t" r="r" b="b"/>
              <a:pathLst>
                <a:path w="10942" h="3164" extrusionOk="0">
                  <a:moveTo>
                    <a:pt x="458" y="0"/>
                  </a:moveTo>
                  <a:cubicBezTo>
                    <a:pt x="339" y="0"/>
                    <a:pt x="239" y="40"/>
                    <a:pt x="140" y="119"/>
                  </a:cubicBezTo>
                  <a:cubicBezTo>
                    <a:pt x="1" y="438"/>
                    <a:pt x="438" y="438"/>
                    <a:pt x="458" y="696"/>
                  </a:cubicBezTo>
                  <a:cubicBezTo>
                    <a:pt x="1433" y="1074"/>
                    <a:pt x="2448" y="1273"/>
                    <a:pt x="3442" y="1512"/>
                  </a:cubicBezTo>
                  <a:cubicBezTo>
                    <a:pt x="4417" y="1771"/>
                    <a:pt x="5431" y="1870"/>
                    <a:pt x="6406" y="2129"/>
                  </a:cubicBezTo>
                  <a:cubicBezTo>
                    <a:pt x="7461" y="2467"/>
                    <a:pt x="8555" y="2686"/>
                    <a:pt x="9649" y="2964"/>
                  </a:cubicBezTo>
                  <a:cubicBezTo>
                    <a:pt x="9788" y="3004"/>
                    <a:pt x="9927" y="2984"/>
                    <a:pt x="10047" y="3083"/>
                  </a:cubicBezTo>
                  <a:lnTo>
                    <a:pt x="10206" y="3163"/>
                  </a:lnTo>
                  <a:cubicBezTo>
                    <a:pt x="10385" y="2984"/>
                    <a:pt x="10942" y="3163"/>
                    <a:pt x="10683" y="2606"/>
                  </a:cubicBezTo>
                  <a:cubicBezTo>
                    <a:pt x="10663" y="2566"/>
                    <a:pt x="10623" y="2526"/>
                    <a:pt x="10604" y="2507"/>
                  </a:cubicBezTo>
                  <a:cubicBezTo>
                    <a:pt x="10584" y="2487"/>
                    <a:pt x="10524" y="2487"/>
                    <a:pt x="10504" y="2467"/>
                  </a:cubicBezTo>
                  <a:cubicBezTo>
                    <a:pt x="10478" y="2460"/>
                    <a:pt x="10453" y="2458"/>
                    <a:pt x="10430" y="2458"/>
                  </a:cubicBezTo>
                  <a:cubicBezTo>
                    <a:pt x="10383" y="2458"/>
                    <a:pt x="10338" y="2467"/>
                    <a:pt x="10285" y="2467"/>
                  </a:cubicBezTo>
                  <a:lnTo>
                    <a:pt x="10066" y="2467"/>
                  </a:lnTo>
                  <a:cubicBezTo>
                    <a:pt x="10032" y="2467"/>
                    <a:pt x="9997" y="2468"/>
                    <a:pt x="9963" y="2468"/>
                  </a:cubicBezTo>
                  <a:cubicBezTo>
                    <a:pt x="9860" y="2468"/>
                    <a:pt x="9763" y="2457"/>
                    <a:pt x="9689" y="2367"/>
                  </a:cubicBezTo>
                  <a:cubicBezTo>
                    <a:pt x="9529" y="2308"/>
                    <a:pt x="9370" y="2248"/>
                    <a:pt x="9191" y="2188"/>
                  </a:cubicBezTo>
                  <a:cubicBezTo>
                    <a:pt x="9092" y="2109"/>
                    <a:pt x="9072" y="2049"/>
                    <a:pt x="9012" y="2009"/>
                  </a:cubicBezTo>
                  <a:cubicBezTo>
                    <a:pt x="8933" y="1989"/>
                    <a:pt x="8893" y="1989"/>
                    <a:pt x="8813" y="1989"/>
                  </a:cubicBezTo>
                  <a:cubicBezTo>
                    <a:pt x="8654" y="1989"/>
                    <a:pt x="8535" y="1969"/>
                    <a:pt x="8415" y="1910"/>
                  </a:cubicBezTo>
                  <a:cubicBezTo>
                    <a:pt x="8216" y="1870"/>
                    <a:pt x="8018" y="1790"/>
                    <a:pt x="7819" y="1731"/>
                  </a:cubicBezTo>
                  <a:cubicBezTo>
                    <a:pt x="7699" y="1711"/>
                    <a:pt x="7560" y="1691"/>
                    <a:pt x="7441" y="1631"/>
                  </a:cubicBezTo>
                  <a:cubicBezTo>
                    <a:pt x="7321" y="1572"/>
                    <a:pt x="7242" y="1472"/>
                    <a:pt x="7162" y="1373"/>
                  </a:cubicBezTo>
                  <a:cubicBezTo>
                    <a:pt x="7122" y="1313"/>
                    <a:pt x="7063" y="1293"/>
                    <a:pt x="7003" y="1293"/>
                  </a:cubicBezTo>
                  <a:cubicBezTo>
                    <a:pt x="6923" y="1293"/>
                    <a:pt x="6844" y="1313"/>
                    <a:pt x="6804" y="1333"/>
                  </a:cubicBezTo>
                  <a:cubicBezTo>
                    <a:pt x="6747" y="1358"/>
                    <a:pt x="6691" y="1368"/>
                    <a:pt x="6637" y="1368"/>
                  </a:cubicBezTo>
                  <a:cubicBezTo>
                    <a:pt x="6523" y="1368"/>
                    <a:pt x="6415" y="1327"/>
                    <a:pt x="6307" y="1313"/>
                  </a:cubicBezTo>
                  <a:cubicBezTo>
                    <a:pt x="5054" y="995"/>
                    <a:pt x="3760" y="836"/>
                    <a:pt x="2527" y="477"/>
                  </a:cubicBezTo>
                  <a:cubicBezTo>
                    <a:pt x="2070" y="338"/>
                    <a:pt x="1632" y="219"/>
                    <a:pt x="1174" y="119"/>
                  </a:cubicBezTo>
                  <a:cubicBezTo>
                    <a:pt x="1035" y="100"/>
                    <a:pt x="856" y="80"/>
                    <a:pt x="697" y="20"/>
                  </a:cubicBezTo>
                  <a:cubicBezTo>
                    <a:pt x="598" y="0"/>
                    <a:pt x="538" y="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5"/>
            <p:cNvSpPr/>
            <p:nvPr/>
          </p:nvSpPr>
          <p:spPr>
            <a:xfrm>
              <a:off x="5552350" y="1239300"/>
              <a:ext cx="124850" cy="147650"/>
            </a:xfrm>
            <a:custGeom>
              <a:avLst/>
              <a:gdLst/>
              <a:ahLst/>
              <a:cxnLst/>
              <a:rect l="l" t="t" r="r" b="b"/>
              <a:pathLst>
                <a:path w="4994" h="5906" extrusionOk="0">
                  <a:moveTo>
                    <a:pt x="4589" y="1"/>
                  </a:moveTo>
                  <a:cubicBezTo>
                    <a:pt x="4540" y="1"/>
                    <a:pt x="4489" y="6"/>
                    <a:pt x="4436" y="17"/>
                  </a:cubicBezTo>
                  <a:cubicBezTo>
                    <a:pt x="4098" y="97"/>
                    <a:pt x="3740" y="57"/>
                    <a:pt x="3461" y="295"/>
                  </a:cubicBezTo>
                  <a:cubicBezTo>
                    <a:pt x="3382" y="335"/>
                    <a:pt x="3382" y="395"/>
                    <a:pt x="3402" y="455"/>
                  </a:cubicBezTo>
                  <a:cubicBezTo>
                    <a:pt x="3461" y="514"/>
                    <a:pt x="3501" y="534"/>
                    <a:pt x="3581" y="554"/>
                  </a:cubicBezTo>
                  <a:cubicBezTo>
                    <a:pt x="3660" y="554"/>
                    <a:pt x="3740" y="534"/>
                    <a:pt x="3780" y="514"/>
                  </a:cubicBezTo>
                  <a:cubicBezTo>
                    <a:pt x="3793" y="461"/>
                    <a:pt x="3824" y="444"/>
                    <a:pt x="3855" y="444"/>
                  </a:cubicBezTo>
                  <a:cubicBezTo>
                    <a:pt x="3870" y="444"/>
                    <a:pt x="3886" y="448"/>
                    <a:pt x="3899" y="455"/>
                  </a:cubicBezTo>
                  <a:cubicBezTo>
                    <a:pt x="3859" y="514"/>
                    <a:pt x="3780" y="514"/>
                    <a:pt x="3760" y="554"/>
                  </a:cubicBezTo>
                  <a:cubicBezTo>
                    <a:pt x="2865" y="1350"/>
                    <a:pt x="2268" y="2424"/>
                    <a:pt x="1472" y="3319"/>
                  </a:cubicBezTo>
                  <a:cubicBezTo>
                    <a:pt x="1393" y="3419"/>
                    <a:pt x="1353" y="3518"/>
                    <a:pt x="1293" y="3618"/>
                  </a:cubicBezTo>
                  <a:cubicBezTo>
                    <a:pt x="1273" y="3677"/>
                    <a:pt x="1214" y="3737"/>
                    <a:pt x="1194" y="3797"/>
                  </a:cubicBezTo>
                  <a:cubicBezTo>
                    <a:pt x="1114" y="3896"/>
                    <a:pt x="1074" y="3976"/>
                    <a:pt x="995" y="4035"/>
                  </a:cubicBezTo>
                  <a:cubicBezTo>
                    <a:pt x="955" y="4115"/>
                    <a:pt x="895" y="4214"/>
                    <a:pt x="875" y="4314"/>
                  </a:cubicBezTo>
                  <a:cubicBezTo>
                    <a:pt x="855" y="4513"/>
                    <a:pt x="756" y="4672"/>
                    <a:pt x="577" y="4771"/>
                  </a:cubicBezTo>
                  <a:cubicBezTo>
                    <a:pt x="517" y="4791"/>
                    <a:pt x="458" y="4831"/>
                    <a:pt x="398" y="4891"/>
                  </a:cubicBezTo>
                  <a:lnTo>
                    <a:pt x="259" y="5030"/>
                  </a:lnTo>
                  <a:cubicBezTo>
                    <a:pt x="199" y="5109"/>
                    <a:pt x="159" y="5169"/>
                    <a:pt x="119" y="5229"/>
                  </a:cubicBezTo>
                  <a:cubicBezTo>
                    <a:pt x="60" y="5368"/>
                    <a:pt x="0" y="5507"/>
                    <a:pt x="20" y="5666"/>
                  </a:cubicBezTo>
                  <a:cubicBezTo>
                    <a:pt x="80" y="5786"/>
                    <a:pt x="119" y="5865"/>
                    <a:pt x="259" y="5905"/>
                  </a:cubicBezTo>
                  <a:cubicBezTo>
                    <a:pt x="318" y="5905"/>
                    <a:pt x="398" y="5865"/>
                    <a:pt x="458" y="5806"/>
                  </a:cubicBezTo>
                  <a:cubicBezTo>
                    <a:pt x="477" y="5786"/>
                    <a:pt x="497" y="5766"/>
                    <a:pt x="497" y="5706"/>
                  </a:cubicBezTo>
                  <a:cubicBezTo>
                    <a:pt x="515" y="5599"/>
                    <a:pt x="565" y="5524"/>
                    <a:pt x="633" y="5524"/>
                  </a:cubicBezTo>
                  <a:cubicBezTo>
                    <a:pt x="640" y="5524"/>
                    <a:pt x="648" y="5525"/>
                    <a:pt x="657" y="5527"/>
                  </a:cubicBezTo>
                  <a:cubicBezTo>
                    <a:pt x="696" y="5468"/>
                    <a:pt x="756" y="5388"/>
                    <a:pt x="855" y="5368"/>
                  </a:cubicBezTo>
                  <a:cubicBezTo>
                    <a:pt x="895" y="5269"/>
                    <a:pt x="975" y="5209"/>
                    <a:pt x="1054" y="5169"/>
                  </a:cubicBezTo>
                  <a:cubicBezTo>
                    <a:pt x="1790" y="4493"/>
                    <a:pt x="2248" y="3598"/>
                    <a:pt x="2904" y="2842"/>
                  </a:cubicBezTo>
                  <a:cubicBezTo>
                    <a:pt x="3601" y="2026"/>
                    <a:pt x="4297" y="1230"/>
                    <a:pt x="4993" y="435"/>
                  </a:cubicBezTo>
                  <a:cubicBezTo>
                    <a:pt x="4993" y="123"/>
                    <a:pt x="4818" y="1"/>
                    <a:pt x="45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5"/>
            <p:cNvSpPr/>
            <p:nvPr/>
          </p:nvSpPr>
          <p:spPr>
            <a:xfrm>
              <a:off x="4960525" y="1573400"/>
              <a:ext cx="146700" cy="72175"/>
            </a:xfrm>
            <a:custGeom>
              <a:avLst/>
              <a:gdLst/>
              <a:ahLst/>
              <a:cxnLst/>
              <a:rect l="l" t="t" r="r" b="b"/>
              <a:pathLst>
                <a:path w="5868" h="2887" extrusionOk="0">
                  <a:moveTo>
                    <a:pt x="225" y="1"/>
                  </a:moveTo>
                  <a:cubicBezTo>
                    <a:pt x="117" y="1"/>
                    <a:pt x="32" y="62"/>
                    <a:pt x="1" y="279"/>
                  </a:cubicBezTo>
                  <a:cubicBezTo>
                    <a:pt x="60" y="319"/>
                    <a:pt x="100" y="379"/>
                    <a:pt x="180" y="399"/>
                  </a:cubicBezTo>
                  <a:cubicBezTo>
                    <a:pt x="419" y="618"/>
                    <a:pt x="777" y="717"/>
                    <a:pt x="1075" y="876"/>
                  </a:cubicBezTo>
                  <a:cubicBezTo>
                    <a:pt x="1712" y="1175"/>
                    <a:pt x="2388" y="1374"/>
                    <a:pt x="2965" y="1811"/>
                  </a:cubicBezTo>
                  <a:cubicBezTo>
                    <a:pt x="3760" y="2010"/>
                    <a:pt x="4397" y="2507"/>
                    <a:pt x="5153" y="2746"/>
                  </a:cubicBezTo>
                  <a:cubicBezTo>
                    <a:pt x="5172" y="2739"/>
                    <a:pt x="5189" y="2735"/>
                    <a:pt x="5207" y="2735"/>
                  </a:cubicBezTo>
                  <a:cubicBezTo>
                    <a:pt x="5282" y="2735"/>
                    <a:pt x="5343" y="2797"/>
                    <a:pt x="5392" y="2846"/>
                  </a:cubicBezTo>
                  <a:cubicBezTo>
                    <a:pt x="5431" y="2885"/>
                    <a:pt x="5491" y="2885"/>
                    <a:pt x="5551" y="2885"/>
                  </a:cubicBezTo>
                  <a:cubicBezTo>
                    <a:pt x="5566" y="2886"/>
                    <a:pt x="5580" y="2887"/>
                    <a:pt x="5593" y="2887"/>
                  </a:cubicBezTo>
                  <a:cubicBezTo>
                    <a:pt x="5867" y="2887"/>
                    <a:pt x="5845" y="2697"/>
                    <a:pt x="5750" y="2507"/>
                  </a:cubicBezTo>
                  <a:cubicBezTo>
                    <a:pt x="4059" y="1612"/>
                    <a:pt x="2308" y="817"/>
                    <a:pt x="558" y="81"/>
                  </a:cubicBezTo>
                  <a:cubicBezTo>
                    <a:pt x="444" y="52"/>
                    <a:pt x="325" y="1"/>
                    <a:pt x="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5"/>
            <p:cNvSpPr/>
            <p:nvPr/>
          </p:nvSpPr>
          <p:spPr>
            <a:xfrm>
              <a:off x="4866550" y="1460275"/>
              <a:ext cx="195950" cy="55475"/>
            </a:xfrm>
            <a:custGeom>
              <a:avLst/>
              <a:gdLst/>
              <a:ahLst/>
              <a:cxnLst/>
              <a:rect l="l" t="t" r="r" b="b"/>
              <a:pathLst>
                <a:path w="7838" h="2219" extrusionOk="0">
                  <a:moveTo>
                    <a:pt x="434" y="0"/>
                  </a:moveTo>
                  <a:cubicBezTo>
                    <a:pt x="372" y="0"/>
                    <a:pt x="312" y="12"/>
                    <a:pt x="259" y="50"/>
                  </a:cubicBezTo>
                  <a:cubicBezTo>
                    <a:pt x="139" y="169"/>
                    <a:pt x="0" y="309"/>
                    <a:pt x="159" y="468"/>
                  </a:cubicBezTo>
                  <a:lnTo>
                    <a:pt x="199" y="508"/>
                  </a:lnTo>
                  <a:lnTo>
                    <a:pt x="259" y="468"/>
                  </a:lnTo>
                  <a:cubicBezTo>
                    <a:pt x="338" y="468"/>
                    <a:pt x="398" y="547"/>
                    <a:pt x="477" y="567"/>
                  </a:cubicBezTo>
                  <a:cubicBezTo>
                    <a:pt x="601" y="636"/>
                    <a:pt x="706" y="657"/>
                    <a:pt x="818" y="657"/>
                  </a:cubicBezTo>
                  <a:cubicBezTo>
                    <a:pt x="868" y="657"/>
                    <a:pt x="919" y="653"/>
                    <a:pt x="975" y="647"/>
                  </a:cubicBezTo>
                  <a:cubicBezTo>
                    <a:pt x="1074" y="707"/>
                    <a:pt x="1233" y="707"/>
                    <a:pt x="1353" y="766"/>
                  </a:cubicBezTo>
                  <a:cubicBezTo>
                    <a:pt x="1452" y="806"/>
                    <a:pt x="1552" y="806"/>
                    <a:pt x="1651" y="826"/>
                  </a:cubicBezTo>
                  <a:cubicBezTo>
                    <a:pt x="1748" y="866"/>
                    <a:pt x="1852" y="877"/>
                    <a:pt x="1958" y="877"/>
                  </a:cubicBezTo>
                  <a:cubicBezTo>
                    <a:pt x="2081" y="877"/>
                    <a:pt x="2209" y="862"/>
                    <a:pt x="2333" y="862"/>
                  </a:cubicBezTo>
                  <a:cubicBezTo>
                    <a:pt x="2364" y="862"/>
                    <a:pt x="2396" y="863"/>
                    <a:pt x="2427" y="866"/>
                  </a:cubicBezTo>
                  <a:cubicBezTo>
                    <a:pt x="2465" y="876"/>
                    <a:pt x="2506" y="878"/>
                    <a:pt x="2550" y="878"/>
                  </a:cubicBezTo>
                  <a:cubicBezTo>
                    <a:pt x="2577" y="878"/>
                    <a:pt x="2604" y="878"/>
                    <a:pt x="2632" y="878"/>
                  </a:cubicBezTo>
                  <a:cubicBezTo>
                    <a:pt x="2725" y="878"/>
                    <a:pt x="2817" y="887"/>
                    <a:pt x="2884" y="965"/>
                  </a:cubicBezTo>
                  <a:cubicBezTo>
                    <a:pt x="2957" y="1030"/>
                    <a:pt x="3043" y="1043"/>
                    <a:pt x="3132" y="1043"/>
                  </a:cubicBezTo>
                  <a:cubicBezTo>
                    <a:pt x="3187" y="1043"/>
                    <a:pt x="3243" y="1038"/>
                    <a:pt x="3298" y="1038"/>
                  </a:cubicBezTo>
                  <a:cubicBezTo>
                    <a:pt x="3400" y="1038"/>
                    <a:pt x="3499" y="1054"/>
                    <a:pt x="3581" y="1144"/>
                  </a:cubicBezTo>
                  <a:cubicBezTo>
                    <a:pt x="3680" y="1224"/>
                    <a:pt x="3839" y="1184"/>
                    <a:pt x="3939" y="1264"/>
                  </a:cubicBezTo>
                  <a:cubicBezTo>
                    <a:pt x="5172" y="1562"/>
                    <a:pt x="6405" y="2039"/>
                    <a:pt x="7699" y="2218"/>
                  </a:cubicBezTo>
                  <a:cubicBezTo>
                    <a:pt x="7838" y="2119"/>
                    <a:pt x="7818" y="2059"/>
                    <a:pt x="7699" y="1960"/>
                  </a:cubicBezTo>
                  <a:cubicBezTo>
                    <a:pt x="7599" y="1900"/>
                    <a:pt x="7519" y="1761"/>
                    <a:pt x="7420" y="1661"/>
                  </a:cubicBezTo>
                  <a:cubicBezTo>
                    <a:pt x="7321" y="1462"/>
                    <a:pt x="7122" y="1403"/>
                    <a:pt x="6943" y="1323"/>
                  </a:cubicBezTo>
                  <a:cubicBezTo>
                    <a:pt x="6764" y="1244"/>
                    <a:pt x="6565" y="1204"/>
                    <a:pt x="6386" y="1144"/>
                  </a:cubicBezTo>
                  <a:cubicBezTo>
                    <a:pt x="6207" y="1104"/>
                    <a:pt x="5968" y="1104"/>
                    <a:pt x="5769" y="1025"/>
                  </a:cubicBezTo>
                  <a:cubicBezTo>
                    <a:pt x="5709" y="1005"/>
                    <a:pt x="5650" y="965"/>
                    <a:pt x="5570" y="945"/>
                  </a:cubicBezTo>
                  <a:lnTo>
                    <a:pt x="5272" y="866"/>
                  </a:lnTo>
                  <a:lnTo>
                    <a:pt x="5053" y="866"/>
                  </a:lnTo>
                  <a:cubicBezTo>
                    <a:pt x="5000" y="877"/>
                    <a:pt x="4951" y="882"/>
                    <a:pt x="4904" y="882"/>
                  </a:cubicBezTo>
                  <a:cubicBezTo>
                    <a:pt x="4789" y="882"/>
                    <a:pt x="4682" y="854"/>
                    <a:pt x="4555" y="826"/>
                  </a:cubicBezTo>
                  <a:cubicBezTo>
                    <a:pt x="4476" y="826"/>
                    <a:pt x="4376" y="806"/>
                    <a:pt x="4277" y="766"/>
                  </a:cubicBezTo>
                  <a:cubicBezTo>
                    <a:pt x="4178" y="746"/>
                    <a:pt x="4098" y="707"/>
                    <a:pt x="4038" y="647"/>
                  </a:cubicBezTo>
                  <a:cubicBezTo>
                    <a:pt x="3977" y="586"/>
                    <a:pt x="3905" y="560"/>
                    <a:pt x="3830" y="560"/>
                  </a:cubicBezTo>
                  <a:cubicBezTo>
                    <a:pt x="3807" y="560"/>
                    <a:pt x="3783" y="563"/>
                    <a:pt x="3760" y="567"/>
                  </a:cubicBezTo>
                  <a:cubicBezTo>
                    <a:pt x="3712" y="583"/>
                    <a:pt x="3669" y="589"/>
                    <a:pt x="3629" y="589"/>
                  </a:cubicBezTo>
                  <a:cubicBezTo>
                    <a:pt x="3515" y="589"/>
                    <a:pt x="3419" y="542"/>
                    <a:pt x="3302" y="528"/>
                  </a:cubicBezTo>
                  <a:cubicBezTo>
                    <a:pt x="3243" y="508"/>
                    <a:pt x="3163" y="468"/>
                    <a:pt x="3083" y="468"/>
                  </a:cubicBezTo>
                  <a:cubicBezTo>
                    <a:pt x="2984" y="468"/>
                    <a:pt x="2884" y="468"/>
                    <a:pt x="2785" y="448"/>
                  </a:cubicBezTo>
                  <a:cubicBezTo>
                    <a:pt x="2686" y="428"/>
                    <a:pt x="2586" y="368"/>
                    <a:pt x="2487" y="349"/>
                  </a:cubicBezTo>
                  <a:cubicBezTo>
                    <a:pt x="2347" y="349"/>
                    <a:pt x="2208" y="329"/>
                    <a:pt x="2069" y="309"/>
                  </a:cubicBezTo>
                  <a:cubicBezTo>
                    <a:pt x="2034" y="297"/>
                    <a:pt x="2001" y="292"/>
                    <a:pt x="1969" y="292"/>
                  </a:cubicBezTo>
                  <a:cubicBezTo>
                    <a:pt x="1891" y="292"/>
                    <a:pt x="1821" y="320"/>
                    <a:pt x="1751" y="349"/>
                  </a:cubicBezTo>
                  <a:cubicBezTo>
                    <a:pt x="1705" y="416"/>
                    <a:pt x="1660" y="465"/>
                    <a:pt x="1615" y="465"/>
                  </a:cubicBezTo>
                  <a:cubicBezTo>
                    <a:pt x="1581" y="465"/>
                    <a:pt x="1546" y="437"/>
                    <a:pt x="1512" y="368"/>
                  </a:cubicBezTo>
                  <a:cubicBezTo>
                    <a:pt x="1373" y="269"/>
                    <a:pt x="1174" y="269"/>
                    <a:pt x="1054" y="150"/>
                  </a:cubicBezTo>
                  <a:cubicBezTo>
                    <a:pt x="1015" y="130"/>
                    <a:pt x="975" y="130"/>
                    <a:pt x="955" y="110"/>
                  </a:cubicBezTo>
                  <a:lnTo>
                    <a:pt x="736" y="30"/>
                  </a:lnTo>
                  <a:cubicBezTo>
                    <a:pt x="638" y="30"/>
                    <a:pt x="533"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5"/>
            <p:cNvSpPr/>
            <p:nvPr/>
          </p:nvSpPr>
          <p:spPr>
            <a:xfrm>
              <a:off x="5234550" y="1796200"/>
              <a:ext cx="48775" cy="157200"/>
            </a:xfrm>
            <a:custGeom>
              <a:avLst/>
              <a:gdLst/>
              <a:ahLst/>
              <a:cxnLst/>
              <a:rect l="l" t="t" r="r" b="b"/>
              <a:pathLst>
                <a:path w="1951" h="6288" extrusionOk="0">
                  <a:moveTo>
                    <a:pt x="1373" y="1"/>
                  </a:moveTo>
                  <a:cubicBezTo>
                    <a:pt x="1095" y="757"/>
                    <a:pt x="836" y="1513"/>
                    <a:pt x="558" y="2289"/>
                  </a:cubicBezTo>
                  <a:cubicBezTo>
                    <a:pt x="398" y="3144"/>
                    <a:pt x="279" y="3999"/>
                    <a:pt x="160" y="4875"/>
                  </a:cubicBezTo>
                  <a:cubicBezTo>
                    <a:pt x="1" y="5113"/>
                    <a:pt x="100" y="5392"/>
                    <a:pt x="100" y="5591"/>
                  </a:cubicBezTo>
                  <a:cubicBezTo>
                    <a:pt x="160" y="5810"/>
                    <a:pt x="180" y="6009"/>
                    <a:pt x="279" y="6207"/>
                  </a:cubicBezTo>
                  <a:cubicBezTo>
                    <a:pt x="319" y="6267"/>
                    <a:pt x="398" y="6287"/>
                    <a:pt x="498" y="6287"/>
                  </a:cubicBezTo>
                  <a:cubicBezTo>
                    <a:pt x="578" y="6227"/>
                    <a:pt x="617" y="6168"/>
                    <a:pt x="657" y="6088"/>
                  </a:cubicBezTo>
                  <a:cubicBezTo>
                    <a:pt x="657" y="5670"/>
                    <a:pt x="597" y="5272"/>
                    <a:pt x="697" y="4835"/>
                  </a:cubicBezTo>
                  <a:cubicBezTo>
                    <a:pt x="697" y="4735"/>
                    <a:pt x="717" y="4616"/>
                    <a:pt x="757" y="4517"/>
                  </a:cubicBezTo>
                  <a:cubicBezTo>
                    <a:pt x="776" y="4437"/>
                    <a:pt x="796" y="4377"/>
                    <a:pt x="796" y="4298"/>
                  </a:cubicBezTo>
                  <a:cubicBezTo>
                    <a:pt x="836" y="4079"/>
                    <a:pt x="1055" y="3880"/>
                    <a:pt x="896" y="3621"/>
                  </a:cubicBezTo>
                  <a:cubicBezTo>
                    <a:pt x="876" y="3383"/>
                    <a:pt x="916" y="3144"/>
                    <a:pt x="1095" y="2945"/>
                  </a:cubicBezTo>
                  <a:cubicBezTo>
                    <a:pt x="1154" y="2488"/>
                    <a:pt x="1075" y="1990"/>
                    <a:pt x="1393" y="1553"/>
                  </a:cubicBezTo>
                  <a:cubicBezTo>
                    <a:pt x="1373" y="1294"/>
                    <a:pt x="1393" y="1015"/>
                    <a:pt x="1572" y="797"/>
                  </a:cubicBezTo>
                  <a:cubicBezTo>
                    <a:pt x="1572" y="518"/>
                    <a:pt x="1950" y="140"/>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5"/>
            <p:cNvSpPr/>
            <p:nvPr/>
          </p:nvSpPr>
          <p:spPr>
            <a:xfrm>
              <a:off x="4952075" y="1822575"/>
              <a:ext cx="102400" cy="97750"/>
            </a:xfrm>
            <a:custGeom>
              <a:avLst/>
              <a:gdLst/>
              <a:ahLst/>
              <a:cxnLst/>
              <a:rect l="l" t="t" r="r" b="b"/>
              <a:pathLst>
                <a:path w="4096" h="3910" extrusionOk="0">
                  <a:moveTo>
                    <a:pt x="1035" y="0"/>
                  </a:moveTo>
                  <a:cubicBezTo>
                    <a:pt x="697" y="0"/>
                    <a:pt x="398" y="80"/>
                    <a:pt x="140" y="358"/>
                  </a:cubicBezTo>
                  <a:cubicBezTo>
                    <a:pt x="140" y="597"/>
                    <a:pt x="200" y="876"/>
                    <a:pt x="1" y="1074"/>
                  </a:cubicBezTo>
                  <a:cubicBezTo>
                    <a:pt x="20" y="1472"/>
                    <a:pt x="319" y="1751"/>
                    <a:pt x="558" y="1990"/>
                  </a:cubicBezTo>
                  <a:cubicBezTo>
                    <a:pt x="1453" y="2825"/>
                    <a:pt x="2447" y="3481"/>
                    <a:pt x="3621" y="3859"/>
                  </a:cubicBezTo>
                  <a:cubicBezTo>
                    <a:pt x="3713" y="3890"/>
                    <a:pt x="3797" y="3909"/>
                    <a:pt x="3865" y="3909"/>
                  </a:cubicBezTo>
                  <a:cubicBezTo>
                    <a:pt x="4020" y="3909"/>
                    <a:pt x="4096" y="3811"/>
                    <a:pt x="3999" y="3521"/>
                  </a:cubicBezTo>
                  <a:cubicBezTo>
                    <a:pt x="3780" y="3442"/>
                    <a:pt x="3541" y="3382"/>
                    <a:pt x="3343" y="3283"/>
                  </a:cubicBezTo>
                  <a:cubicBezTo>
                    <a:pt x="2328" y="2785"/>
                    <a:pt x="1353" y="2228"/>
                    <a:pt x="717" y="1253"/>
                  </a:cubicBezTo>
                  <a:cubicBezTo>
                    <a:pt x="339" y="736"/>
                    <a:pt x="418" y="577"/>
                    <a:pt x="1035" y="199"/>
                  </a:cubicBezTo>
                  <a:cubicBezTo>
                    <a:pt x="1035" y="199"/>
                    <a:pt x="1055" y="179"/>
                    <a:pt x="1095" y="139"/>
                  </a:cubicBezTo>
                  <a:cubicBezTo>
                    <a:pt x="1115" y="80"/>
                    <a:pt x="1095" y="60"/>
                    <a:pt x="1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5"/>
            <p:cNvSpPr/>
            <p:nvPr/>
          </p:nvSpPr>
          <p:spPr>
            <a:xfrm>
              <a:off x="4739225" y="1501300"/>
              <a:ext cx="125850" cy="69150"/>
            </a:xfrm>
            <a:custGeom>
              <a:avLst/>
              <a:gdLst/>
              <a:ahLst/>
              <a:cxnLst/>
              <a:rect l="l" t="t" r="r" b="b"/>
              <a:pathLst>
                <a:path w="5034" h="2766" extrusionOk="0">
                  <a:moveTo>
                    <a:pt x="339" y="1"/>
                  </a:moveTo>
                  <a:cubicBezTo>
                    <a:pt x="279" y="219"/>
                    <a:pt x="1" y="319"/>
                    <a:pt x="20" y="577"/>
                  </a:cubicBezTo>
                  <a:cubicBezTo>
                    <a:pt x="82" y="565"/>
                    <a:pt x="143" y="559"/>
                    <a:pt x="202" y="559"/>
                  </a:cubicBezTo>
                  <a:cubicBezTo>
                    <a:pt x="600" y="559"/>
                    <a:pt x="934" y="822"/>
                    <a:pt x="1194" y="995"/>
                  </a:cubicBezTo>
                  <a:cubicBezTo>
                    <a:pt x="2189" y="1691"/>
                    <a:pt x="3303" y="2149"/>
                    <a:pt x="4357" y="2766"/>
                  </a:cubicBezTo>
                  <a:cubicBezTo>
                    <a:pt x="4400" y="2744"/>
                    <a:pt x="4448" y="2737"/>
                    <a:pt x="4498" y="2737"/>
                  </a:cubicBezTo>
                  <a:cubicBezTo>
                    <a:pt x="4578" y="2737"/>
                    <a:pt x="4665" y="2755"/>
                    <a:pt x="4750" y="2755"/>
                  </a:cubicBezTo>
                  <a:cubicBezTo>
                    <a:pt x="4855" y="2755"/>
                    <a:pt x="4955" y="2728"/>
                    <a:pt x="5033" y="2606"/>
                  </a:cubicBezTo>
                  <a:cubicBezTo>
                    <a:pt x="5033" y="2567"/>
                    <a:pt x="4994" y="2527"/>
                    <a:pt x="4994" y="2487"/>
                  </a:cubicBezTo>
                  <a:cubicBezTo>
                    <a:pt x="4755" y="2487"/>
                    <a:pt x="4516" y="2388"/>
                    <a:pt x="4337" y="2268"/>
                  </a:cubicBezTo>
                  <a:cubicBezTo>
                    <a:pt x="3402" y="1473"/>
                    <a:pt x="2129" y="1194"/>
                    <a:pt x="1174" y="418"/>
                  </a:cubicBezTo>
                  <a:cubicBezTo>
                    <a:pt x="935" y="259"/>
                    <a:pt x="697" y="1"/>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5"/>
            <p:cNvSpPr/>
            <p:nvPr/>
          </p:nvSpPr>
          <p:spPr>
            <a:xfrm>
              <a:off x="4750175" y="1436300"/>
              <a:ext cx="123350" cy="36625"/>
            </a:xfrm>
            <a:custGeom>
              <a:avLst/>
              <a:gdLst/>
              <a:ahLst/>
              <a:cxnLst/>
              <a:rect l="l" t="t" r="r" b="b"/>
              <a:pathLst>
                <a:path w="4934" h="1465" extrusionOk="0">
                  <a:moveTo>
                    <a:pt x="2523" y="1"/>
                  </a:moveTo>
                  <a:cubicBezTo>
                    <a:pt x="2350" y="1"/>
                    <a:pt x="2441" y="413"/>
                    <a:pt x="2252" y="413"/>
                  </a:cubicBezTo>
                  <a:cubicBezTo>
                    <a:pt x="2220" y="413"/>
                    <a:pt x="2180" y="401"/>
                    <a:pt x="2129" y="373"/>
                  </a:cubicBezTo>
                  <a:cubicBezTo>
                    <a:pt x="2100" y="343"/>
                    <a:pt x="2070" y="325"/>
                    <a:pt x="2033" y="325"/>
                  </a:cubicBezTo>
                  <a:cubicBezTo>
                    <a:pt x="2020" y="325"/>
                    <a:pt x="2005" y="327"/>
                    <a:pt x="1989" y="333"/>
                  </a:cubicBezTo>
                  <a:cubicBezTo>
                    <a:pt x="1790" y="313"/>
                    <a:pt x="1572" y="313"/>
                    <a:pt x="1353" y="293"/>
                  </a:cubicBezTo>
                  <a:cubicBezTo>
                    <a:pt x="1273" y="293"/>
                    <a:pt x="1194" y="313"/>
                    <a:pt x="1134" y="333"/>
                  </a:cubicBezTo>
                  <a:cubicBezTo>
                    <a:pt x="1100" y="338"/>
                    <a:pt x="1065" y="341"/>
                    <a:pt x="1030" y="341"/>
                  </a:cubicBezTo>
                  <a:cubicBezTo>
                    <a:pt x="841" y="341"/>
                    <a:pt x="650" y="272"/>
                    <a:pt x="468" y="272"/>
                  </a:cubicBezTo>
                  <a:cubicBezTo>
                    <a:pt x="316" y="272"/>
                    <a:pt x="171" y="320"/>
                    <a:pt x="40" y="492"/>
                  </a:cubicBezTo>
                  <a:cubicBezTo>
                    <a:pt x="0" y="571"/>
                    <a:pt x="0" y="631"/>
                    <a:pt x="60" y="711"/>
                  </a:cubicBezTo>
                  <a:cubicBezTo>
                    <a:pt x="118" y="707"/>
                    <a:pt x="176" y="706"/>
                    <a:pt x="234" y="706"/>
                  </a:cubicBezTo>
                  <a:cubicBezTo>
                    <a:pt x="514" y="706"/>
                    <a:pt x="794" y="744"/>
                    <a:pt x="1074" y="810"/>
                  </a:cubicBezTo>
                  <a:cubicBezTo>
                    <a:pt x="2248" y="1009"/>
                    <a:pt x="3402" y="1228"/>
                    <a:pt x="4536" y="1427"/>
                  </a:cubicBezTo>
                  <a:cubicBezTo>
                    <a:pt x="4579" y="1449"/>
                    <a:pt x="4629" y="1465"/>
                    <a:pt x="4678" y="1465"/>
                  </a:cubicBezTo>
                  <a:cubicBezTo>
                    <a:pt x="4718" y="1465"/>
                    <a:pt x="4758" y="1454"/>
                    <a:pt x="4794" y="1427"/>
                  </a:cubicBezTo>
                  <a:lnTo>
                    <a:pt x="4934" y="1069"/>
                  </a:lnTo>
                  <a:cubicBezTo>
                    <a:pt x="4809" y="829"/>
                    <a:pt x="4618" y="791"/>
                    <a:pt x="4410" y="791"/>
                  </a:cubicBezTo>
                  <a:cubicBezTo>
                    <a:pt x="4315" y="791"/>
                    <a:pt x="4216" y="799"/>
                    <a:pt x="4120" y="799"/>
                  </a:cubicBezTo>
                  <a:cubicBezTo>
                    <a:pt x="3954" y="799"/>
                    <a:pt x="3793" y="776"/>
                    <a:pt x="3660" y="651"/>
                  </a:cubicBezTo>
                  <a:cubicBezTo>
                    <a:pt x="3322" y="591"/>
                    <a:pt x="2944" y="552"/>
                    <a:pt x="2666" y="313"/>
                  </a:cubicBezTo>
                  <a:cubicBezTo>
                    <a:pt x="2646" y="233"/>
                    <a:pt x="2646" y="134"/>
                    <a:pt x="2626" y="34"/>
                  </a:cubicBezTo>
                  <a:cubicBezTo>
                    <a:pt x="2584" y="11"/>
                    <a:pt x="2550" y="1"/>
                    <a:pt x="2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5"/>
            <p:cNvSpPr/>
            <p:nvPr/>
          </p:nvSpPr>
          <p:spPr>
            <a:xfrm>
              <a:off x="5409100" y="1481900"/>
              <a:ext cx="63700" cy="89500"/>
            </a:xfrm>
            <a:custGeom>
              <a:avLst/>
              <a:gdLst/>
              <a:ahLst/>
              <a:cxnLst/>
              <a:rect l="l" t="t" r="r" b="b"/>
              <a:pathLst>
                <a:path w="2548" h="3580" extrusionOk="0">
                  <a:moveTo>
                    <a:pt x="2169" y="1"/>
                  </a:moveTo>
                  <a:cubicBezTo>
                    <a:pt x="1871" y="41"/>
                    <a:pt x="1752" y="299"/>
                    <a:pt x="1572" y="498"/>
                  </a:cubicBezTo>
                  <a:cubicBezTo>
                    <a:pt x="1553" y="558"/>
                    <a:pt x="1533" y="578"/>
                    <a:pt x="1493" y="597"/>
                  </a:cubicBezTo>
                  <a:cubicBezTo>
                    <a:pt x="1453" y="657"/>
                    <a:pt x="1413" y="697"/>
                    <a:pt x="1354" y="777"/>
                  </a:cubicBezTo>
                  <a:cubicBezTo>
                    <a:pt x="876" y="1592"/>
                    <a:pt x="160" y="2268"/>
                    <a:pt x="1" y="3263"/>
                  </a:cubicBezTo>
                  <a:cubicBezTo>
                    <a:pt x="51" y="3414"/>
                    <a:pt x="73" y="3580"/>
                    <a:pt x="235" y="3580"/>
                  </a:cubicBezTo>
                  <a:cubicBezTo>
                    <a:pt x="264" y="3580"/>
                    <a:pt x="299" y="3574"/>
                    <a:pt x="339" y="3562"/>
                  </a:cubicBezTo>
                  <a:cubicBezTo>
                    <a:pt x="478" y="3343"/>
                    <a:pt x="657" y="3124"/>
                    <a:pt x="836" y="2885"/>
                  </a:cubicBezTo>
                  <a:cubicBezTo>
                    <a:pt x="1413" y="2229"/>
                    <a:pt x="1752" y="1393"/>
                    <a:pt x="2368" y="777"/>
                  </a:cubicBezTo>
                  <a:cubicBezTo>
                    <a:pt x="2428" y="657"/>
                    <a:pt x="2488" y="558"/>
                    <a:pt x="2547" y="438"/>
                  </a:cubicBezTo>
                  <a:cubicBezTo>
                    <a:pt x="2468" y="259"/>
                    <a:pt x="2368" y="80"/>
                    <a:pt x="2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5"/>
            <p:cNvSpPr/>
            <p:nvPr/>
          </p:nvSpPr>
          <p:spPr>
            <a:xfrm>
              <a:off x="5099275" y="1637075"/>
              <a:ext cx="105475" cy="53500"/>
            </a:xfrm>
            <a:custGeom>
              <a:avLst/>
              <a:gdLst/>
              <a:ahLst/>
              <a:cxnLst/>
              <a:rect l="l" t="t" r="r" b="b"/>
              <a:pathLst>
                <a:path w="4219" h="2140" extrusionOk="0">
                  <a:moveTo>
                    <a:pt x="200" y="0"/>
                  </a:moveTo>
                  <a:cubicBezTo>
                    <a:pt x="200" y="139"/>
                    <a:pt x="140" y="259"/>
                    <a:pt x="1" y="338"/>
                  </a:cubicBezTo>
                  <a:cubicBezTo>
                    <a:pt x="797" y="856"/>
                    <a:pt x="1712" y="1134"/>
                    <a:pt x="2587" y="1592"/>
                  </a:cubicBezTo>
                  <a:cubicBezTo>
                    <a:pt x="2605" y="1584"/>
                    <a:pt x="2622" y="1581"/>
                    <a:pt x="2637" y="1581"/>
                  </a:cubicBezTo>
                  <a:cubicBezTo>
                    <a:pt x="2703" y="1581"/>
                    <a:pt x="2741" y="1643"/>
                    <a:pt x="2806" y="1691"/>
                  </a:cubicBezTo>
                  <a:cubicBezTo>
                    <a:pt x="2925" y="1711"/>
                    <a:pt x="3025" y="1711"/>
                    <a:pt x="3124" y="1731"/>
                  </a:cubicBezTo>
                  <a:cubicBezTo>
                    <a:pt x="3223" y="1810"/>
                    <a:pt x="3402" y="1751"/>
                    <a:pt x="3482" y="1910"/>
                  </a:cubicBezTo>
                  <a:cubicBezTo>
                    <a:pt x="3562" y="1930"/>
                    <a:pt x="3601" y="1990"/>
                    <a:pt x="3681" y="2029"/>
                  </a:cubicBezTo>
                  <a:cubicBezTo>
                    <a:pt x="3721" y="2069"/>
                    <a:pt x="3780" y="2069"/>
                    <a:pt x="3820" y="2069"/>
                  </a:cubicBezTo>
                  <a:cubicBezTo>
                    <a:pt x="3916" y="2109"/>
                    <a:pt x="3999" y="2139"/>
                    <a:pt x="4064" y="2139"/>
                  </a:cubicBezTo>
                  <a:cubicBezTo>
                    <a:pt x="4161" y="2139"/>
                    <a:pt x="4218" y="2072"/>
                    <a:pt x="4218" y="1870"/>
                  </a:cubicBezTo>
                  <a:cubicBezTo>
                    <a:pt x="4019" y="1810"/>
                    <a:pt x="3880" y="1651"/>
                    <a:pt x="3681" y="1572"/>
                  </a:cubicBezTo>
                  <a:cubicBezTo>
                    <a:pt x="3621" y="1532"/>
                    <a:pt x="3582" y="1532"/>
                    <a:pt x="3522" y="1532"/>
                  </a:cubicBezTo>
                  <a:cubicBezTo>
                    <a:pt x="3402" y="1452"/>
                    <a:pt x="3263" y="1492"/>
                    <a:pt x="3164" y="1393"/>
                  </a:cubicBezTo>
                  <a:lnTo>
                    <a:pt x="3124" y="1393"/>
                  </a:lnTo>
                  <a:cubicBezTo>
                    <a:pt x="3064" y="1293"/>
                    <a:pt x="2885" y="1333"/>
                    <a:pt x="2806" y="1214"/>
                  </a:cubicBezTo>
                  <a:cubicBezTo>
                    <a:pt x="1970" y="736"/>
                    <a:pt x="1115" y="25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5"/>
            <p:cNvSpPr/>
            <p:nvPr/>
          </p:nvSpPr>
          <p:spPr>
            <a:xfrm>
              <a:off x="5163925" y="1821700"/>
              <a:ext cx="25900" cy="115275"/>
            </a:xfrm>
            <a:custGeom>
              <a:avLst/>
              <a:gdLst/>
              <a:ahLst/>
              <a:cxnLst/>
              <a:rect l="l" t="t" r="r" b="b"/>
              <a:pathLst>
                <a:path w="1036" h="4611" extrusionOk="0">
                  <a:moveTo>
                    <a:pt x="600" y="1331"/>
                  </a:moveTo>
                  <a:cubicBezTo>
                    <a:pt x="625" y="1378"/>
                    <a:pt x="639" y="1437"/>
                    <a:pt x="677" y="1487"/>
                  </a:cubicBezTo>
                  <a:cubicBezTo>
                    <a:pt x="615" y="1450"/>
                    <a:pt x="615" y="1382"/>
                    <a:pt x="600" y="1331"/>
                  </a:cubicBezTo>
                  <a:close/>
                  <a:moveTo>
                    <a:pt x="856" y="0"/>
                  </a:moveTo>
                  <a:cubicBezTo>
                    <a:pt x="797" y="0"/>
                    <a:pt x="737" y="25"/>
                    <a:pt x="677" y="75"/>
                  </a:cubicBezTo>
                  <a:cubicBezTo>
                    <a:pt x="637" y="115"/>
                    <a:pt x="637" y="174"/>
                    <a:pt x="677" y="214"/>
                  </a:cubicBezTo>
                  <a:cubicBezTo>
                    <a:pt x="538" y="314"/>
                    <a:pt x="518" y="433"/>
                    <a:pt x="538" y="592"/>
                  </a:cubicBezTo>
                  <a:cubicBezTo>
                    <a:pt x="578" y="592"/>
                    <a:pt x="578" y="612"/>
                    <a:pt x="598" y="632"/>
                  </a:cubicBezTo>
                  <a:cubicBezTo>
                    <a:pt x="618" y="652"/>
                    <a:pt x="598" y="712"/>
                    <a:pt x="578" y="731"/>
                  </a:cubicBezTo>
                  <a:cubicBezTo>
                    <a:pt x="538" y="911"/>
                    <a:pt x="498" y="1090"/>
                    <a:pt x="538" y="1269"/>
                  </a:cubicBezTo>
                  <a:cubicBezTo>
                    <a:pt x="319" y="1925"/>
                    <a:pt x="240" y="2621"/>
                    <a:pt x="220" y="3357"/>
                  </a:cubicBezTo>
                  <a:cubicBezTo>
                    <a:pt x="279" y="3556"/>
                    <a:pt x="319" y="3715"/>
                    <a:pt x="180" y="3894"/>
                  </a:cubicBezTo>
                  <a:cubicBezTo>
                    <a:pt x="120" y="4014"/>
                    <a:pt x="41" y="4113"/>
                    <a:pt x="1" y="4252"/>
                  </a:cubicBezTo>
                  <a:cubicBezTo>
                    <a:pt x="100" y="4372"/>
                    <a:pt x="120" y="4511"/>
                    <a:pt x="279" y="4591"/>
                  </a:cubicBezTo>
                  <a:cubicBezTo>
                    <a:pt x="299" y="4591"/>
                    <a:pt x="339" y="4611"/>
                    <a:pt x="379" y="4611"/>
                  </a:cubicBezTo>
                  <a:cubicBezTo>
                    <a:pt x="618" y="4153"/>
                    <a:pt x="419" y="3576"/>
                    <a:pt x="578" y="3099"/>
                  </a:cubicBezTo>
                  <a:cubicBezTo>
                    <a:pt x="896" y="2104"/>
                    <a:pt x="936" y="1090"/>
                    <a:pt x="1035" y="75"/>
                  </a:cubicBezTo>
                  <a:cubicBezTo>
                    <a:pt x="976" y="25"/>
                    <a:pt x="916"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5"/>
            <p:cNvSpPr/>
            <p:nvPr/>
          </p:nvSpPr>
          <p:spPr>
            <a:xfrm>
              <a:off x="4657175" y="1429200"/>
              <a:ext cx="95000" cy="36550"/>
            </a:xfrm>
            <a:custGeom>
              <a:avLst/>
              <a:gdLst/>
              <a:ahLst/>
              <a:cxnLst/>
              <a:rect l="l" t="t" r="r" b="b"/>
              <a:pathLst>
                <a:path w="3800" h="1462" extrusionOk="0">
                  <a:moveTo>
                    <a:pt x="219" y="0"/>
                  </a:moveTo>
                  <a:cubicBezTo>
                    <a:pt x="159" y="20"/>
                    <a:pt x="60" y="80"/>
                    <a:pt x="0" y="159"/>
                  </a:cubicBezTo>
                  <a:cubicBezTo>
                    <a:pt x="328" y="541"/>
                    <a:pt x="705" y="823"/>
                    <a:pt x="1223" y="823"/>
                  </a:cubicBezTo>
                  <a:cubicBezTo>
                    <a:pt x="1272" y="823"/>
                    <a:pt x="1322" y="821"/>
                    <a:pt x="1373" y="816"/>
                  </a:cubicBezTo>
                  <a:cubicBezTo>
                    <a:pt x="1810" y="975"/>
                    <a:pt x="2248" y="1174"/>
                    <a:pt x="2686" y="1313"/>
                  </a:cubicBezTo>
                  <a:cubicBezTo>
                    <a:pt x="2837" y="1380"/>
                    <a:pt x="3002" y="1461"/>
                    <a:pt x="3169" y="1461"/>
                  </a:cubicBezTo>
                  <a:cubicBezTo>
                    <a:pt x="3200" y="1461"/>
                    <a:pt x="3231" y="1458"/>
                    <a:pt x="3263" y="1452"/>
                  </a:cubicBezTo>
                  <a:cubicBezTo>
                    <a:pt x="3402" y="1393"/>
                    <a:pt x="3541" y="1293"/>
                    <a:pt x="3641" y="1174"/>
                  </a:cubicBezTo>
                  <a:cubicBezTo>
                    <a:pt x="3680" y="1094"/>
                    <a:pt x="3760" y="1054"/>
                    <a:pt x="3800" y="975"/>
                  </a:cubicBezTo>
                  <a:cubicBezTo>
                    <a:pt x="3780" y="955"/>
                    <a:pt x="3780" y="895"/>
                    <a:pt x="3760" y="855"/>
                  </a:cubicBezTo>
                  <a:cubicBezTo>
                    <a:pt x="3740" y="796"/>
                    <a:pt x="3680" y="756"/>
                    <a:pt x="3660" y="716"/>
                  </a:cubicBezTo>
                  <a:cubicBezTo>
                    <a:pt x="3481" y="676"/>
                    <a:pt x="3362" y="577"/>
                    <a:pt x="3183" y="497"/>
                  </a:cubicBezTo>
                  <a:lnTo>
                    <a:pt x="2367" y="279"/>
                  </a:lnTo>
                  <a:cubicBezTo>
                    <a:pt x="1671" y="80"/>
                    <a:pt x="955" y="6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5"/>
            <p:cNvSpPr/>
            <p:nvPr/>
          </p:nvSpPr>
          <p:spPr>
            <a:xfrm>
              <a:off x="4888975" y="1539575"/>
              <a:ext cx="85500" cy="40825"/>
            </a:xfrm>
            <a:custGeom>
              <a:avLst/>
              <a:gdLst/>
              <a:ahLst/>
              <a:cxnLst/>
              <a:rect l="l" t="t" r="r" b="b"/>
              <a:pathLst>
                <a:path w="3420" h="1633" extrusionOk="0">
                  <a:moveTo>
                    <a:pt x="240" y="0"/>
                  </a:moveTo>
                  <a:cubicBezTo>
                    <a:pt x="77" y="0"/>
                    <a:pt x="1" y="88"/>
                    <a:pt x="98" y="379"/>
                  </a:cubicBezTo>
                  <a:cubicBezTo>
                    <a:pt x="137" y="439"/>
                    <a:pt x="177" y="439"/>
                    <a:pt x="237" y="439"/>
                  </a:cubicBezTo>
                  <a:cubicBezTo>
                    <a:pt x="297" y="459"/>
                    <a:pt x="356" y="518"/>
                    <a:pt x="436" y="558"/>
                  </a:cubicBezTo>
                  <a:cubicBezTo>
                    <a:pt x="1232" y="956"/>
                    <a:pt x="2027" y="1374"/>
                    <a:pt x="2863" y="1632"/>
                  </a:cubicBezTo>
                  <a:cubicBezTo>
                    <a:pt x="2982" y="1414"/>
                    <a:pt x="3221" y="1453"/>
                    <a:pt x="3420" y="1434"/>
                  </a:cubicBezTo>
                  <a:cubicBezTo>
                    <a:pt x="2564" y="976"/>
                    <a:pt x="1789" y="419"/>
                    <a:pt x="893" y="220"/>
                  </a:cubicBezTo>
                  <a:cubicBezTo>
                    <a:pt x="794" y="220"/>
                    <a:pt x="734" y="141"/>
                    <a:pt x="655" y="81"/>
                  </a:cubicBezTo>
                  <a:cubicBezTo>
                    <a:pt x="595" y="41"/>
                    <a:pt x="555" y="41"/>
                    <a:pt x="496" y="41"/>
                  </a:cubicBezTo>
                  <a:cubicBezTo>
                    <a:pt x="399" y="17"/>
                    <a:pt x="311" y="0"/>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5"/>
            <p:cNvSpPr/>
            <p:nvPr/>
          </p:nvSpPr>
          <p:spPr>
            <a:xfrm>
              <a:off x="4819300" y="1785325"/>
              <a:ext cx="22400" cy="86500"/>
            </a:xfrm>
            <a:custGeom>
              <a:avLst/>
              <a:gdLst/>
              <a:ahLst/>
              <a:cxnLst/>
              <a:rect l="l" t="t" r="r" b="b"/>
              <a:pathLst>
                <a:path w="896" h="3460" extrusionOk="0">
                  <a:moveTo>
                    <a:pt x="671" y="1"/>
                  </a:moveTo>
                  <a:cubicBezTo>
                    <a:pt x="584" y="1"/>
                    <a:pt x="491" y="36"/>
                    <a:pt x="398" y="98"/>
                  </a:cubicBezTo>
                  <a:cubicBezTo>
                    <a:pt x="199" y="1033"/>
                    <a:pt x="0" y="1928"/>
                    <a:pt x="20" y="2863"/>
                  </a:cubicBezTo>
                  <a:lnTo>
                    <a:pt x="100" y="2923"/>
                  </a:lnTo>
                  <a:cubicBezTo>
                    <a:pt x="219" y="2982"/>
                    <a:pt x="299" y="3121"/>
                    <a:pt x="398" y="3221"/>
                  </a:cubicBezTo>
                  <a:cubicBezTo>
                    <a:pt x="438" y="3281"/>
                    <a:pt x="438" y="3380"/>
                    <a:pt x="458" y="3460"/>
                  </a:cubicBezTo>
                  <a:cubicBezTo>
                    <a:pt x="736" y="3062"/>
                    <a:pt x="597" y="2604"/>
                    <a:pt x="557" y="2186"/>
                  </a:cubicBezTo>
                  <a:cubicBezTo>
                    <a:pt x="438" y="2067"/>
                    <a:pt x="458" y="1968"/>
                    <a:pt x="557" y="1848"/>
                  </a:cubicBezTo>
                  <a:cubicBezTo>
                    <a:pt x="856" y="1291"/>
                    <a:pt x="776" y="675"/>
                    <a:pt x="895" y="98"/>
                  </a:cubicBezTo>
                  <a:cubicBezTo>
                    <a:pt x="828" y="31"/>
                    <a:pt x="752" y="1"/>
                    <a:pt x="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5"/>
            <p:cNvSpPr/>
            <p:nvPr/>
          </p:nvSpPr>
          <p:spPr>
            <a:xfrm>
              <a:off x="4770050" y="1481775"/>
              <a:ext cx="81100" cy="44925"/>
            </a:xfrm>
            <a:custGeom>
              <a:avLst/>
              <a:gdLst/>
              <a:ahLst/>
              <a:cxnLst/>
              <a:rect l="l" t="t" r="r" b="b"/>
              <a:pathLst>
                <a:path w="3244" h="1797" extrusionOk="0">
                  <a:moveTo>
                    <a:pt x="535" y="0"/>
                  </a:moveTo>
                  <a:cubicBezTo>
                    <a:pt x="497" y="0"/>
                    <a:pt x="458" y="2"/>
                    <a:pt x="419" y="6"/>
                  </a:cubicBezTo>
                  <a:cubicBezTo>
                    <a:pt x="1" y="185"/>
                    <a:pt x="618" y="304"/>
                    <a:pt x="438" y="483"/>
                  </a:cubicBezTo>
                  <a:cubicBezTo>
                    <a:pt x="1214" y="1060"/>
                    <a:pt x="2149" y="1279"/>
                    <a:pt x="2945" y="1796"/>
                  </a:cubicBezTo>
                  <a:cubicBezTo>
                    <a:pt x="3104" y="1736"/>
                    <a:pt x="3243" y="1677"/>
                    <a:pt x="3124" y="1478"/>
                  </a:cubicBezTo>
                  <a:cubicBezTo>
                    <a:pt x="2925" y="1000"/>
                    <a:pt x="2308" y="1100"/>
                    <a:pt x="2050" y="682"/>
                  </a:cubicBezTo>
                  <a:cubicBezTo>
                    <a:pt x="1564" y="420"/>
                    <a:pt x="1130" y="0"/>
                    <a:pt x="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5"/>
            <p:cNvSpPr/>
            <p:nvPr/>
          </p:nvSpPr>
          <p:spPr>
            <a:xfrm>
              <a:off x="5577200" y="1544075"/>
              <a:ext cx="60200" cy="41300"/>
            </a:xfrm>
            <a:custGeom>
              <a:avLst/>
              <a:gdLst/>
              <a:ahLst/>
              <a:cxnLst/>
              <a:rect l="l" t="t" r="r" b="b"/>
              <a:pathLst>
                <a:path w="2408" h="1652" extrusionOk="0">
                  <a:moveTo>
                    <a:pt x="2209" y="0"/>
                  </a:moveTo>
                  <a:cubicBezTo>
                    <a:pt x="1473" y="299"/>
                    <a:pt x="816" y="776"/>
                    <a:pt x="160" y="1234"/>
                  </a:cubicBezTo>
                  <a:cubicBezTo>
                    <a:pt x="120" y="1373"/>
                    <a:pt x="1" y="1552"/>
                    <a:pt x="259" y="1651"/>
                  </a:cubicBezTo>
                  <a:cubicBezTo>
                    <a:pt x="816" y="1452"/>
                    <a:pt x="1314" y="1134"/>
                    <a:pt x="1771" y="756"/>
                  </a:cubicBezTo>
                  <a:cubicBezTo>
                    <a:pt x="1711" y="697"/>
                    <a:pt x="1711" y="677"/>
                    <a:pt x="1771" y="657"/>
                  </a:cubicBezTo>
                  <a:cubicBezTo>
                    <a:pt x="1811" y="657"/>
                    <a:pt x="1831" y="657"/>
                    <a:pt x="1891" y="697"/>
                  </a:cubicBezTo>
                  <a:cubicBezTo>
                    <a:pt x="2089" y="657"/>
                    <a:pt x="2268" y="537"/>
                    <a:pt x="2408" y="378"/>
                  </a:cubicBezTo>
                  <a:cubicBezTo>
                    <a:pt x="2348" y="259"/>
                    <a:pt x="2308" y="100"/>
                    <a:pt x="2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5"/>
            <p:cNvSpPr/>
            <p:nvPr/>
          </p:nvSpPr>
          <p:spPr>
            <a:xfrm>
              <a:off x="4840175" y="1703550"/>
              <a:ext cx="25900" cy="66825"/>
            </a:xfrm>
            <a:custGeom>
              <a:avLst/>
              <a:gdLst/>
              <a:ahLst/>
              <a:cxnLst/>
              <a:rect l="l" t="t" r="r" b="b"/>
              <a:pathLst>
                <a:path w="1036" h="2673" extrusionOk="0">
                  <a:moveTo>
                    <a:pt x="873" y="1"/>
                  </a:moveTo>
                  <a:cubicBezTo>
                    <a:pt x="811" y="1"/>
                    <a:pt x="735" y="27"/>
                    <a:pt x="657" y="67"/>
                  </a:cubicBezTo>
                  <a:cubicBezTo>
                    <a:pt x="438" y="783"/>
                    <a:pt x="220" y="1479"/>
                    <a:pt x="1" y="2175"/>
                  </a:cubicBezTo>
                  <a:cubicBezTo>
                    <a:pt x="60" y="2354"/>
                    <a:pt x="120" y="2573"/>
                    <a:pt x="319" y="2672"/>
                  </a:cubicBezTo>
                  <a:cubicBezTo>
                    <a:pt x="737" y="1897"/>
                    <a:pt x="816" y="1061"/>
                    <a:pt x="1035" y="246"/>
                  </a:cubicBezTo>
                  <a:cubicBezTo>
                    <a:pt x="1035" y="65"/>
                    <a:pt x="969" y="1"/>
                    <a:pt x="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5"/>
            <p:cNvSpPr/>
            <p:nvPr/>
          </p:nvSpPr>
          <p:spPr>
            <a:xfrm>
              <a:off x="4945600" y="1606225"/>
              <a:ext cx="52750" cy="31375"/>
            </a:xfrm>
            <a:custGeom>
              <a:avLst/>
              <a:gdLst/>
              <a:ahLst/>
              <a:cxnLst/>
              <a:rect l="l" t="t" r="r" b="b"/>
              <a:pathLst>
                <a:path w="2110" h="1255" extrusionOk="0">
                  <a:moveTo>
                    <a:pt x="419" y="1"/>
                  </a:moveTo>
                  <a:cubicBezTo>
                    <a:pt x="299" y="100"/>
                    <a:pt x="1" y="1"/>
                    <a:pt x="81" y="339"/>
                  </a:cubicBezTo>
                  <a:cubicBezTo>
                    <a:pt x="498" y="936"/>
                    <a:pt x="1214" y="956"/>
                    <a:pt x="1791" y="1254"/>
                  </a:cubicBezTo>
                  <a:cubicBezTo>
                    <a:pt x="2110" y="1254"/>
                    <a:pt x="2110" y="1095"/>
                    <a:pt x="1990" y="876"/>
                  </a:cubicBezTo>
                  <a:cubicBezTo>
                    <a:pt x="1473" y="598"/>
                    <a:pt x="956" y="299"/>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5"/>
            <p:cNvSpPr/>
            <p:nvPr/>
          </p:nvSpPr>
          <p:spPr>
            <a:xfrm>
              <a:off x="5268375" y="1747450"/>
              <a:ext cx="23400" cy="72150"/>
            </a:xfrm>
            <a:custGeom>
              <a:avLst/>
              <a:gdLst/>
              <a:ahLst/>
              <a:cxnLst/>
              <a:rect l="l" t="t" r="r" b="b"/>
              <a:pathLst>
                <a:path w="936" h="2886" extrusionOk="0">
                  <a:moveTo>
                    <a:pt x="667" y="1"/>
                  </a:moveTo>
                  <a:cubicBezTo>
                    <a:pt x="623" y="1"/>
                    <a:pt x="576" y="23"/>
                    <a:pt x="537" y="61"/>
                  </a:cubicBezTo>
                  <a:lnTo>
                    <a:pt x="537" y="81"/>
                  </a:lnTo>
                  <a:cubicBezTo>
                    <a:pt x="418" y="161"/>
                    <a:pt x="478" y="300"/>
                    <a:pt x="398" y="399"/>
                  </a:cubicBezTo>
                  <a:cubicBezTo>
                    <a:pt x="239" y="916"/>
                    <a:pt x="120" y="1454"/>
                    <a:pt x="0" y="1971"/>
                  </a:cubicBezTo>
                  <a:cubicBezTo>
                    <a:pt x="299" y="2170"/>
                    <a:pt x="140" y="2488"/>
                    <a:pt x="199" y="2767"/>
                  </a:cubicBezTo>
                  <a:cubicBezTo>
                    <a:pt x="219" y="2806"/>
                    <a:pt x="219" y="2866"/>
                    <a:pt x="179" y="2886"/>
                  </a:cubicBezTo>
                  <a:cubicBezTo>
                    <a:pt x="319" y="2886"/>
                    <a:pt x="398" y="2826"/>
                    <a:pt x="339" y="2687"/>
                  </a:cubicBezTo>
                  <a:cubicBezTo>
                    <a:pt x="378" y="2568"/>
                    <a:pt x="378" y="2428"/>
                    <a:pt x="378" y="2309"/>
                  </a:cubicBezTo>
                  <a:cubicBezTo>
                    <a:pt x="438" y="2210"/>
                    <a:pt x="438" y="2090"/>
                    <a:pt x="518" y="1991"/>
                  </a:cubicBezTo>
                  <a:lnTo>
                    <a:pt x="518" y="1971"/>
                  </a:lnTo>
                  <a:cubicBezTo>
                    <a:pt x="597" y="1732"/>
                    <a:pt x="418" y="1473"/>
                    <a:pt x="697" y="1294"/>
                  </a:cubicBezTo>
                  <a:lnTo>
                    <a:pt x="697" y="1235"/>
                  </a:lnTo>
                  <a:cubicBezTo>
                    <a:pt x="736" y="1195"/>
                    <a:pt x="816" y="1135"/>
                    <a:pt x="876" y="1096"/>
                  </a:cubicBezTo>
                  <a:cubicBezTo>
                    <a:pt x="915" y="1036"/>
                    <a:pt x="935" y="996"/>
                    <a:pt x="935" y="916"/>
                  </a:cubicBezTo>
                  <a:cubicBezTo>
                    <a:pt x="915" y="817"/>
                    <a:pt x="915" y="718"/>
                    <a:pt x="896" y="618"/>
                  </a:cubicBezTo>
                  <a:cubicBezTo>
                    <a:pt x="896" y="479"/>
                    <a:pt x="876" y="320"/>
                    <a:pt x="836" y="200"/>
                  </a:cubicBezTo>
                  <a:cubicBezTo>
                    <a:pt x="816" y="161"/>
                    <a:pt x="796" y="81"/>
                    <a:pt x="736" y="21"/>
                  </a:cubicBezTo>
                  <a:cubicBezTo>
                    <a:pt x="715" y="7"/>
                    <a:pt x="692" y="1"/>
                    <a:pt x="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5"/>
            <p:cNvSpPr/>
            <p:nvPr/>
          </p:nvSpPr>
          <p:spPr>
            <a:xfrm>
              <a:off x="5042600" y="1896675"/>
              <a:ext cx="55225" cy="26700"/>
            </a:xfrm>
            <a:custGeom>
              <a:avLst/>
              <a:gdLst/>
              <a:ahLst/>
              <a:cxnLst/>
              <a:rect l="l" t="t" r="r" b="b"/>
              <a:pathLst>
                <a:path w="2209" h="1068" extrusionOk="0">
                  <a:moveTo>
                    <a:pt x="1910" y="0"/>
                  </a:moveTo>
                  <a:cubicBezTo>
                    <a:pt x="1870" y="80"/>
                    <a:pt x="1810" y="120"/>
                    <a:pt x="1751" y="179"/>
                  </a:cubicBezTo>
                  <a:cubicBezTo>
                    <a:pt x="1456" y="474"/>
                    <a:pt x="1128" y="638"/>
                    <a:pt x="759" y="638"/>
                  </a:cubicBezTo>
                  <a:cubicBezTo>
                    <a:pt x="630" y="638"/>
                    <a:pt x="497" y="618"/>
                    <a:pt x="358" y="577"/>
                  </a:cubicBezTo>
                  <a:lnTo>
                    <a:pt x="358" y="577"/>
                  </a:lnTo>
                  <a:cubicBezTo>
                    <a:pt x="378" y="796"/>
                    <a:pt x="199" y="876"/>
                    <a:pt x="0" y="895"/>
                  </a:cubicBezTo>
                  <a:cubicBezTo>
                    <a:pt x="266" y="1013"/>
                    <a:pt x="517" y="1067"/>
                    <a:pt x="753" y="1067"/>
                  </a:cubicBezTo>
                  <a:cubicBezTo>
                    <a:pt x="1276" y="1067"/>
                    <a:pt x="1725" y="803"/>
                    <a:pt x="2109" y="378"/>
                  </a:cubicBezTo>
                  <a:cubicBezTo>
                    <a:pt x="2188" y="179"/>
                    <a:pt x="2208" y="0"/>
                    <a:pt x="19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5"/>
            <p:cNvSpPr/>
            <p:nvPr/>
          </p:nvSpPr>
          <p:spPr>
            <a:xfrm>
              <a:off x="4855600" y="1524175"/>
              <a:ext cx="45275" cy="24900"/>
            </a:xfrm>
            <a:custGeom>
              <a:avLst/>
              <a:gdLst/>
              <a:ahLst/>
              <a:cxnLst/>
              <a:rect l="l" t="t" r="r" b="b"/>
              <a:pathLst>
                <a:path w="1811" h="996" extrusionOk="0">
                  <a:moveTo>
                    <a:pt x="199" y="1"/>
                  </a:moveTo>
                  <a:cubicBezTo>
                    <a:pt x="40" y="60"/>
                    <a:pt x="0" y="200"/>
                    <a:pt x="0" y="359"/>
                  </a:cubicBezTo>
                  <a:cubicBezTo>
                    <a:pt x="219" y="637"/>
                    <a:pt x="637" y="577"/>
                    <a:pt x="896" y="856"/>
                  </a:cubicBezTo>
                  <a:lnTo>
                    <a:pt x="1413" y="995"/>
                  </a:lnTo>
                  <a:cubicBezTo>
                    <a:pt x="1433" y="757"/>
                    <a:pt x="1612" y="677"/>
                    <a:pt x="1811" y="657"/>
                  </a:cubicBezTo>
                  <a:cubicBezTo>
                    <a:pt x="1313" y="359"/>
                    <a:pt x="836"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5"/>
            <p:cNvSpPr/>
            <p:nvPr/>
          </p:nvSpPr>
          <p:spPr>
            <a:xfrm>
              <a:off x="5629925" y="1523175"/>
              <a:ext cx="51750" cy="30875"/>
            </a:xfrm>
            <a:custGeom>
              <a:avLst/>
              <a:gdLst/>
              <a:ahLst/>
              <a:cxnLst/>
              <a:rect l="l" t="t" r="r" b="b"/>
              <a:pathLst>
                <a:path w="2070" h="1235" extrusionOk="0">
                  <a:moveTo>
                    <a:pt x="1643" y="0"/>
                  </a:moveTo>
                  <a:cubicBezTo>
                    <a:pt x="1613" y="0"/>
                    <a:pt x="1583" y="1"/>
                    <a:pt x="1552" y="1"/>
                  </a:cubicBezTo>
                  <a:cubicBezTo>
                    <a:pt x="1234" y="120"/>
                    <a:pt x="955" y="319"/>
                    <a:pt x="677" y="518"/>
                  </a:cubicBezTo>
                  <a:cubicBezTo>
                    <a:pt x="637" y="598"/>
                    <a:pt x="557" y="677"/>
                    <a:pt x="458" y="677"/>
                  </a:cubicBezTo>
                  <a:cubicBezTo>
                    <a:pt x="398" y="677"/>
                    <a:pt x="358" y="677"/>
                    <a:pt x="339" y="717"/>
                  </a:cubicBezTo>
                  <a:cubicBezTo>
                    <a:pt x="259" y="777"/>
                    <a:pt x="199" y="836"/>
                    <a:pt x="140" y="876"/>
                  </a:cubicBezTo>
                  <a:cubicBezTo>
                    <a:pt x="80" y="1075"/>
                    <a:pt x="0" y="1234"/>
                    <a:pt x="339" y="1234"/>
                  </a:cubicBezTo>
                  <a:cubicBezTo>
                    <a:pt x="398" y="1135"/>
                    <a:pt x="478" y="1095"/>
                    <a:pt x="577" y="1095"/>
                  </a:cubicBezTo>
                  <a:cubicBezTo>
                    <a:pt x="637" y="1095"/>
                    <a:pt x="657" y="1095"/>
                    <a:pt x="677" y="1035"/>
                  </a:cubicBezTo>
                  <a:cubicBezTo>
                    <a:pt x="756" y="995"/>
                    <a:pt x="796" y="936"/>
                    <a:pt x="876" y="896"/>
                  </a:cubicBezTo>
                  <a:cubicBezTo>
                    <a:pt x="955" y="777"/>
                    <a:pt x="1134" y="816"/>
                    <a:pt x="1234" y="717"/>
                  </a:cubicBezTo>
                  <a:cubicBezTo>
                    <a:pt x="1532" y="598"/>
                    <a:pt x="1830" y="419"/>
                    <a:pt x="2069" y="200"/>
                  </a:cubicBezTo>
                  <a:cubicBezTo>
                    <a:pt x="1968" y="15"/>
                    <a:pt x="1810" y="0"/>
                    <a:pt x="1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5"/>
            <p:cNvSpPr/>
            <p:nvPr/>
          </p:nvSpPr>
          <p:spPr>
            <a:xfrm>
              <a:off x="5131100" y="1873600"/>
              <a:ext cx="17950" cy="49950"/>
            </a:xfrm>
            <a:custGeom>
              <a:avLst/>
              <a:gdLst/>
              <a:ahLst/>
              <a:cxnLst/>
              <a:rect l="l" t="t" r="r" b="b"/>
              <a:pathLst>
                <a:path w="718" h="1998" extrusionOk="0">
                  <a:moveTo>
                    <a:pt x="542" y="0"/>
                  </a:moveTo>
                  <a:cubicBezTo>
                    <a:pt x="510" y="0"/>
                    <a:pt x="474" y="10"/>
                    <a:pt x="439" y="28"/>
                  </a:cubicBezTo>
                  <a:cubicBezTo>
                    <a:pt x="1" y="486"/>
                    <a:pt x="61" y="1102"/>
                    <a:pt x="1" y="1639"/>
                  </a:cubicBezTo>
                  <a:cubicBezTo>
                    <a:pt x="100" y="1739"/>
                    <a:pt x="140" y="1898"/>
                    <a:pt x="240" y="1978"/>
                  </a:cubicBezTo>
                  <a:cubicBezTo>
                    <a:pt x="260" y="1978"/>
                    <a:pt x="319" y="1997"/>
                    <a:pt x="339" y="1997"/>
                  </a:cubicBezTo>
                  <a:cubicBezTo>
                    <a:pt x="538" y="1381"/>
                    <a:pt x="717" y="724"/>
                    <a:pt x="638" y="48"/>
                  </a:cubicBezTo>
                  <a:cubicBezTo>
                    <a:pt x="616" y="15"/>
                    <a:pt x="582" y="0"/>
                    <a:pt x="5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5"/>
            <p:cNvSpPr/>
            <p:nvPr/>
          </p:nvSpPr>
          <p:spPr>
            <a:xfrm>
              <a:off x="4990375" y="1628125"/>
              <a:ext cx="52725" cy="34325"/>
            </a:xfrm>
            <a:custGeom>
              <a:avLst/>
              <a:gdLst/>
              <a:ahLst/>
              <a:cxnLst/>
              <a:rect l="l" t="t" r="r" b="b"/>
              <a:pathLst>
                <a:path w="2109" h="1373" extrusionOk="0">
                  <a:moveTo>
                    <a:pt x="199" y="0"/>
                  </a:moveTo>
                  <a:cubicBezTo>
                    <a:pt x="199" y="179"/>
                    <a:pt x="159" y="299"/>
                    <a:pt x="0" y="378"/>
                  </a:cubicBezTo>
                  <a:cubicBezTo>
                    <a:pt x="716" y="657"/>
                    <a:pt x="1353" y="1174"/>
                    <a:pt x="2089" y="1373"/>
                  </a:cubicBezTo>
                  <a:cubicBezTo>
                    <a:pt x="2109" y="1114"/>
                    <a:pt x="2089" y="895"/>
                    <a:pt x="1791" y="836"/>
                  </a:cubicBezTo>
                  <a:cubicBezTo>
                    <a:pt x="1552" y="816"/>
                    <a:pt x="1254" y="776"/>
                    <a:pt x="1114" y="557"/>
                  </a:cubicBezTo>
                  <a:cubicBezTo>
                    <a:pt x="915" y="179"/>
                    <a:pt x="518" y="15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5"/>
            <p:cNvSpPr/>
            <p:nvPr/>
          </p:nvSpPr>
          <p:spPr>
            <a:xfrm>
              <a:off x="4977950" y="1818125"/>
              <a:ext cx="60775" cy="19375"/>
            </a:xfrm>
            <a:custGeom>
              <a:avLst/>
              <a:gdLst/>
              <a:ahLst/>
              <a:cxnLst/>
              <a:rect l="l" t="t" r="r" b="b"/>
              <a:pathLst>
                <a:path w="2431" h="775" extrusionOk="0">
                  <a:moveTo>
                    <a:pt x="833" y="0"/>
                  </a:moveTo>
                  <a:cubicBezTo>
                    <a:pt x="559" y="0"/>
                    <a:pt x="282" y="60"/>
                    <a:pt x="0" y="178"/>
                  </a:cubicBezTo>
                  <a:lnTo>
                    <a:pt x="0" y="377"/>
                  </a:lnTo>
                  <a:cubicBezTo>
                    <a:pt x="61" y="386"/>
                    <a:pt x="122" y="389"/>
                    <a:pt x="185" y="389"/>
                  </a:cubicBezTo>
                  <a:cubicBezTo>
                    <a:pt x="360" y="389"/>
                    <a:pt x="540" y="363"/>
                    <a:pt x="715" y="363"/>
                  </a:cubicBezTo>
                  <a:cubicBezTo>
                    <a:pt x="903" y="363"/>
                    <a:pt x="1086" y="393"/>
                    <a:pt x="1253" y="516"/>
                  </a:cubicBezTo>
                  <a:lnTo>
                    <a:pt x="1313" y="516"/>
                  </a:lnTo>
                  <a:lnTo>
                    <a:pt x="1392" y="536"/>
                  </a:lnTo>
                  <a:cubicBezTo>
                    <a:pt x="1611" y="616"/>
                    <a:pt x="1850" y="656"/>
                    <a:pt x="2069" y="735"/>
                  </a:cubicBezTo>
                  <a:cubicBezTo>
                    <a:pt x="2142" y="751"/>
                    <a:pt x="2217" y="774"/>
                    <a:pt x="2279" y="774"/>
                  </a:cubicBezTo>
                  <a:cubicBezTo>
                    <a:pt x="2370" y="774"/>
                    <a:pt x="2431" y="725"/>
                    <a:pt x="2407" y="536"/>
                  </a:cubicBezTo>
                  <a:cubicBezTo>
                    <a:pt x="2208" y="437"/>
                    <a:pt x="1989" y="377"/>
                    <a:pt x="1790" y="258"/>
                  </a:cubicBezTo>
                  <a:cubicBezTo>
                    <a:pt x="1477" y="85"/>
                    <a:pt x="1158" y="0"/>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5"/>
            <p:cNvSpPr/>
            <p:nvPr/>
          </p:nvSpPr>
          <p:spPr>
            <a:xfrm>
              <a:off x="5171400" y="1787400"/>
              <a:ext cx="25625" cy="36200"/>
            </a:xfrm>
            <a:custGeom>
              <a:avLst/>
              <a:gdLst/>
              <a:ahLst/>
              <a:cxnLst/>
              <a:rect l="l" t="t" r="r" b="b"/>
              <a:pathLst>
                <a:path w="1025" h="1448" extrusionOk="0">
                  <a:moveTo>
                    <a:pt x="544" y="0"/>
                  </a:moveTo>
                  <a:cubicBezTo>
                    <a:pt x="405" y="0"/>
                    <a:pt x="227" y="20"/>
                    <a:pt x="0" y="55"/>
                  </a:cubicBezTo>
                  <a:cubicBezTo>
                    <a:pt x="537" y="174"/>
                    <a:pt x="418" y="492"/>
                    <a:pt x="438" y="771"/>
                  </a:cubicBezTo>
                  <a:cubicBezTo>
                    <a:pt x="438" y="989"/>
                    <a:pt x="279" y="1208"/>
                    <a:pt x="418" y="1447"/>
                  </a:cubicBezTo>
                  <a:lnTo>
                    <a:pt x="796" y="1447"/>
                  </a:lnTo>
                  <a:cubicBezTo>
                    <a:pt x="915" y="1188"/>
                    <a:pt x="975" y="950"/>
                    <a:pt x="995" y="691"/>
                  </a:cubicBezTo>
                  <a:cubicBezTo>
                    <a:pt x="1025" y="183"/>
                    <a:pt x="965" y="0"/>
                    <a:pt x="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5"/>
            <p:cNvSpPr/>
            <p:nvPr/>
          </p:nvSpPr>
          <p:spPr>
            <a:xfrm>
              <a:off x="5112700" y="1981700"/>
              <a:ext cx="41800" cy="23775"/>
            </a:xfrm>
            <a:custGeom>
              <a:avLst/>
              <a:gdLst/>
              <a:ahLst/>
              <a:cxnLst/>
              <a:rect l="l" t="t" r="r" b="b"/>
              <a:pathLst>
                <a:path w="1672" h="951" extrusionOk="0">
                  <a:moveTo>
                    <a:pt x="936" y="1"/>
                  </a:moveTo>
                  <a:cubicBezTo>
                    <a:pt x="856" y="21"/>
                    <a:pt x="797" y="61"/>
                    <a:pt x="777" y="100"/>
                  </a:cubicBezTo>
                  <a:cubicBezTo>
                    <a:pt x="727" y="177"/>
                    <a:pt x="692" y="204"/>
                    <a:pt x="664" y="204"/>
                  </a:cubicBezTo>
                  <a:cubicBezTo>
                    <a:pt x="598" y="204"/>
                    <a:pt x="575" y="54"/>
                    <a:pt x="519" y="54"/>
                  </a:cubicBezTo>
                  <a:cubicBezTo>
                    <a:pt x="513" y="54"/>
                    <a:pt x="506" y="56"/>
                    <a:pt x="498" y="61"/>
                  </a:cubicBezTo>
                  <a:cubicBezTo>
                    <a:pt x="439" y="140"/>
                    <a:pt x="359" y="220"/>
                    <a:pt x="279" y="299"/>
                  </a:cubicBezTo>
                  <a:cubicBezTo>
                    <a:pt x="1" y="657"/>
                    <a:pt x="41" y="757"/>
                    <a:pt x="399" y="876"/>
                  </a:cubicBezTo>
                  <a:cubicBezTo>
                    <a:pt x="560" y="925"/>
                    <a:pt x="718" y="950"/>
                    <a:pt x="874" y="950"/>
                  </a:cubicBezTo>
                  <a:cubicBezTo>
                    <a:pt x="1103" y="950"/>
                    <a:pt x="1328" y="895"/>
                    <a:pt x="1553" y="777"/>
                  </a:cubicBezTo>
                  <a:cubicBezTo>
                    <a:pt x="1672" y="657"/>
                    <a:pt x="1672" y="558"/>
                    <a:pt x="1553" y="379"/>
                  </a:cubicBezTo>
                  <a:cubicBezTo>
                    <a:pt x="1498" y="393"/>
                    <a:pt x="1447" y="399"/>
                    <a:pt x="1400" y="399"/>
                  </a:cubicBezTo>
                  <a:cubicBezTo>
                    <a:pt x="1174" y="399"/>
                    <a:pt x="1035" y="248"/>
                    <a:pt x="9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5"/>
            <p:cNvSpPr/>
            <p:nvPr/>
          </p:nvSpPr>
          <p:spPr>
            <a:xfrm>
              <a:off x="5157475" y="1933525"/>
              <a:ext cx="16925" cy="45725"/>
            </a:xfrm>
            <a:custGeom>
              <a:avLst/>
              <a:gdLst/>
              <a:ahLst/>
              <a:cxnLst/>
              <a:rect l="l" t="t" r="r" b="b"/>
              <a:pathLst>
                <a:path w="677" h="1829" extrusionOk="0">
                  <a:moveTo>
                    <a:pt x="439" y="1"/>
                  </a:moveTo>
                  <a:cubicBezTo>
                    <a:pt x="384" y="1"/>
                    <a:pt x="331" y="24"/>
                    <a:pt x="279" y="98"/>
                  </a:cubicBezTo>
                  <a:cubicBezTo>
                    <a:pt x="0" y="456"/>
                    <a:pt x="179" y="893"/>
                    <a:pt x="100" y="1291"/>
                  </a:cubicBezTo>
                  <a:cubicBezTo>
                    <a:pt x="100" y="1490"/>
                    <a:pt x="0" y="1729"/>
                    <a:pt x="299" y="1828"/>
                  </a:cubicBezTo>
                  <a:cubicBezTo>
                    <a:pt x="597" y="1311"/>
                    <a:pt x="677" y="714"/>
                    <a:pt x="657" y="118"/>
                  </a:cubicBezTo>
                  <a:cubicBezTo>
                    <a:pt x="657" y="98"/>
                    <a:pt x="637" y="78"/>
                    <a:pt x="597" y="38"/>
                  </a:cubicBezTo>
                  <a:cubicBezTo>
                    <a:pt x="541" y="19"/>
                    <a:pt x="489" y="1"/>
                    <a:pt x="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5"/>
            <p:cNvSpPr/>
            <p:nvPr/>
          </p:nvSpPr>
          <p:spPr>
            <a:xfrm>
              <a:off x="4830725" y="1757925"/>
              <a:ext cx="18925" cy="29850"/>
            </a:xfrm>
            <a:custGeom>
              <a:avLst/>
              <a:gdLst/>
              <a:ahLst/>
              <a:cxnLst/>
              <a:rect l="l" t="t" r="r" b="b"/>
              <a:pathLst>
                <a:path w="757" h="1194" extrusionOk="0">
                  <a:moveTo>
                    <a:pt x="379" y="0"/>
                  </a:moveTo>
                  <a:cubicBezTo>
                    <a:pt x="140" y="378"/>
                    <a:pt x="1" y="776"/>
                    <a:pt x="21" y="1194"/>
                  </a:cubicBezTo>
                  <a:lnTo>
                    <a:pt x="518" y="1194"/>
                  </a:lnTo>
                  <a:cubicBezTo>
                    <a:pt x="757" y="1035"/>
                    <a:pt x="637" y="756"/>
                    <a:pt x="697" y="497"/>
                  </a:cubicBezTo>
                  <a:cubicBezTo>
                    <a:pt x="677" y="279"/>
                    <a:pt x="717" y="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5"/>
            <p:cNvSpPr/>
            <p:nvPr/>
          </p:nvSpPr>
          <p:spPr>
            <a:xfrm>
              <a:off x="5303175" y="1560825"/>
              <a:ext cx="42800" cy="18600"/>
            </a:xfrm>
            <a:custGeom>
              <a:avLst/>
              <a:gdLst/>
              <a:ahLst/>
              <a:cxnLst/>
              <a:rect l="l" t="t" r="r" b="b"/>
              <a:pathLst>
                <a:path w="1712" h="744" extrusionOk="0">
                  <a:moveTo>
                    <a:pt x="470" y="0"/>
                  </a:moveTo>
                  <a:cubicBezTo>
                    <a:pt x="425" y="0"/>
                    <a:pt x="386" y="20"/>
                    <a:pt x="339" y="66"/>
                  </a:cubicBezTo>
                  <a:cubicBezTo>
                    <a:pt x="419" y="225"/>
                    <a:pt x="498" y="385"/>
                    <a:pt x="220" y="424"/>
                  </a:cubicBezTo>
                  <a:cubicBezTo>
                    <a:pt x="120" y="464"/>
                    <a:pt x="41" y="564"/>
                    <a:pt x="1" y="663"/>
                  </a:cubicBezTo>
                  <a:cubicBezTo>
                    <a:pt x="36" y="725"/>
                    <a:pt x="79" y="744"/>
                    <a:pt x="127" y="744"/>
                  </a:cubicBezTo>
                  <a:cubicBezTo>
                    <a:pt x="186" y="744"/>
                    <a:pt x="253" y="714"/>
                    <a:pt x="319" y="703"/>
                  </a:cubicBezTo>
                  <a:cubicBezTo>
                    <a:pt x="450" y="613"/>
                    <a:pt x="600" y="594"/>
                    <a:pt x="756" y="594"/>
                  </a:cubicBezTo>
                  <a:cubicBezTo>
                    <a:pt x="875" y="594"/>
                    <a:pt x="998" y="605"/>
                    <a:pt x="1116" y="605"/>
                  </a:cubicBezTo>
                  <a:cubicBezTo>
                    <a:pt x="1220" y="605"/>
                    <a:pt x="1320" y="596"/>
                    <a:pt x="1413" y="564"/>
                  </a:cubicBezTo>
                  <a:cubicBezTo>
                    <a:pt x="1513" y="484"/>
                    <a:pt x="1712" y="405"/>
                    <a:pt x="1592" y="206"/>
                  </a:cubicBezTo>
                  <a:cubicBezTo>
                    <a:pt x="1254" y="66"/>
                    <a:pt x="916" y="66"/>
                    <a:pt x="578" y="27"/>
                  </a:cubicBezTo>
                  <a:cubicBezTo>
                    <a:pt x="537" y="10"/>
                    <a:pt x="502" y="0"/>
                    <a:pt x="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5"/>
            <p:cNvSpPr/>
            <p:nvPr/>
          </p:nvSpPr>
          <p:spPr>
            <a:xfrm>
              <a:off x="4888925" y="1578875"/>
              <a:ext cx="36825" cy="26400"/>
            </a:xfrm>
            <a:custGeom>
              <a:avLst/>
              <a:gdLst/>
              <a:ahLst/>
              <a:cxnLst/>
              <a:rect l="l" t="t" r="r" b="b"/>
              <a:pathLst>
                <a:path w="1473" h="1056" extrusionOk="0">
                  <a:moveTo>
                    <a:pt x="299" y="1"/>
                  </a:moveTo>
                  <a:cubicBezTo>
                    <a:pt x="139" y="80"/>
                    <a:pt x="0" y="180"/>
                    <a:pt x="100" y="379"/>
                  </a:cubicBezTo>
                  <a:lnTo>
                    <a:pt x="1154" y="1055"/>
                  </a:lnTo>
                  <a:lnTo>
                    <a:pt x="1253" y="1035"/>
                  </a:lnTo>
                  <a:lnTo>
                    <a:pt x="1333" y="1035"/>
                  </a:lnTo>
                  <a:cubicBezTo>
                    <a:pt x="1472" y="876"/>
                    <a:pt x="1472" y="737"/>
                    <a:pt x="1333" y="558"/>
                  </a:cubicBezTo>
                  <a:cubicBezTo>
                    <a:pt x="995" y="379"/>
                    <a:pt x="657" y="180"/>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5"/>
            <p:cNvSpPr/>
            <p:nvPr/>
          </p:nvSpPr>
          <p:spPr>
            <a:xfrm>
              <a:off x="4921250" y="1593300"/>
              <a:ext cx="34825" cy="21425"/>
            </a:xfrm>
            <a:custGeom>
              <a:avLst/>
              <a:gdLst/>
              <a:ahLst/>
              <a:cxnLst/>
              <a:rect l="l" t="t" r="r" b="b"/>
              <a:pathLst>
                <a:path w="1393" h="857" extrusionOk="0">
                  <a:moveTo>
                    <a:pt x="0" y="1"/>
                  </a:moveTo>
                  <a:lnTo>
                    <a:pt x="0" y="478"/>
                  </a:lnTo>
                  <a:lnTo>
                    <a:pt x="1055" y="856"/>
                  </a:lnTo>
                  <a:cubicBezTo>
                    <a:pt x="1174" y="757"/>
                    <a:pt x="1273" y="617"/>
                    <a:pt x="1393" y="518"/>
                  </a:cubicBezTo>
                  <a:cubicBezTo>
                    <a:pt x="935" y="359"/>
                    <a:pt x="478" y="18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5"/>
            <p:cNvSpPr/>
            <p:nvPr/>
          </p:nvSpPr>
          <p:spPr>
            <a:xfrm>
              <a:off x="5194775" y="1683325"/>
              <a:ext cx="40650" cy="19125"/>
            </a:xfrm>
            <a:custGeom>
              <a:avLst/>
              <a:gdLst/>
              <a:ahLst/>
              <a:cxnLst/>
              <a:rect l="l" t="t" r="r" b="b"/>
              <a:pathLst>
                <a:path w="1626" h="765" extrusionOk="0">
                  <a:moveTo>
                    <a:pt x="398" y="0"/>
                  </a:moveTo>
                  <a:cubicBezTo>
                    <a:pt x="299" y="159"/>
                    <a:pt x="159" y="179"/>
                    <a:pt x="0" y="199"/>
                  </a:cubicBezTo>
                  <a:cubicBezTo>
                    <a:pt x="438" y="478"/>
                    <a:pt x="895" y="577"/>
                    <a:pt x="1373" y="756"/>
                  </a:cubicBezTo>
                  <a:cubicBezTo>
                    <a:pt x="1403" y="762"/>
                    <a:pt x="1429" y="765"/>
                    <a:pt x="1453" y="765"/>
                  </a:cubicBezTo>
                  <a:cubicBezTo>
                    <a:pt x="1587" y="765"/>
                    <a:pt x="1625" y="673"/>
                    <a:pt x="1592" y="537"/>
                  </a:cubicBezTo>
                  <a:cubicBezTo>
                    <a:pt x="1492" y="458"/>
                    <a:pt x="1333" y="478"/>
                    <a:pt x="1253" y="358"/>
                  </a:cubicBezTo>
                  <a:cubicBezTo>
                    <a:pt x="1055" y="40"/>
                    <a:pt x="736" y="4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5"/>
            <p:cNvSpPr/>
            <p:nvPr/>
          </p:nvSpPr>
          <p:spPr>
            <a:xfrm>
              <a:off x="5388725" y="1562250"/>
              <a:ext cx="28875" cy="30850"/>
            </a:xfrm>
            <a:custGeom>
              <a:avLst/>
              <a:gdLst/>
              <a:ahLst/>
              <a:cxnLst/>
              <a:rect l="l" t="t" r="r" b="b"/>
              <a:pathLst>
                <a:path w="1155" h="1234" extrusionOk="0">
                  <a:moveTo>
                    <a:pt x="868" y="0"/>
                  </a:moveTo>
                  <a:cubicBezTo>
                    <a:pt x="551" y="0"/>
                    <a:pt x="622" y="412"/>
                    <a:pt x="438" y="467"/>
                  </a:cubicBezTo>
                  <a:cubicBezTo>
                    <a:pt x="339" y="725"/>
                    <a:pt x="0" y="905"/>
                    <a:pt x="80" y="1223"/>
                  </a:cubicBezTo>
                  <a:cubicBezTo>
                    <a:pt x="129" y="1230"/>
                    <a:pt x="176" y="1234"/>
                    <a:pt x="219" y="1234"/>
                  </a:cubicBezTo>
                  <a:cubicBezTo>
                    <a:pt x="755" y="1234"/>
                    <a:pt x="878" y="699"/>
                    <a:pt x="1154" y="367"/>
                  </a:cubicBezTo>
                  <a:cubicBezTo>
                    <a:pt x="975" y="308"/>
                    <a:pt x="955" y="149"/>
                    <a:pt x="955" y="9"/>
                  </a:cubicBezTo>
                  <a:cubicBezTo>
                    <a:pt x="923" y="3"/>
                    <a:pt x="894" y="0"/>
                    <a:pt x="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5"/>
            <p:cNvSpPr/>
            <p:nvPr/>
          </p:nvSpPr>
          <p:spPr>
            <a:xfrm>
              <a:off x="5091325" y="1870800"/>
              <a:ext cx="21400" cy="35350"/>
            </a:xfrm>
            <a:custGeom>
              <a:avLst/>
              <a:gdLst/>
              <a:ahLst/>
              <a:cxnLst/>
              <a:rect l="l" t="t" r="r" b="b"/>
              <a:pathLst>
                <a:path w="856" h="1414" extrusionOk="0">
                  <a:moveTo>
                    <a:pt x="597" y="1"/>
                  </a:moveTo>
                  <a:lnTo>
                    <a:pt x="1" y="1035"/>
                  </a:lnTo>
                  <a:cubicBezTo>
                    <a:pt x="140" y="1115"/>
                    <a:pt x="160" y="1254"/>
                    <a:pt x="199" y="1413"/>
                  </a:cubicBezTo>
                  <a:cubicBezTo>
                    <a:pt x="597" y="1015"/>
                    <a:pt x="856" y="598"/>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5"/>
            <p:cNvSpPr/>
            <p:nvPr/>
          </p:nvSpPr>
          <p:spPr>
            <a:xfrm>
              <a:off x="5122150" y="1952500"/>
              <a:ext cx="17950" cy="32275"/>
            </a:xfrm>
            <a:custGeom>
              <a:avLst/>
              <a:gdLst/>
              <a:ahLst/>
              <a:cxnLst/>
              <a:rect l="l" t="t" r="r" b="b"/>
              <a:pathLst>
                <a:path w="718" h="1291" extrusionOk="0">
                  <a:moveTo>
                    <a:pt x="594" y="0"/>
                  </a:moveTo>
                  <a:cubicBezTo>
                    <a:pt x="516" y="0"/>
                    <a:pt x="444" y="139"/>
                    <a:pt x="380" y="139"/>
                  </a:cubicBezTo>
                  <a:cubicBezTo>
                    <a:pt x="352" y="139"/>
                    <a:pt x="325" y="112"/>
                    <a:pt x="299" y="35"/>
                  </a:cubicBezTo>
                  <a:cubicBezTo>
                    <a:pt x="1" y="353"/>
                    <a:pt x="160" y="731"/>
                    <a:pt x="160" y="1109"/>
                  </a:cubicBezTo>
                  <a:cubicBezTo>
                    <a:pt x="208" y="1174"/>
                    <a:pt x="270" y="1290"/>
                    <a:pt x="386" y="1290"/>
                  </a:cubicBezTo>
                  <a:cubicBezTo>
                    <a:pt x="414" y="1290"/>
                    <a:pt x="444" y="1284"/>
                    <a:pt x="478" y="1268"/>
                  </a:cubicBezTo>
                  <a:lnTo>
                    <a:pt x="558" y="1229"/>
                  </a:lnTo>
                  <a:cubicBezTo>
                    <a:pt x="717" y="831"/>
                    <a:pt x="677" y="433"/>
                    <a:pt x="657" y="35"/>
                  </a:cubicBezTo>
                  <a:cubicBezTo>
                    <a:pt x="636" y="10"/>
                    <a:pt x="614" y="0"/>
                    <a:pt x="5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5"/>
            <p:cNvSpPr/>
            <p:nvPr/>
          </p:nvSpPr>
          <p:spPr>
            <a:xfrm>
              <a:off x="5153500" y="1966300"/>
              <a:ext cx="15425" cy="41200"/>
            </a:xfrm>
            <a:custGeom>
              <a:avLst/>
              <a:gdLst/>
              <a:ahLst/>
              <a:cxnLst/>
              <a:rect l="l" t="t" r="r" b="b"/>
              <a:pathLst>
                <a:path w="617" h="1648" extrusionOk="0">
                  <a:moveTo>
                    <a:pt x="259" y="0"/>
                  </a:moveTo>
                  <a:cubicBezTo>
                    <a:pt x="0" y="259"/>
                    <a:pt x="119" y="577"/>
                    <a:pt x="119" y="895"/>
                  </a:cubicBezTo>
                  <a:cubicBezTo>
                    <a:pt x="219" y="1074"/>
                    <a:pt x="60" y="1273"/>
                    <a:pt x="60" y="1452"/>
                  </a:cubicBezTo>
                  <a:cubicBezTo>
                    <a:pt x="101" y="1535"/>
                    <a:pt x="162" y="1648"/>
                    <a:pt x="229" y="1648"/>
                  </a:cubicBezTo>
                  <a:cubicBezTo>
                    <a:pt x="258" y="1648"/>
                    <a:pt x="288" y="1626"/>
                    <a:pt x="318" y="1572"/>
                  </a:cubicBezTo>
                  <a:cubicBezTo>
                    <a:pt x="458" y="1273"/>
                    <a:pt x="617" y="915"/>
                    <a:pt x="458" y="557"/>
                  </a:cubicBezTo>
                  <a:cubicBezTo>
                    <a:pt x="318" y="398"/>
                    <a:pt x="458" y="159"/>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5"/>
            <p:cNvSpPr/>
            <p:nvPr/>
          </p:nvSpPr>
          <p:spPr>
            <a:xfrm>
              <a:off x="4851125" y="1566825"/>
              <a:ext cx="39800" cy="20525"/>
            </a:xfrm>
            <a:custGeom>
              <a:avLst/>
              <a:gdLst/>
              <a:ahLst/>
              <a:cxnLst/>
              <a:rect l="l" t="t" r="r" b="b"/>
              <a:pathLst>
                <a:path w="1592" h="821" extrusionOk="0">
                  <a:moveTo>
                    <a:pt x="912" y="1"/>
                  </a:moveTo>
                  <a:cubicBezTo>
                    <a:pt x="851" y="1"/>
                    <a:pt x="786" y="9"/>
                    <a:pt x="717" y="25"/>
                  </a:cubicBezTo>
                  <a:cubicBezTo>
                    <a:pt x="646" y="77"/>
                    <a:pt x="567" y="89"/>
                    <a:pt x="485" y="89"/>
                  </a:cubicBezTo>
                  <a:cubicBezTo>
                    <a:pt x="415" y="89"/>
                    <a:pt x="343" y="80"/>
                    <a:pt x="273" y="80"/>
                  </a:cubicBezTo>
                  <a:cubicBezTo>
                    <a:pt x="174" y="80"/>
                    <a:pt x="79" y="98"/>
                    <a:pt x="0" y="184"/>
                  </a:cubicBezTo>
                  <a:cubicBezTo>
                    <a:pt x="518" y="324"/>
                    <a:pt x="995" y="523"/>
                    <a:pt x="1453" y="821"/>
                  </a:cubicBezTo>
                  <a:cubicBezTo>
                    <a:pt x="1592" y="662"/>
                    <a:pt x="1453" y="483"/>
                    <a:pt x="1472" y="324"/>
                  </a:cubicBezTo>
                  <a:cubicBezTo>
                    <a:pt x="1315" y="118"/>
                    <a:pt x="1144" y="1"/>
                    <a:pt x="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5"/>
            <p:cNvSpPr/>
            <p:nvPr/>
          </p:nvSpPr>
          <p:spPr>
            <a:xfrm>
              <a:off x="5136575" y="1844025"/>
              <a:ext cx="19925" cy="30775"/>
            </a:xfrm>
            <a:custGeom>
              <a:avLst/>
              <a:gdLst/>
              <a:ahLst/>
              <a:cxnLst/>
              <a:rect l="l" t="t" r="r" b="b"/>
              <a:pathLst>
                <a:path w="797" h="1231" extrusionOk="0">
                  <a:moveTo>
                    <a:pt x="543" y="1"/>
                  </a:moveTo>
                  <a:cubicBezTo>
                    <a:pt x="514" y="1"/>
                    <a:pt x="480" y="6"/>
                    <a:pt x="438" y="18"/>
                  </a:cubicBezTo>
                  <a:cubicBezTo>
                    <a:pt x="339" y="117"/>
                    <a:pt x="379" y="276"/>
                    <a:pt x="279" y="376"/>
                  </a:cubicBezTo>
                  <a:cubicBezTo>
                    <a:pt x="239" y="674"/>
                    <a:pt x="1" y="913"/>
                    <a:pt x="220" y="1211"/>
                  </a:cubicBezTo>
                  <a:cubicBezTo>
                    <a:pt x="279" y="1211"/>
                    <a:pt x="339" y="1231"/>
                    <a:pt x="419" y="1231"/>
                  </a:cubicBezTo>
                  <a:cubicBezTo>
                    <a:pt x="578" y="972"/>
                    <a:pt x="777" y="714"/>
                    <a:pt x="796" y="376"/>
                  </a:cubicBezTo>
                  <a:cubicBezTo>
                    <a:pt x="656" y="305"/>
                    <a:pt x="764" y="1"/>
                    <a:pt x="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5"/>
            <p:cNvSpPr/>
            <p:nvPr/>
          </p:nvSpPr>
          <p:spPr>
            <a:xfrm>
              <a:off x="5123650" y="1916275"/>
              <a:ext cx="22400" cy="32625"/>
            </a:xfrm>
            <a:custGeom>
              <a:avLst/>
              <a:gdLst/>
              <a:ahLst/>
              <a:cxnLst/>
              <a:rect l="l" t="t" r="r" b="b"/>
              <a:pathLst>
                <a:path w="896" h="1305" extrusionOk="0">
                  <a:moveTo>
                    <a:pt x="340" y="0"/>
                  </a:moveTo>
                  <a:cubicBezTo>
                    <a:pt x="312" y="0"/>
                    <a:pt x="279" y="10"/>
                    <a:pt x="239" y="32"/>
                  </a:cubicBezTo>
                  <a:cubicBezTo>
                    <a:pt x="199" y="191"/>
                    <a:pt x="120" y="310"/>
                    <a:pt x="60" y="430"/>
                  </a:cubicBezTo>
                  <a:lnTo>
                    <a:pt x="20" y="489"/>
                  </a:lnTo>
                  <a:cubicBezTo>
                    <a:pt x="1" y="509"/>
                    <a:pt x="20" y="529"/>
                    <a:pt x="100" y="569"/>
                  </a:cubicBezTo>
                  <a:cubicBezTo>
                    <a:pt x="140" y="629"/>
                    <a:pt x="199" y="688"/>
                    <a:pt x="239" y="768"/>
                  </a:cubicBezTo>
                  <a:cubicBezTo>
                    <a:pt x="299" y="1007"/>
                    <a:pt x="398" y="1186"/>
                    <a:pt x="617" y="1305"/>
                  </a:cubicBezTo>
                  <a:cubicBezTo>
                    <a:pt x="896" y="987"/>
                    <a:pt x="796" y="629"/>
                    <a:pt x="637" y="290"/>
                  </a:cubicBezTo>
                  <a:lnTo>
                    <a:pt x="538" y="191"/>
                  </a:lnTo>
                  <a:cubicBezTo>
                    <a:pt x="476" y="114"/>
                    <a:pt x="438" y="0"/>
                    <a:pt x="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5"/>
            <p:cNvSpPr/>
            <p:nvPr/>
          </p:nvSpPr>
          <p:spPr>
            <a:xfrm>
              <a:off x="5147025" y="1822575"/>
              <a:ext cx="18925" cy="31350"/>
            </a:xfrm>
            <a:custGeom>
              <a:avLst/>
              <a:gdLst/>
              <a:ahLst/>
              <a:cxnLst/>
              <a:rect l="l" t="t" r="r" b="b"/>
              <a:pathLst>
                <a:path w="757" h="1254" extrusionOk="0">
                  <a:moveTo>
                    <a:pt x="279" y="0"/>
                  </a:moveTo>
                  <a:lnTo>
                    <a:pt x="279" y="0"/>
                  </a:lnTo>
                  <a:cubicBezTo>
                    <a:pt x="180" y="358"/>
                    <a:pt x="80" y="617"/>
                    <a:pt x="1" y="895"/>
                  </a:cubicBezTo>
                  <a:lnTo>
                    <a:pt x="359" y="1253"/>
                  </a:lnTo>
                  <a:cubicBezTo>
                    <a:pt x="259" y="876"/>
                    <a:pt x="756" y="478"/>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5"/>
            <p:cNvSpPr/>
            <p:nvPr/>
          </p:nvSpPr>
          <p:spPr>
            <a:xfrm>
              <a:off x="5299200" y="1714650"/>
              <a:ext cx="34850" cy="23075"/>
            </a:xfrm>
            <a:custGeom>
              <a:avLst/>
              <a:gdLst/>
              <a:ahLst/>
              <a:cxnLst/>
              <a:rect l="l" t="t" r="r" b="b"/>
              <a:pathLst>
                <a:path w="1394" h="923" extrusionOk="0">
                  <a:moveTo>
                    <a:pt x="1393" y="1"/>
                  </a:moveTo>
                  <a:lnTo>
                    <a:pt x="1393" y="1"/>
                  </a:lnTo>
                  <a:cubicBezTo>
                    <a:pt x="777" y="40"/>
                    <a:pt x="339" y="378"/>
                    <a:pt x="1" y="816"/>
                  </a:cubicBezTo>
                  <a:cubicBezTo>
                    <a:pt x="78" y="893"/>
                    <a:pt x="155" y="923"/>
                    <a:pt x="251" y="923"/>
                  </a:cubicBezTo>
                  <a:cubicBezTo>
                    <a:pt x="278" y="923"/>
                    <a:pt x="308" y="920"/>
                    <a:pt x="339" y="916"/>
                  </a:cubicBezTo>
                  <a:cubicBezTo>
                    <a:pt x="558" y="836"/>
                    <a:pt x="697" y="677"/>
                    <a:pt x="856" y="478"/>
                  </a:cubicBezTo>
                  <a:cubicBezTo>
                    <a:pt x="936" y="438"/>
                    <a:pt x="975" y="378"/>
                    <a:pt x="1055" y="319"/>
                  </a:cubicBezTo>
                  <a:cubicBezTo>
                    <a:pt x="1135" y="219"/>
                    <a:pt x="1294" y="239"/>
                    <a:pt x="1373" y="120"/>
                  </a:cubicBezTo>
                  <a:cubicBezTo>
                    <a:pt x="1393" y="100"/>
                    <a:pt x="1393" y="40"/>
                    <a:pt x="1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5"/>
            <p:cNvSpPr/>
            <p:nvPr/>
          </p:nvSpPr>
          <p:spPr>
            <a:xfrm>
              <a:off x="5229075" y="1696525"/>
              <a:ext cx="34850" cy="13675"/>
            </a:xfrm>
            <a:custGeom>
              <a:avLst/>
              <a:gdLst/>
              <a:ahLst/>
              <a:cxnLst/>
              <a:rect l="l" t="t" r="r" b="b"/>
              <a:pathLst>
                <a:path w="1394" h="547" extrusionOk="0">
                  <a:moveTo>
                    <a:pt x="337" y="0"/>
                  </a:moveTo>
                  <a:cubicBezTo>
                    <a:pt x="299" y="0"/>
                    <a:pt x="260" y="3"/>
                    <a:pt x="220" y="9"/>
                  </a:cubicBezTo>
                  <a:lnTo>
                    <a:pt x="1" y="228"/>
                  </a:lnTo>
                  <a:cubicBezTo>
                    <a:pt x="259" y="427"/>
                    <a:pt x="598" y="447"/>
                    <a:pt x="916" y="546"/>
                  </a:cubicBezTo>
                  <a:cubicBezTo>
                    <a:pt x="1393" y="427"/>
                    <a:pt x="976" y="308"/>
                    <a:pt x="916" y="169"/>
                  </a:cubicBezTo>
                  <a:cubicBezTo>
                    <a:pt x="731" y="84"/>
                    <a:pt x="546" y="0"/>
                    <a:pt x="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5"/>
            <p:cNvSpPr/>
            <p:nvPr/>
          </p:nvSpPr>
          <p:spPr>
            <a:xfrm>
              <a:off x="5233550" y="2079425"/>
              <a:ext cx="11975" cy="40575"/>
            </a:xfrm>
            <a:custGeom>
              <a:avLst/>
              <a:gdLst/>
              <a:ahLst/>
              <a:cxnLst/>
              <a:rect l="l" t="t" r="r" b="b"/>
              <a:pathLst>
                <a:path w="479" h="1623" extrusionOk="0">
                  <a:moveTo>
                    <a:pt x="106" y="1"/>
                  </a:moveTo>
                  <a:cubicBezTo>
                    <a:pt x="81" y="1"/>
                    <a:pt x="53" y="4"/>
                    <a:pt x="21" y="11"/>
                  </a:cubicBezTo>
                  <a:lnTo>
                    <a:pt x="21" y="1045"/>
                  </a:lnTo>
                  <a:cubicBezTo>
                    <a:pt x="21" y="1105"/>
                    <a:pt x="21" y="1145"/>
                    <a:pt x="1" y="1244"/>
                  </a:cubicBezTo>
                  <a:cubicBezTo>
                    <a:pt x="120" y="1363"/>
                    <a:pt x="220" y="1503"/>
                    <a:pt x="319" y="1622"/>
                  </a:cubicBezTo>
                  <a:lnTo>
                    <a:pt x="379" y="1562"/>
                  </a:lnTo>
                  <a:cubicBezTo>
                    <a:pt x="419" y="1523"/>
                    <a:pt x="438" y="1463"/>
                    <a:pt x="478" y="1403"/>
                  </a:cubicBezTo>
                  <a:cubicBezTo>
                    <a:pt x="478" y="1304"/>
                    <a:pt x="438" y="1204"/>
                    <a:pt x="419" y="1105"/>
                  </a:cubicBezTo>
                  <a:cubicBezTo>
                    <a:pt x="419" y="1025"/>
                    <a:pt x="399" y="966"/>
                    <a:pt x="379" y="906"/>
                  </a:cubicBezTo>
                  <a:cubicBezTo>
                    <a:pt x="339" y="727"/>
                    <a:pt x="379" y="548"/>
                    <a:pt x="339" y="369"/>
                  </a:cubicBezTo>
                  <a:cubicBezTo>
                    <a:pt x="321" y="193"/>
                    <a:pt x="304"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5"/>
            <p:cNvSpPr/>
            <p:nvPr/>
          </p:nvSpPr>
          <p:spPr>
            <a:xfrm>
              <a:off x="5124150" y="1980225"/>
              <a:ext cx="12950" cy="19425"/>
            </a:xfrm>
            <a:custGeom>
              <a:avLst/>
              <a:gdLst/>
              <a:ahLst/>
              <a:cxnLst/>
              <a:rect l="l" t="t" r="r" b="b"/>
              <a:pathLst>
                <a:path w="518" h="777" extrusionOk="0">
                  <a:moveTo>
                    <a:pt x="80" y="0"/>
                  </a:moveTo>
                  <a:cubicBezTo>
                    <a:pt x="80" y="40"/>
                    <a:pt x="40" y="100"/>
                    <a:pt x="40" y="139"/>
                  </a:cubicBezTo>
                  <a:cubicBezTo>
                    <a:pt x="100" y="378"/>
                    <a:pt x="0" y="716"/>
                    <a:pt x="418" y="776"/>
                  </a:cubicBezTo>
                  <a:cubicBezTo>
                    <a:pt x="518" y="577"/>
                    <a:pt x="339" y="358"/>
                    <a:pt x="398" y="159"/>
                  </a:cubicBezTo>
                  <a:cubicBezTo>
                    <a:pt x="299" y="12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5"/>
            <p:cNvSpPr/>
            <p:nvPr/>
          </p:nvSpPr>
          <p:spPr>
            <a:xfrm>
              <a:off x="5029650" y="1832025"/>
              <a:ext cx="21425" cy="10450"/>
            </a:xfrm>
            <a:custGeom>
              <a:avLst/>
              <a:gdLst/>
              <a:ahLst/>
              <a:cxnLst/>
              <a:rect l="l" t="t" r="r" b="b"/>
              <a:pathLst>
                <a:path w="857" h="418" extrusionOk="0">
                  <a:moveTo>
                    <a:pt x="339" y="0"/>
                  </a:moveTo>
                  <a:cubicBezTo>
                    <a:pt x="279" y="159"/>
                    <a:pt x="120" y="179"/>
                    <a:pt x="1" y="199"/>
                  </a:cubicBezTo>
                  <a:cubicBezTo>
                    <a:pt x="180" y="378"/>
                    <a:pt x="419" y="358"/>
                    <a:pt x="618" y="418"/>
                  </a:cubicBezTo>
                  <a:cubicBezTo>
                    <a:pt x="677" y="418"/>
                    <a:pt x="757" y="358"/>
                    <a:pt x="797" y="279"/>
                  </a:cubicBezTo>
                  <a:cubicBezTo>
                    <a:pt x="856" y="159"/>
                    <a:pt x="797" y="60"/>
                    <a:pt x="677" y="20"/>
                  </a:cubicBezTo>
                  <a:cubicBezTo>
                    <a:pt x="578" y="0"/>
                    <a:pt x="438"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5"/>
            <p:cNvSpPr/>
            <p:nvPr/>
          </p:nvSpPr>
          <p:spPr>
            <a:xfrm>
              <a:off x="4865050" y="1670875"/>
              <a:ext cx="12950" cy="21925"/>
            </a:xfrm>
            <a:custGeom>
              <a:avLst/>
              <a:gdLst/>
              <a:ahLst/>
              <a:cxnLst/>
              <a:rect l="l" t="t" r="r" b="b"/>
              <a:pathLst>
                <a:path w="518" h="877" extrusionOk="0">
                  <a:moveTo>
                    <a:pt x="239" y="1"/>
                  </a:moveTo>
                  <a:cubicBezTo>
                    <a:pt x="140" y="359"/>
                    <a:pt x="60" y="638"/>
                    <a:pt x="0" y="876"/>
                  </a:cubicBezTo>
                  <a:cubicBezTo>
                    <a:pt x="160" y="876"/>
                    <a:pt x="339" y="876"/>
                    <a:pt x="518" y="856"/>
                  </a:cubicBezTo>
                  <a:cubicBezTo>
                    <a:pt x="299" y="657"/>
                    <a:pt x="498" y="339"/>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5"/>
            <p:cNvSpPr/>
            <p:nvPr/>
          </p:nvSpPr>
          <p:spPr>
            <a:xfrm>
              <a:off x="5251450" y="1700725"/>
              <a:ext cx="21425" cy="13675"/>
            </a:xfrm>
            <a:custGeom>
              <a:avLst/>
              <a:gdLst/>
              <a:ahLst/>
              <a:cxnLst/>
              <a:rect l="l" t="t" r="r" b="b"/>
              <a:pathLst>
                <a:path w="857" h="547" extrusionOk="0">
                  <a:moveTo>
                    <a:pt x="1" y="1"/>
                  </a:moveTo>
                  <a:cubicBezTo>
                    <a:pt x="21" y="140"/>
                    <a:pt x="200" y="259"/>
                    <a:pt x="1" y="378"/>
                  </a:cubicBezTo>
                  <a:cubicBezTo>
                    <a:pt x="120" y="498"/>
                    <a:pt x="245" y="546"/>
                    <a:pt x="399" y="546"/>
                  </a:cubicBezTo>
                  <a:cubicBezTo>
                    <a:pt x="527" y="546"/>
                    <a:pt x="675" y="512"/>
                    <a:pt x="856" y="458"/>
                  </a:cubicBezTo>
                  <a:cubicBezTo>
                    <a:pt x="478" y="279"/>
                    <a:pt x="31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5"/>
            <p:cNvSpPr/>
            <p:nvPr/>
          </p:nvSpPr>
          <p:spPr>
            <a:xfrm>
              <a:off x="5127125" y="1935950"/>
              <a:ext cx="12475" cy="22925"/>
            </a:xfrm>
            <a:custGeom>
              <a:avLst/>
              <a:gdLst/>
              <a:ahLst/>
              <a:cxnLst/>
              <a:rect l="l" t="t" r="r" b="b"/>
              <a:pathLst>
                <a:path w="499" h="917" extrusionOk="0">
                  <a:moveTo>
                    <a:pt x="120" y="1"/>
                  </a:moveTo>
                  <a:cubicBezTo>
                    <a:pt x="1" y="180"/>
                    <a:pt x="1" y="379"/>
                    <a:pt x="120" y="538"/>
                  </a:cubicBezTo>
                  <a:lnTo>
                    <a:pt x="120" y="677"/>
                  </a:lnTo>
                  <a:cubicBezTo>
                    <a:pt x="154" y="857"/>
                    <a:pt x="191" y="917"/>
                    <a:pt x="231" y="917"/>
                  </a:cubicBezTo>
                  <a:cubicBezTo>
                    <a:pt x="309" y="917"/>
                    <a:pt x="394" y="696"/>
                    <a:pt x="472" y="696"/>
                  </a:cubicBezTo>
                  <a:cubicBezTo>
                    <a:pt x="474" y="696"/>
                    <a:pt x="476" y="697"/>
                    <a:pt x="478" y="697"/>
                  </a:cubicBezTo>
                  <a:cubicBezTo>
                    <a:pt x="498" y="637"/>
                    <a:pt x="498" y="598"/>
                    <a:pt x="498" y="538"/>
                  </a:cubicBezTo>
                  <a:cubicBezTo>
                    <a:pt x="458" y="299"/>
                    <a:pt x="379" y="10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5"/>
            <p:cNvSpPr/>
            <p:nvPr/>
          </p:nvSpPr>
          <p:spPr>
            <a:xfrm>
              <a:off x="5291750" y="1735100"/>
              <a:ext cx="22400" cy="16875"/>
            </a:xfrm>
            <a:custGeom>
              <a:avLst/>
              <a:gdLst/>
              <a:ahLst/>
              <a:cxnLst/>
              <a:rect l="l" t="t" r="r" b="b"/>
              <a:pathLst>
                <a:path w="896" h="675" extrusionOk="0">
                  <a:moveTo>
                    <a:pt x="686" y="0"/>
                  </a:moveTo>
                  <a:cubicBezTo>
                    <a:pt x="659" y="0"/>
                    <a:pt x="630" y="6"/>
                    <a:pt x="597" y="18"/>
                  </a:cubicBezTo>
                  <a:cubicBezTo>
                    <a:pt x="498" y="18"/>
                    <a:pt x="398" y="58"/>
                    <a:pt x="299" y="58"/>
                  </a:cubicBezTo>
                  <a:lnTo>
                    <a:pt x="100" y="257"/>
                  </a:lnTo>
                  <a:cubicBezTo>
                    <a:pt x="40" y="356"/>
                    <a:pt x="0" y="456"/>
                    <a:pt x="60" y="575"/>
                  </a:cubicBezTo>
                  <a:cubicBezTo>
                    <a:pt x="140" y="655"/>
                    <a:pt x="199" y="674"/>
                    <a:pt x="279" y="674"/>
                  </a:cubicBezTo>
                  <a:cubicBezTo>
                    <a:pt x="398" y="674"/>
                    <a:pt x="537" y="615"/>
                    <a:pt x="637" y="575"/>
                  </a:cubicBezTo>
                  <a:cubicBezTo>
                    <a:pt x="776" y="476"/>
                    <a:pt x="895" y="376"/>
                    <a:pt x="876" y="177"/>
                  </a:cubicBezTo>
                  <a:cubicBezTo>
                    <a:pt x="844" y="82"/>
                    <a:pt x="787" y="0"/>
                    <a:pt x="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5"/>
            <p:cNvSpPr/>
            <p:nvPr/>
          </p:nvSpPr>
          <p:spPr>
            <a:xfrm>
              <a:off x="4856100" y="1692775"/>
              <a:ext cx="16925" cy="17425"/>
            </a:xfrm>
            <a:custGeom>
              <a:avLst/>
              <a:gdLst/>
              <a:ahLst/>
              <a:cxnLst/>
              <a:rect l="l" t="t" r="r" b="b"/>
              <a:pathLst>
                <a:path w="677" h="697" extrusionOk="0">
                  <a:moveTo>
                    <a:pt x="358" y="0"/>
                  </a:moveTo>
                  <a:cubicBezTo>
                    <a:pt x="120" y="100"/>
                    <a:pt x="0" y="279"/>
                    <a:pt x="0" y="517"/>
                  </a:cubicBezTo>
                  <a:cubicBezTo>
                    <a:pt x="159" y="517"/>
                    <a:pt x="299" y="557"/>
                    <a:pt x="378" y="696"/>
                  </a:cubicBezTo>
                  <a:cubicBezTo>
                    <a:pt x="677" y="458"/>
                    <a:pt x="458" y="21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5"/>
            <p:cNvSpPr/>
            <p:nvPr/>
          </p:nvSpPr>
          <p:spPr>
            <a:xfrm>
              <a:off x="5793550" y="1436150"/>
              <a:ext cx="21900" cy="12950"/>
            </a:xfrm>
            <a:custGeom>
              <a:avLst/>
              <a:gdLst/>
              <a:ahLst/>
              <a:cxnLst/>
              <a:rect l="l" t="t" r="r" b="b"/>
              <a:pathLst>
                <a:path w="876" h="518" extrusionOk="0">
                  <a:moveTo>
                    <a:pt x="875" y="1"/>
                  </a:moveTo>
                  <a:lnTo>
                    <a:pt x="875" y="1"/>
                  </a:lnTo>
                  <a:cubicBezTo>
                    <a:pt x="557" y="120"/>
                    <a:pt x="219" y="219"/>
                    <a:pt x="0" y="518"/>
                  </a:cubicBezTo>
                  <a:cubicBezTo>
                    <a:pt x="378" y="498"/>
                    <a:pt x="716" y="418"/>
                    <a:pt x="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5"/>
            <p:cNvSpPr/>
            <p:nvPr/>
          </p:nvSpPr>
          <p:spPr>
            <a:xfrm>
              <a:off x="4844150" y="1518700"/>
              <a:ext cx="16950" cy="13950"/>
            </a:xfrm>
            <a:custGeom>
              <a:avLst/>
              <a:gdLst/>
              <a:ahLst/>
              <a:cxnLst/>
              <a:rect l="l" t="t" r="r" b="b"/>
              <a:pathLst>
                <a:path w="678" h="558" extrusionOk="0">
                  <a:moveTo>
                    <a:pt x="180" y="1"/>
                  </a:moveTo>
                  <a:cubicBezTo>
                    <a:pt x="100" y="100"/>
                    <a:pt x="61" y="220"/>
                    <a:pt x="1" y="319"/>
                  </a:cubicBezTo>
                  <a:cubicBezTo>
                    <a:pt x="41" y="359"/>
                    <a:pt x="80" y="379"/>
                    <a:pt x="140" y="379"/>
                  </a:cubicBezTo>
                  <a:cubicBezTo>
                    <a:pt x="200" y="419"/>
                    <a:pt x="259" y="458"/>
                    <a:pt x="339" y="498"/>
                  </a:cubicBezTo>
                  <a:cubicBezTo>
                    <a:pt x="379" y="518"/>
                    <a:pt x="439" y="558"/>
                    <a:pt x="478" y="558"/>
                  </a:cubicBezTo>
                  <a:cubicBezTo>
                    <a:pt x="637" y="498"/>
                    <a:pt x="657" y="359"/>
                    <a:pt x="677" y="200"/>
                  </a:cubicBezTo>
                  <a:cubicBezTo>
                    <a:pt x="558" y="100"/>
                    <a:pt x="399" y="120"/>
                    <a:pt x="359" y="21"/>
                  </a:cubicBezTo>
                  <a:cubicBezTo>
                    <a:pt x="279" y="1"/>
                    <a:pt x="240"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5"/>
            <p:cNvSpPr/>
            <p:nvPr/>
          </p:nvSpPr>
          <p:spPr>
            <a:xfrm>
              <a:off x="4949600" y="1831525"/>
              <a:ext cx="13450" cy="17925"/>
            </a:xfrm>
            <a:custGeom>
              <a:avLst/>
              <a:gdLst/>
              <a:ahLst/>
              <a:cxnLst/>
              <a:rect l="l" t="t" r="r" b="b"/>
              <a:pathLst>
                <a:path w="538" h="717" extrusionOk="0">
                  <a:moveTo>
                    <a:pt x="239" y="0"/>
                  </a:moveTo>
                  <a:lnTo>
                    <a:pt x="239" y="0"/>
                  </a:lnTo>
                  <a:cubicBezTo>
                    <a:pt x="40" y="199"/>
                    <a:pt x="0" y="438"/>
                    <a:pt x="100" y="716"/>
                  </a:cubicBezTo>
                  <a:cubicBezTo>
                    <a:pt x="537" y="577"/>
                    <a:pt x="458" y="29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5"/>
            <p:cNvSpPr/>
            <p:nvPr/>
          </p:nvSpPr>
          <p:spPr>
            <a:xfrm>
              <a:off x="5351425" y="1696750"/>
              <a:ext cx="16425" cy="8975"/>
            </a:xfrm>
            <a:custGeom>
              <a:avLst/>
              <a:gdLst/>
              <a:ahLst/>
              <a:cxnLst/>
              <a:rect l="l" t="t" r="r" b="b"/>
              <a:pathLst>
                <a:path w="657" h="359" extrusionOk="0">
                  <a:moveTo>
                    <a:pt x="657" y="0"/>
                  </a:moveTo>
                  <a:lnTo>
                    <a:pt x="657" y="0"/>
                  </a:lnTo>
                  <a:cubicBezTo>
                    <a:pt x="398" y="60"/>
                    <a:pt x="160" y="120"/>
                    <a:pt x="0" y="358"/>
                  </a:cubicBezTo>
                  <a:cubicBezTo>
                    <a:pt x="179" y="339"/>
                    <a:pt x="358" y="339"/>
                    <a:pt x="538" y="339"/>
                  </a:cubicBezTo>
                  <a:cubicBezTo>
                    <a:pt x="577" y="219"/>
                    <a:pt x="637" y="10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5"/>
            <p:cNvSpPr/>
            <p:nvPr/>
          </p:nvSpPr>
          <p:spPr>
            <a:xfrm>
              <a:off x="4848150" y="1566450"/>
              <a:ext cx="20900" cy="5000"/>
            </a:xfrm>
            <a:custGeom>
              <a:avLst/>
              <a:gdLst/>
              <a:ahLst/>
              <a:cxnLst/>
              <a:rect l="l" t="t" r="r" b="b"/>
              <a:pathLst>
                <a:path w="836" h="200" extrusionOk="0">
                  <a:moveTo>
                    <a:pt x="676" y="0"/>
                  </a:moveTo>
                  <a:cubicBezTo>
                    <a:pt x="604" y="25"/>
                    <a:pt x="532" y="29"/>
                    <a:pt x="461" y="29"/>
                  </a:cubicBezTo>
                  <a:cubicBezTo>
                    <a:pt x="425" y="29"/>
                    <a:pt x="389" y="28"/>
                    <a:pt x="353" y="28"/>
                  </a:cubicBezTo>
                  <a:cubicBezTo>
                    <a:pt x="228" y="28"/>
                    <a:pt x="108" y="41"/>
                    <a:pt x="0" y="160"/>
                  </a:cubicBezTo>
                  <a:cubicBezTo>
                    <a:pt x="20" y="180"/>
                    <a:pt x="80" y="199"/>
                    <a:pt x="119" y="199"/>
                  </a:cubicBezTo>
                  <a:cubicBezTo>
                    <a:pt x="164" y="192"/>
                    <a:pt x="210" y="190"/>
                    <a:pt x="254" y="190"/>
                  </a:cubicBezTo>
                  <a:cubicBezTo>
                    <a:pt x="323" y="190"/>
                    <a:pt x="391" y="195"/>
                    <a:pt x="456" y="195"/>
                  </a:cubicBezTo>
                  <a:cubicBezTo>
                    <a:pt x="594" y="195"/>
                    <a:pt x="724" y="174"/>
                    <a:pt x="836" y="40"/>
                  </a:cubicBezTo>
                  <a:cubicBezTo>
                    <a:pt x="796" y="0"/>
                    <a:pt x="736" y="0"/>
                    <a:pt x="6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5"/>
            <p:cNvSpPr/>
            <p:nvPr/>
          </p:nvSpPr>
          <p:spPr>
            <a:xfrm>
              <a:off x="4907325" y="1480425"/>
              <a:ext cx="24875" cy="3725"/>
            </a:xfrm>
            <a:custGeom>
              <a:avLst/>
              <a:gdLst/>
              <a:ahLst/>
              <a:cxnLst/>
              <a:rect l="l" t="t" r="r" b="b"/>
              <a:pathLst>
                <a:path w="995" h="149" extrusionOk="0">
                  <a:moveTo>
                    <a:pt x="915" y="0"/>
                  </a:moveTo>
                  <a:cubicBezTo>
                    <a:pt x="617" y="20"/>
                    <a:pt x="299" y="20"/>
                    <a:pt x="0" y="20"/>
                  </a:cubicBezTo>
                  <a:cubicBezTo>
                    <a:pt x="179" y="127"/>
                    <a:pt x="365" y="149"/>
                    <a:pt x="550" y="149"/>
                  </a:cubicBezTo>
                  <a:cubicBezTo>
                    <a:pt x="673" y="149"/>
                    <a:pt x="796" y="139"/>
                    <a:pt x="915" y="139"/>
                  </a:cubicBezTo>
                  <a:lnTo>
                    <a:pt x="955" y="100"/>
                  </a:lnTo>
                  <a:cubicBezTo>
                    <a:pt x="995" y="40"/>
                    <a:pt x="955" y="20"/>
                    <a:pt x="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5"/>
            <p:cNvSpPr/>
            <p:nvPr/>
          </p:nvSpPr>
          <p:spPr>
            <a:xfrm>
              <a:off x="4881450" y="1574900"/>
              <a:ext cx="14950" cy="13950"/>
            </a:xfrm>
            <a:custGeom>
              <a:avLst/>
              <a:gdLst/>
              <a:ahLst/>
              <a:cxnLst/>
              <a:rect l="l" t="t" r="r" b="b"/>
              <a:pathLst>
                <a:path w="598" h="558" extrusionOk="0">
                  <a:moveTo>
                    <a:pt x="259" y="1"/>
                  </a:moveTo>
                  <a:cubicBezTo>
                    <a:pt x="1" y="140"/>
                    <a:pt x="279" y="319"/>
                    <a:pt x="240" y="498"/>
                  </a:cubicBezTo>
                  <a:cubicBezTo>
                    <a:pt x="279" y="538"/>
                    <a:pt x="339" y="558"/>
                    <a:pt x="399" y="558"/>
                  </a:cubicBezTo>
                  <a:cubicBezTo>
                    <a:pt x="478" y="438"/>
                    <a:pt x="538" y="319"/>
                    <a:pt x="598" y="200"/>
                  </a:cubicBezTo>
                  <a:cubicBezTo>
                    <a:pt x="538" y="140"/>
                    <a:pt x="458" y="80"/>
                    <a:pt x="399" y="40"/>
                  </a:cubicBezTo>
                  <a:cubicBezTo>
                    <a:pt x="359" y="21"/>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5"/>
            <p:cNvSpPr/>
            <p:nvPr/>
          </p:nvSpPr>
          <p:spPr>
            <a:xfrm>
              <a:off x="5043075" y="1662000"/>
              <a:ext cx="19425" cy="5450"/>
            </a:xfrm>
            <a:custGeom>
              <a:avLst/>
              <a:gdLst/>
              <a:ahLst/>
              <a:cxnLst/>
              <a:rect l="l" t="t" r="r" b="b"/>
              <a:pathLst>
                <a:path w="777" h="218" extrusionOk="0">
                  <a:moveTo>
                    <a:pt x="359" y="0"/>
                  </a:moveTo>
                  <a:cubicBezTo>
                    <a:pt x="240" y="0"/>
                    <a:pt x="123" y="18"/>
                    <a:pt x="1" y="18"/>
                  </a:cubicBezTo>
                  <a:cubicBezTo>
                    <a:pt x="126" y="164"/>
                    <a:pt x="246" y="217"/>
                    <a:pt x="378" y="217"/>
                  </a:cubicBezTo>
                  <a:cubicBezTo>
                    <a:pt x="497" y="217"/>
                    <a:pt x="626" y="174"/>
                    <a:pt x="777" y="117"/>
                  </a:cubicBezTo>
                  <a:cubicBezTo>
                    <a:pt x="629" y="22"/>
                    <a:pt x="493" y="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5"/>
            <p:cNvSpPr/>
            <p:nvPr/>
          </p:nvSpPr>
          <p:spPr>
            <a:xfrm>
              <a:off x="5151500" y="1988175"/>
              <a:ext cx="10475" cy="13450"/>
            </a:xfrm>
            <a:custGeom>
              <a:avLst/>
              <a:gdLst/>
              <a:ahLst/>
              <a:cxnLst/>
              <a:rect l="l" t="t" r="r" b="b"/>
              <a:pathLst>
                <a:path w="419" h="538" extrusionOk="0">
                  <a:moveTo>
                    <a:pt x="199" y="1"/>
                  </a:moveTo>
                  <a:cubicBezTo>
                    <a:pt x="120" y="40"/>
                    <a:pt x="80" y="100"/>
                    <a:pt x="1" y="140"/>
                  </a:cubicBezTo>
                  <a:lnTo>
                    <a:pt x="1" y="518"/>
                  </a:lnTo>
                  <a:cubicBezTo>
                    <a:pt x="40" y="518"/>
                    <a:pt x="100" y="538"/>
                    <a:pt x="140" y="538"/>
                  </a:cubicBezTo>
                  <a:cubicBezTo>
                    <a:pt x="398" y="378"/>
                    <a:pt x="418" y="199"/>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5"/>
            <p:cNvSpPr/>
            <p:nvPr/>
          </p:nvSpPr>
          <p:spPr>
            <a:xfrm>
              <a:off x="4938650" y="1483950"/>
              <a:ext cx="17425" cy="4950"/>
            </a:xfrm>
            <a:custGeom>
              <a:avLst/>
              <a:gdLst/>
              <a:ahLst/>
              <a:cxnLst/>
              <a:rect l="l" t="t" r="r" b="b"/>
              <a:pathLst>
                <a:path w="697" h="198" extrusionOk="0">
                  <a:moveTo>
                    <a:pt x="324" y="1"/>
                  </a:moveTo>
                  <a:cubicBezTo>
                    <a:pt x="219" y="1"/>
                    <a:pt x="108" y="18"/>
                    <a:pt x="0" y="18"/>
                  </a:cubicBezTo>
                  <a:cubicBezTo>
                    <a:pt x="199" y="177"/>
                    <a:pt x="458" y="197"/>
                    <a:pt x="697" y="197"/>
                  </a:cubicBezTo>
                  <a:cubicBezTo>
                    <a:pt x="604" y="35"/>
                    <a:pt x="470" y="1"/>
                    <a:pt x="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5"/>
            <p:cNvSpPr/>
            <p:nvPr/>
          </p:nvSpPr>
          <p:spPr>
            <a:xfrm>
              <a:off x="5335000" y="1705700"/>
              <a:ext cx="12975" cy="8975"/>
            </a:xfrm>
            <a:custGeom>
              <a:avLst/>
              <a:gdLst/>
              <a:ahLst/>
              <a:cxnLst/>
              <a:rect l="l" t="t" r="r" b="b"/>
              <a:pathLst>
                <a:path w="519" h="359" extrusionOk="0">
                  <a:moveTo>
                    <a:pt x="518" y="0"/>
                  </a:moveTo>
                  <a:cubicBezTo>
                    <a:pt x="240" y="0"/>
                    <a:pt x="61" y="100"/>
                    <a:pt x="1" y="359"/>
                  </a:cubicBezTo>
                  <a:cubicBezTo>
                    <a:pt x="220" y="339"/>
                    <a:pt x="399" y="199"/>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5"/>
            <p:cNvSpPr/>
            <p:nvPr/>
          </p:nvSpPr>
          <p:spPr>
            <a:xfrm>
              <a:off x="5190800" y="1675800"/>
              <a:ext cx="13450" cy="7925"/>
            </a:xfrm>
            <a:custGeom>
              <a:avLst/>
              <a:gdLst/>
              <a:ahLst/>
              <a:cxnLst/>
              <a:rect l="l" t="t" r="r" b="b"/>
              <a:pathLst>
                <a:path w="538" h="317" extrusionOk="0">
                  <a:moveTo>
                    <a:pt x="51" y="1"/>
                  </a:moveTo>
                  <a:cubicBezTo>
                    <a:pt x="34" y="1"/>
                    <a:pt x="17" y="1"/>
                    <a:pt x="0" y="3"/>
                  </a:cubicBezTo>
                  <a:cubicBezTo>
                    <a:pt x="99" y="201"/>
                    <a:pt x="239" y="316"/>
                    <a:pt x="420" y="316"/>
                  </a:cubicBezTo>
                  <a:cubicBezTo>
                    <a:pt x="457" y="316"/>
                    <a:pt x="496" y="312"/>
                    <a:pt x="537" y="301"/>
                  </a:cubicBezTo>
                  <a:cubicBezTo>
                    <a:pt x="426" y="117"/>
                    <a:pt x="264" y="1"/>
                    <a:pt x="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5"/>
            <p:cNvSpPr/>
            <p:nvPr/>
          </p:nvSpPr>
          <p:spPr>
            <a:xfrm>
              <a:off x="5166425" y="1905625"/>
              <a:ext cx="8475" cy="12950"/>
            </a:xfrm>
            <a:custGeom>
              <a:avLst/>
              <a:gdLst/>
              <a:ahLst/>
              <a:cxnLst/>
              <a:rect l="l" t="t" r="r" b="b"/>
              <a:pathLst>
                <a:path w="339" h="518" extrusionOk="0">
                  <a:moveTo>
                    <a:pt x="120" y="0"/>
                  </a:moveTo>
                  <a:lnTo>
                    <a:pt x="120" y="0"/>
                  </a:lnTo>
                  <a:cubicBezTo>
                    <a:pt x="0" y="159"/>
                    <a:pt x="0" y="338"/>
                    <a:pt x="100" y="518"/>
                  </a:cubicBezTo>
                  <a:cubicBezTo>
                    <a:pt x="319" y="338"/>
                    <a:pt x="339" y="159"/>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5"/>
            <p:cNvSpPr/>
            <p:nvPr/>
          </p:nvSpPr>
          <p:spPr>
            <a:xfrm>
              <a:off x="5161450" y="1927000"/>
              <a:ext cx="10975" cy="8975"/>
            </a:xfrm>
            <a:custGeom>
              <a:avLst/>
              <a:gdLst/>
              <a:ahLst/>
              <a:cxnLst/>
              <a:rect l="l" t="t" r="r" b="b"/>
              <a:pathLst>
                <a:path w="439" h="359" extrusionOk="0">
                  <a:moveTo>
                    <a:pt x="120" y="1"/>
                  </a:moveTo>
                  <a:cubicBezTo>
                    <a:pt x="80" y="100"/>
                    <a:pt x="0" y="220"/>
                    <a:pt x="120" y="359"/>
                  </a:cubicBezTo>
                  <a:cubicBezTo>
                    <a:pt x="219" y="359"/>
                    <a:pt x="339" y="339"/>
                    <a:pt x="438" y="299"/>
                  </a:cubicBezTo>
                  <a:cubicBezTo>
                    <a:pt x="398" y="160"/>
                    <a:pt x="279" y="6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5"/>
            <p:cNvSpPr/>
            <p:nvPr/>
          </p:nvSpPr>
          <p:spPr>
            <a:xfrm>
              <a:off x="4827750" y="1831525"/>
              <a:ext cx="6500" cy="8475"/>
            </a:xfrm>
            <a:custGeom>
              <a:avLst/>
              <a:gdLst/>
              <a:ahLst/>
              <a:cxnLst/>
              <a:rect l="l" t="t" r="r" b="b"/>
              <a:pathLst>
                <a:path w="260" h="339" extrusionOk="0">
                  <a:moveTo>
                    <a:pt x="239" y="0"/>
                  </a:moveTo>
                  <a:cubicBezTo>
                    <a:pt x="140" y="60"/>
                    <a:pt x="0" y="100"/>
                    <a:pt x="40" y="259"/>
                  </a:cubicBezTo>
                  <a:cubicBezTo>
                    <a:pt x="60" y="319"/>
                    <a:pt x="199" y="319"/>
                    <a:pt x="259" y="338"/>
                  </a:cubicBezTo>
                  <a:cubicBezTo>
                    <a:pt x="259" y="239"/>
                    <a:pt x="259" y="12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5"/>
            <p:cNvSpPr/>
            <p:nvPr/>
          </p:nvSpPr>
          <p:spPr>
            <a:xfrm>
              <a:off x="5124650" y="1935950"/>
              <a:ext cx="5500" cy="13450"/>
            </a:xfrm>
            <a:custGeom>
              <a:avLst/>
              <a:gdLst/>
              <a:ahLst/>
              <a:cxnLst/>
              <a:rect l="l" t="t" r="r" b="b"/>
              <a:pathLst>
                <a:path w="220" h="538" extrusionOk="0">
                  <a:moveTo>
                    <a:pt x="219" y="1"/>
                  </a:moveTo>
                  <a:lnTo>
                    <a:pt x="219" y="1"/>
                  </a:lnTo>
                  <a:cubicBezTo>
                    <a:pt x="0" y="180"/>
                    <a:pt x="20" y="339"/>
                    <a:pt x="199" y="538"/>
                  </a:cubicBezTo>
                  <a:cubicBezTo>
                    <a:pt x="219" y="339"/>
                    <a:pt x="219" y="18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5"/>
            <p:cNvSpPr/>
            <p:nvPr/>
          </p:nvSpPr>
          <p:spPr>
            <a:xfrm>
              <a:off x="5857700" y="1306675"/>
              <a:ext cx="14925" cy="4675"/>
            </a:xfrm>
            <a:custGeom>
              <a:avLst/>
              <a:gdLst/>
              <a:ahLst/>
              <a:cxnLst/>
              <a:rect l="l" t="t" r="r" b="b"/>
              <a:pathLst>
                <a:path w="597" h="187" extrusionOk="0">
                  <a:moveTo>
                    <a:pt x="271" y="0"/>
                  </a:moveTo>
                  <a:cubicBezTo>
                    <a:pt x="184" y="0"/>
                    <a:pt x="92" y="19"/>
                    <a:pt x="0" y="27"/>
                  </a:cubicBezTo>
                  <a:cubicBezTo>
                    <a:pt x="179" y="187"/>
                    <a:pt x="398" y="147"/>
                    <a:pt x="597" y="187"/>
                  </a:cubicBezTo>
                  <a:cubicBezTo>
                    <a:pt x="505" y="36"/>
                    <a:pt x="392"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5"/>
            <p:cNvSpPr/>
            <p:nvPr/>
          </p:nvSpPr>
          <p:spPr>
            <a:xfrm>
              <a:off x="5131100" y="1914575"/>
              <a:ext cx="8000" cy="7475"/>
            </a:xfrm>
            <a:custGeom>
              <a:avLst/>
              <a:gdLst/>
              <a:ahLst/>
              <a:cxnLst/>
              <a:rect l="l" t="t" r="r" b="b"/>
              <a:pathLst>
                <a:path w="320" h="299" extrusionOk="0">
                  <a:moveTo>
                    <a:pt x="21" y="0"/>
                  </a:moveTo>
                  <a:cubicBezTo>
                    <a:pt x="1" y="60"/>
                    <a:pt x="1" y="100"/>
                    <a:pt x="1" y="160"/>
                  </a:cubicBezTo>
                  <a:lnTo>
                    <a:pt x="299" y="299"/>
                  </a:lnTo>
                  <a:cubicBezTo>
                    <a:pt x="319" y="80"/>
                    <a:pt x="200"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5"/>
            <p:cNvSpPr/>
            <p:nvPr/>
          </p:nvSpPr>
          <p:spPr>
            <a:xfrm>
              <a:off x="4956050" y="1488700"/>
              <a:ext cx="8975" cy="3550"/>
            </a:xfrm>
            <a:custGeom>
              <a:avLst/>
              <a:gdLst/>
              <a:ahLst/>
              <a:cxnLst/>
              <a:rect l="l" t="t" r="r" b="b"/>
              <a:pathLst>
                <a:path w="359" h="142" extrusionOk="0">
                  <a:moveTo>
                    <a:pt x="98" y="0"/>
                  </a:moveTo>
                  <a:cubicBezTo>
                    <a:pt x="67" y="0"/>
                    <a:pt x="35" y="3"/>
                    <a:pt x="1" y="7"/>
                  </a:cubicBezTo>
                  <a:cubicBezTo>
                    <a:pt x="60" y="97"/>
                    <a:pt x="142" y="141"/>
                    <a:pt x="247" y="141"/>
                  </a:cubicBezTo>
                  <a:cubicBezTo>
                    <a:pt x="282" y="141"/>
                    <a:pt x="319" y="137"/>
                    <a:pt x="359" y="127"/>
                  </a:cubicBezTo>
                  <a:cubicBezTo>
                    <a:pt x="296" y="33"/>
                    <a:pt x="209"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5"/>
            <p:cNvSpPr/>
            <p:nvPr/>
          </p:nvSpPr>
          <p:spPr>
            <a:xfrm>
              <a:off x="4852625" y="1518950"/>
              <a:ext cx="8475" cy="4375"/>
            </a:xfrm>
            <a:custGeom>
              <a:avLst/>
              <a:gdLst/>
              <a:ahLst/>
              <a:cxnLst/>
              <a:rect l="l" t="t" r="r" b="b"/>
              <a:pathLst>
                <a:path w="339" h="175" extrusionOk="0">
                  <a:moveTo>
                    <a:pt x="71" y="0"/>
                  </a:moveTo>
                  <a:cubicBezTo>
                    <a:pt x="48" y="0"/>
                    <a:pt x="25" y="4"/>
                    <a:pt x="0" y="11"/>
                  </a:cubicBezTo>
                  <a:cubicBezTo>
                    <a:pt x="50" y="128"/>
                    <a:pt x="157" y="175"/>
                    <a:pt x="272" y="175"/>
                  </a:cubicBezTo>
                  <a:cubicBezTo>
                    <a:pt x="294" y="175"/>
                    <a:pt x="316" y="173"/>
                    <a:pt x="338" y="170"/>
                  </a:cubicBezTo>
                  <a:cubicBezTo>
                    <a:pt x="256" y="72"/>
                    <a:pt x="175"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5"/>
            <p:cNvSpPr/>
            <p:nvPr/>
          </p:nvSpPr>
          <p:spPr>
            <a:xfrm>
              <a:off x="5176875" y="1680175"/>
              <a:ext cx="8975" cy="4650"/>
            </a:xfrm>
            <a:custGeom>
              <a:avLst/>
              <a:gdLst/>
              <a:ahLst/>
              <a:cxnLst/>
              <a:rect l="l" t="t" r="r" b="b"/>
              <a:pathLst>
                <a:path w="359" h="186" extrusionOk="0">
                  <a:moveTo>
                    <a:pt x="97" y="1"/>
                  </a:moveTo>
                  <a:cubicBezTo>
                    <a:pt x="67" y="1"/>
                    <a:pt x="35" y="3"/>
                    <a:pt x="0" y="7"/>
                  </a:cubicBezTo>
                  <a:cubicBezTo>
                    <a:pt x="100" y="126"/>
                    <a:pt x="219" y="186"/>
                    <a:pt x="358" y="186"/>
                  </a:cubicBezTo>
                  <a:cubicBezTo>
                    <a:pt x="310" y="42"/>
                    <a:pt x="223" y="1"/>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5"/>
            <p:cNvSpPr/>
            <p:nvPr/>
          </p:nvSpPr>
          <p:spPr>
            <a:xfrm>
              <a:off x="5382250" y="1682825"/>
              <a:ext cx="8000" cy="5500"/>
            </a:xfrm>
            <a:custGeom>
              <a:avLst/>
              <a:gdLst/>
              <a:ahLst/>
              <a:cxnLst/>
              <a:rect l="l" t="t" r="r" b="b"/>
              <a:pathLst>
                <a:path w="320" h="220" extrusionOk="0">
                  <a:moveTo>
                    <a:pt x="319" y="0"/>
                  </a:moveTo>
                  <a:lnTo>
                    <a:pt x="319" y="0"/>
                  </a:lnTo>
                  <a:cubicBezTo>
                    <a:pt x="160" y="20"/>
                    <a:pt x="41" y="80"/>
                    <a:pt x="1" y="219"/>
                  </a:cubicBezTo>
                  <a:cubicBezTo>
                    <a:pt x="140" y="219"/>
                    <a:pt x="259" y="179"/>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5"/>
            <p:cNvSpPr/>
            <p:nvPr/>
          </p:nvSpPr>
          <p:spPr>
            <a:xfrm>
              <a:off x="5169400" y="1666900"/>
              <a:ext cx="7975" cy="4000"/>
            </a:xfrm>
            <a:custGeom>
              <a:avLst/>
              <a:gdLst/>
              <a:ahLst/>
              <a:cxnLst/>
              <a:rect l="l" t="t" r="r" b="b"/>
              <a:pathLst>
                <a:path w="319" h="160" extrusionOk="0">
                  <a:moveTo>
                    <a:pt x="1" y="1"/>
                  </a:moveTo>
                  <a:cubicBezTo>
                    <a:pt x="60" y="120"/>
                    <a:pt x="180" y="160"/>
                    <a:pt x="319" y="160"/>
                  </a:cubicBezTo>
                  <a:cubicBezTo>
                    <a:pt x="259" y="4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5"/>
            <p:cNvSpPr/>
            <p:nvPr/>
          </p:nvSpPr>
          <p:spPr>
            <a:xfrm>
              <a:off x="5177350" y="1670875"/>
              <a:ext cx="9475" cy="4175"/>
            </a:xfrm>
            <a:custGeom>
              <a:avLst/>
              <a:gdLst/>
              <a:ahLst/>
              <a:cxnLst/>
              <a:rect l="l" t="t" r="r" b="b"/>
              <a:pathLst>
                <a:path w="379" h="167" extrusionOk="0">
                  <a:moveTo>
                    <a:pt x="1" y="1"/>
                  </a:moveTo>
                  <a:cubicBezTo>
                    <a:pt x="65" y="128"/>
                    <a:pt x="179" y="166"/>
                    <a:pt x="294" y="166"/>
                  </a:cubicBezTo>
                  <a:cubicBezTo>
                    <a:pt x="322" y="166"/>
                    <a:pt x="351" y="164"/>
                    <a:pt x="379" y="160"/>
                  </a:cubicBezTo>
                  <a:cubicBezTo>
                    <a:pt x="27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5"/>
            <p:cNvSpPr/>
            <p:nvPr/>
          </p:nvSpPr>
          <p:spPr>
            <a:xfrm>
              <a:off x="5225600" y="1692775"/>
              <a:ext cx="8475" cy="4500"/>
            </a:xfrm>
            <a:custGeom>
              <a:avLst/>
              <a:gdLst/>
              <a:ahLst/>
              <a:cxnLst/>
              <a:rect l="l" t="t" r="r" b="b"/>
              <a:pathLst>
                <a:path w="339" h="180" extrusionOk="0">
                  <a:moveTo>
                    <a:pt x="1" y="0"/>
                  </a:moveTo>
                  <a:cubicBezTo>
                    <a:pt x="60" y="159"/>
                    <a:pt x="199" y="179"/>
                    <a:pt x="339" y="179"/>
                  </a:cubicBezTo>
                  <a:cubicBezTo>
                    <a:pt x="25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5"/>
            <p:cNvSpPr/>
            <p:nvPr/>
          </p:nvSpPr>
          <p:spPr>
            <a:xfrm>
              <a:off x="5143550" y="1844950"/>
              <a:ext cx="4000" cy="8975"/>
            </a:xfrm>
            <a:custGeom>
              <a:avLst/>
              <a:gdLst/>
              <a:ahLst/>
              <a:cxnLst/>
              <a:rect l="l" t="t" r="r" b="b"/>
              <a:pathLst>
                <a:path w="160" h="359" extrusionOk="0">
                  <a:moveTo>
                    <a:pt x="159" y="0"/>
                  </a:moveTo>
                  <a:lnTo>
                    <a:pt x="159" y="0"/>
                  </a:lnTo>
                  <a:cubicBezTo>
                    <a:pt x="20" y="80"/>
                    <a:pt x="0" y="199"/>
                    <a:pt x="0" y="358"/>
                  </a:cubicBezTo>
                  <a:cubicBezTo>
                    <a:pt x="140" y="279"/>
                    <a:pt x="159" y="16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5"/>
            <p:cNvSpPr/>
            <p:nvPr/>
          </p:nvSpPr>
          <p:spPr>
            <a:xfrm>
              <a:off x="5289250" y="1571875"/>
              <a:ext cx="9975" cy="3550"/>
            </a:xfrm>
            <a:custGeom>
              <a:avLst/>
              <a:gdLst/>
              <a:ahLst/>
              <a:cxnLst/>
              <a:rect l="l" t="t" r="r" b="b"/>
              <a:pathLst>
                <a:path w="399" h="142" extrusionOk="0">
                  <a:moveTo>
                    <a:pt x="153" y="0"/>
                  </a:moveTo>
                  <a:cubicBezTo>
                    <a:pt x="105" y="0"/>
                    <a:pt x="54" y="9"/>
                    <a:pt x="1" y="22"/>
                  </a:cubicBezTo>
                  <a:cubicBezTo>
                    <a:pt x="100" y="142"/>
                    <a:pt x="259" y="142"/>
                    <a:pt x="399" y="142"/>
                  </a:cubicBezTo>
                  <a:cubicBezTo>
                    <a:pt x="332" y="35"/>
                    <a:pt x="248"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5"/>
            <p:cNvSpPr/>
            <p:nvPr/>
          </p:nvSpPr>
          <p:spPr>
            <a:xfrm>
              <a:off x="5372800" y="1688300"/>
              <a:ext cx="8475" cy="4600"/>
            </a:xfrm>
            <a:custGeom>
              <a:avLst/>
              <a:gdLst/>
              <a:ahLst/>
              <a:cxnLst/>
              <a:rect l="l" t="t" r="r" b="b"/>
              <a:pathLst>
                <a:path w="339" h="184" extrusionOk="0">
                  <a:moveTo>
                    <a:pt x="339" y="0"/>
                  </a:moveTo>
                  <a:cubicBezTo>
                    <a:pt x="220" y="0"/>
                    <a:pt x="100" y="60"/>
                    <a:pt x="1" y="179"/>
                  </a:cubicBezTo>
                  <a:cubicBezTo>
                    <a:pt x="22" y="182"/>
                    <a:pt x="44" y="184"/>
                    <a:pt x="65" y="184"/>
                  </a:cubicBezTo>
                  <a:cubicBezTo>
                    <a:pt x="181" y="184"/>
                    <a:pt x="289" y="135"/>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5"/>
            <p:cNvSpPr/>
            <p:nvPr/>
          </p:nvSpPr>
          <p:spPr>
            <a:xfrm>
              <a:off x="5288275" y="1740500"/>
              <a:ext cx="6975" cy="9525"/>
            </a:xfrm>
            <a:custGeom>
              <a:avLst/>
              <a:gdLst/>
              <a:ahLst/>
              <a:cxnLst/>
              <a:rect l="l" t="t" r="r" b="b"/>
              <a:pathLst>
                <a:path w="279" h="381" extrusionOk="0">
                  <a:moveTo>
                    <a:pt x="279" y="1"/>
                  </a:moveTo>
                  <a:cubicBezTo>
                    <a:pt x="179" y="1"/>
                    <a:pt x="119" y="41"/>
                    <a:pt x="80" y="140"/>
                  </a:cubicBezTo>
                  <a:cubicBezTo>
                    <a:pt x="20" y="200"/>
                    <a:pt x="0" y="279"/>
                    <a:pt x="40" y="359"/>
                  </a:cubicBezTo>
                  <a:cubicBezTo>
                    <a:pt x="70" y="374"/>
                    <a:pt x="101" y="381"/>
                    <a:pt x="131" y="381"/>
                  </a:cubicBezTo>
                  <a:cubicBezTo>
                    <a:pt x="180" y="381"/>
                    <a:pt x="229" y="364"/>
                    <a:pt x="279" y="339"/>
                  </a:cubicBezTo>
                  <a:lnTo>
                    <a:pt x="2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5"/>
            <p:cNvSpPr/>
            <p:nvPr/>
          </p:nvSpPr>
          <p:spPr>
            <a:xfrm>
              <a:off x="5872125" y="1311025"/>
              <a:ext cx="8475" cy="4300"/>
            </a:xfrm>
            <a:custGeom>
              <a:avLst/>
              <a:gdLst/>
              <a:ahLst/>
              <a:cxnLst/>
              <a:rect l="l" t="t" r="r" b="b"/>
              <a:pathLst>
                <a:path w="339" h="172" extrusionOk="0">
                  <a:moveTo>
                    <a:pt x="87" y="0"/>
                  </a:moveTo>
                  <a:cubicBezTo>
                    <a:pt x="58" y="0"/>
                    <a:pt x="29" y="4"/>
                    <a:pt x="0" y="13"/>
                  </a:cubicBezTo>
                  <a:cubicBezTo>
                    <a:pt x="100" y="152"/>
                    <a:pt x="219" y="172"/>
                    <a:pt x="338" y="172"/>
                  </a:cubicBezTo>
                  <a:cubicBezTo>
                    <a:pt x="307" y="61"/>
                    <a:pt x="199"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5"/>
            <p:cNvSpPr/>
            <p:nvPr/>
          </p:nvSpPr>
          <p:spPr>
            <a:xfrm>
              <a:off x="5277825" y="1749950"/>
              <a:ext cx="5000" cy="8000"/>
            </a:xfrm>
            <a:custGeom>
              <a:avLst/>
              <a:gdLst/>
              <a:ahLst/>
              <a:cxnLst/>
              <a:rect l="l" t="t" r="r" b="b"/>
              <a:pathLst>
                <a:path w="200" h="320" extrusionOk="0">
                  <a:moveTo>
                    <a:pt x="199" y="1"/>
                  </a:moveTo>
                  <a:cubicBezTo>
                    <a:pt x="40" y="61"/>
                    <a:pt x="0" y="180"/>
                    <a:pt x="40" y="319"/>
                  </a:cubicBezTo>
                  <a:cubicBezTo>
                    <a:pt x="159" y="260"/>
                    <a:pt x="199"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5"/>
            <p:cNvSpPr/>
            <p:nvPr/>
          </p:nvSpPr>
          <p:spPr>
            <a:xfrm>
              <a:off x="5284775" y="1744000"/>
              <a:ext cx="7000" cy="10775"/>
            </a:xfrm>
            <a:custGeom>
              <a:avLst/>
              <a:gdLst/>
              <a:ahLst/>
              <a:cxnLst/>
              <a:rect l="l" t="t" r="r" b="b"/>
              <a:pathLst>
                <a:path w="280" h="431" extrusionOk="0">
                  <a:moveTo>
                    <a:pt x="240" y="0"/>
                  </a:moveTo>
                  <a:cubicBezTo>
                    <a:pt x="160" y="0"/>
                    <a:pt x="120" y="20"/>
                    <a:pt x="60" y="40"/>
                  </a:cubicBezTo>
                  <a:cubicBezTo>
                    <a:pt x="41" y="40"/>
                    <a:pt x="41" y="60"/>
                    <a:pt x="1" y="100"/>
                  </a:cubicBezTo>
                  <a:cubicBezTo>
                    <a:pt x="1" y="139"/>
                    <a:pt x="1" y="159"/>
                    <a:pt x="60" y="219"/>
                  </a:cubicBezTo>
                  <a:lnTo>
                    <a:pt x="60" y="398"/>
                  </a:lnTo>
                  <a:cubicBezTo>
                    <a:pt x="95" y="421"/>
                    <a:pt x="124" y="431"/>
                    <a:pt x="157" y="431"/>
                  </a:cubicBezTo>
                  <a:cubicBezTo>
                    <a:pt x="180" y="431"/>
                    <a:pt x="207" y="426"/>
                    <a:pt x="240" y="418"/>
                  </a:cubicBezTo>
                  <a:cubicBezTo>
                    <a:pt x="279" y="358"/>
                    <a:pt x="279" y="318"/>
                    <a:pt x="259" y="239"/>
                  </a:cubicBezTo>
                  <a:cubicBezTo>
                    <a:pt x="259" y="159"/>
                    <a:pt x="240" y="60"/>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5"/>
            <p:cNvSpPr/>
            <p:nvPr/>
          </p:nvSpPr>
          <p:spPr>
            <a:xfrm>
              <a:off x="4890400" y="1475775"/>
              <a:ext cx="9475" cy="3750"/>
            </a:xfrm>
            <a:custGeom>
              <a:avLst/>
              <a:gdLst/>
              <a:ahLst/>
              <a:cxnLst/>
              <a:rect l="l" t="t" r="r" b="b"/>
              <a:pathLst>
                <a:path w="379" h="150" extrusionOk="0">
                  <a:moveTo>
                    <a:pt x="93" y="0"/>
                  </a:moveTo>
                  <a:cubicBezTo>
                    <a:pt x="62" y="0"/>
                    <a:pt x="31" y="3"/>
                    <a:pt x="1" y="7"/>
                  </a:cubicBezTo>
                  <a:cubicBezTo>
                    <a:pt x="74" y="94"/>
                    <a:pt x="157" y="150"/>
                    <a:pt x="259" y="150"/>
                  </a:cubicBezTo>
                  <a:cubicBezTo>
                    <a:pt x="296" y="150"/>
                    <a:pt x="336" y="142"/>
                    <a:pt x="379" y="126"/>
                  </a:cubicBezTo>
                  <a:cubicBezTo>
                    <a:pt x="316" y="33"/>
                    <a:pt x="205"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5"/>
            <p:cNvSpPr/>
            <p:nvPr/>
          </p:nvSpPr>
          <p:spPr>
            <a:xfrm>
              <a:off x="4930200" y="1480425"/>
              <a:ext cx="8475" cy="4000"/>
            </a:xfrm>
            <a:custGeom>
              <a:avLst/>
              <a:gdLst/>
              <a:ahLst/>
              <a:cxnLst/>
              <a:rect l="l" t="t" r="r" b="b"/>
              <a:pathLst>
                <a:path w="339" h="160" extrusionOk="0">
                  <a:moveTo>
                    <a:pt x="0" y="0"/>
                  </a:moveTo>
                  <a:lnTo>
                    <a:pt x="0" y="139"/>
                  </a:lnTo>
                  <a:cubicBezTo>
                    <a:pt x="120" y="139"/>
                    <a:pt x="219" y="159"/>
                    <a:pt x="338" y="159"/>
                  </a:cubicBezTo>
                  <a:cubicBezTo>
                    <a:pt x="279" y="2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5"/>
            <p:cNvSpPr/>
            <p:nvPr/>
          </p:nvSpPr>
          <p:spPr>
            <a:xfrm>
              <a:off x="5086850" y="1896675"/>
              <a:ext cx="4500" cy="4500"/>
            </a:xfrm>
            <a:custGeom>
              <a:avLst/>
              <a:gdLst/>
              <a:ahLst/>
              <a:cxnLst/>
              <a:rect l="l" t="t" r="r" b="b"/>
              <a:pathLst>
                <a:path w="180" h="180" extrusionOk="0">
                  <a:moveTo>
                    <a:pt x="180" y="0"/>
                  </a:moveTo>
                  <a:cubicBezTo>
                    <a:pt x="143" y="27"/>
                    <a:pt x="111" y="55"/>
                    <a:pt x="83" y="82"/>
                  </a:cubicBezTo>
                  <a:lnTo>
                    <a:pt x="83" y="82"/>
                  </a:lnTo>
                  <a:cubicBezTo>
                    <a:pt x="115" y="55"/>
                    <a:pt x="150" y="30"/>
                    <a:pt x="180" y="0"/>
                  </a:cubicBezTo>
                  <a:close/>
                  <a:moveTo>
                    <a:pt x="83" y="82"/>
                  </a:moveTo>
                  <a:cubicBezTo>
                    <a:pt x="51" y="109"/>
                    <a:pt x="21" y="139"/>
                    <a:pt x="1" y="179"/>
                  </a:cubicBezTo>
                  <a:cubicBezTo>
                    <a:pt x="22" y="147"/>
                    <a:pt x="50" y="114"/>
                    <a:pt x="83" y="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5"/>
            <p:cNvSpPr/>
            <p:nvPr/>
          </p:nvSpPr>
          <p:spPr>
            <a:xfrm>
              <a:off x="5177350" y="1836500"/>
              <a:ext cx="2025" cy="3500"/>
            </a:xfrm>
            <a:custGeom>
              <a:avLst/>
              <a:gdLst/>
              <a:ahLst/>
              <a:cxnLst/>
              <a:rect l="l" t="t" r="r" b="b"/>
              <a:pathLst>
                <a:path w="81" h="140" extrusionOk="0">
                  <a:moveTo>
                    <a:pt x="41" y="0"/>
                  </a:moveTo>
                  <a:cubicBezTo>
                    <a:pt x="1" y="40"/>
                    <a:pt x="1" y="100"/>
                    <a:pt x="41" y="139"/>
                  </a:cubicBezTo>
                  <a:lnTo>
                    <a:pt x="81" y="100"/>
                  </a:lnTo>
                  <a:cubicBezTo>
                    <a:pt x="81" y="80"/>
                    <a:pt x="61" y="2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5"/>
            <p:cNvSpPr/>
            <p:nvPr/>
          </p:nvSpPr>
          <p:spPr>
            <a:xfrm>
              <a:off x="4872500" y="1471850"/>
              <a:ext cx="5500" cy="2625"/>
            </a:xfrm>
            <a:custGeom>
              <a:avLst/>
              <a:gdLst/>
              <a:ahLst/>
              <a:cxnLst/>
              <a:rect l="l" t="t" r="r" b="b"/>
              <a:pathLst>
                <a:path w="220" h="105" extrusionOk="0">
                  <a:moveTo>
                    <a:pt x="39" y="1"/>
                  </a:moveTo>
                  <a:cubicBezTo>
                    <a:pt x="27" y="1"/>
                    <a:pt x="14" y="2"/>
                    <a:pt x="1" y="5"/>
                  </a:cubicBezTo>
                  <a:cubicBezTo>
                    <a:pt x="41" y="84"/>
                    <a:pt x="120" y="104"/>
                    <a:pt x="220" y="104"/>
                  </a:cubicBezTo>
                  <a:cubicBezTo>
                    <a:pt x="168" y="53"/>
                    <a:pt x="116" y="1"/>
                    <a:pt x="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5"/>
            <p:cNvSpPr/>
            <p:nvPr/>
          </p:nvSpPr>
          <p:spPr>
            <a:xfrm>
              <a:off x="4863550" y="1471450"/>
              <a:ext cx="6500" cy="2100"/>
            </a:xfrm>
            <a:custGeom>
              <a:avLst/>
              <a:gdLst/>
              <a:ahLst/>
              <a:cxnLst/>
              <a:rect l="l" t="t" r="r" b="b"/>
              <a:pathLst>
                <a:path w="260" h="84" extrusionOk="0">
                  <a:moveTo>
                    <a:pt x="1" y="1"/>
                  </a:moveTo>
                  <a:cubicBezTo>
                    <a:pt x="53" y="53"/>
                    <a:pt x="99" y="83"/>
                    <a:pt x="143" y="83"/>
                  </a:cubicBezTo>
                  <a:cubicBezTo>
                    <a:pt x="183" y="83"/>
                    <a:pt x="221" y="58"/>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5"/>
            <p:cNvSpPr/>
            <p:nvPr/>
          </p:nvSpPr>
          <p:spPr>
            <a:xfrm>
              <a:off x="5641350" y="1536600"/>
              <a:ext cx="5500" cy="4025"/>
            </a:xfrm>
            <a:custGeom>
              <a:avLst/>
              <a:gdLst/>
              <a:ahLst/>
              <a:cxnLst/>
              <a:rect l="l" t="t" r="r" b="b"/>
              <a:pathLst>
                <a:path w="220" h="161" extrusionOk="0">
                  <a:moveTo>
                    <a:pt x="220" y="1"/>
                  </a:moveTo>
                  <a:cubicBezTo>
                    <a:pt x="100" y="1"/>
                    <a:pt x="21" y="61"/>
                    <a:pt x="1" y="160"/>
                  </a:cubicBezTo>
                  <a:cubicBezTo>
                    <a:pt x="100" y="160"/>
                    <a:pt x="160" y="100"/>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5"/>
            <p:cNvSpPr/>
            <p:nvPr/>
          </p:nvSpPr>
          <p:spPr>
            <a:xfrm>
              <a:off x="5815425" y="1432175"/>
              <a:ext cx="5000" cy="4000"/>
            </a:xfrm>
            <a:custGeom>
              <a:avLst/>
              <a:gdLst/>
              <a:ahLst/>
              <a:cxnLst/>
              <a:rect l="l" t="t" r="r" b="b"/>
              <a:pathLst>
                <a:path w="200" h="160" extrusionOk="0">
                  <a:moveTo>
                    <a:pt x="199" y="0"/>
                  </a:moveTo>
                  <a:cubicBezTo>
                    <a:pt x="120" y="0"/>
                    <a:pt x="40" y="60"/>
                    <a:pt x="0" y="140"/>
                  </a:cubicBezTo>
                  <a:cubicBezTo>
                    <a:pt x="80" y="140"/>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5"/>
            <p:cNvSpPr/>
            <p:nvPr/>
          </p:nvSpPr>
          <p:spPr>
            <a:xfrm>
              <a:off x="5368325" y="1692775"/>
              <a:ext cx="5000" cy="4000"/>
            </a:xfrm>
            <a:custGeom>
              <a:avLst/>
              <a:gdLst/>
              <a:ahLst/>
              <a:cxnLst/>
              <a:rect l="l" t="t" r="r" b="b"/>
              <a:pathLst>
                <a:path w="200" h="160" extrusionOk="0">
                  <a:moveTo>
                    <a:pt x="200" y="0"/>
                  </a:moveTo>
                  <a:cubicBezTo>
                    <a:pt x="100" y="0"/>
                    <a:pt x="21" y="60"/>
                    <a:pt x="1" y="159"/>
                  </a:cubicBezTo>
                  <a:cubicBezTo>
                    <a:pt x="100" y="159"/>
                    <a:pt x="140" y="10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5"/>
            <p:cNvSpPr/>
            <p:nvPr/>
          </p:nvSpPr>
          <p:spPr>
            <a:xfrm>
              <a:off x="5281800" y="1745475"/>
              <a:ext cx="4500" cy="4500"/>
            </a:xfrm>
            <a:custGeom>
              <a:avLst/>
              <a:gdLst/>
              <a:ahLst/>
              <a:cxnLst/>
              <a:rect l="l" t="t" r="r" b="b"/>
              <a:pathLst>
                <a:path w="180" h="180" extrusionOk="0">
                  <a:moveTo>
                    <a:pt x="179" y="1"/>
                  </a:moveTo>
                  <a:cubicBezTo>
                    <a:pt x="80" y="1"/>
                    <a:pt x="40" y="61"/>
                    <a:pt x="0" y="160"/>
                  </a:cubicBezTo>
                  <a:cubicBezTo>
                    <a:pt x="80" y="180"/>
                    <a:pt x="120" y="18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5"/>
            <p:cNvSpPr/>
            <p:nvPr/>
          </p:nvSpPr>
          <p:spPr>
            <a:xfrm>
              <a:off x="4960525" y="1579875"/>
              <a:ext cx="4500" cy="3125"/>
            </a:xfrm>
            <a:custGeom>
              <a:avLst/>
              <a:gdLst/>
              <a:ahLst/>
              <a:cxnLst/>
              <a:rect l="l" t="t" r="r" b="b"/>
              <a:pathLst>
                <a:path w="180" h="125" extrusionOk="0">
                  <a:moveTo>
                    <a:pt x="1" y="1"/>
                  </a:moveTo>
                  <a:lnTo>
                    <a:pt x="1" y="1"/>
                  </a:lnTo>
                  <a:cubicBezTo>
                    <a:pt x="17" y="83"/>
                    <a:pt x="62" y="125"/>
                    <a:pt x="133" y="125"/>
                  </a:cubicBezTo>
                  <a:cubicBezTo>
                    <a:pt x="148" y="125"/>
                    <a:pt x="163" y="123"/>
                    <a:pt x="180" y="120"/>
                  </a:cubicBezTo>
                  <a:cubicBezTo>
                    <a:pt x="12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5"/>
            <p:cNvSpPr/>
            <p:nvPr/>
          </p:nvSpPr>
          <p:spPr>
            <a:xfrm>
              <a:off x="4890900" y="1575900"/>
              <a:ext cx="5000" cy="4000"/>
            </a:xfrm>
            <a:custGeom>
              <a:avLst/>
              <a:gdLst/>
              <a:ahLst/>
              <a:cxnLst/>
              <a:rect l="l" t="t" r="r" b="b"/>
              <a:pathLst>
                <a:path w="200" h="160" extrusionOk="0">
                  <a:moveTo>
                    <a:pt x="1" y="0"/>
                  </a:moveTo>
                  <a:cubicBezTo>
                    <a:pt x="60" y="80"/>
                    <a:pt x="100" y="160"/>
                    <a:pt x="200" y="160"/>
                  </a:cubicBezTo>
                  <a:cubicBezTo>
                    <a:pt x="18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5"/>
            <p:cNvSpPr/>
            <p:nvPr/>
          </p:nvSpPr>
          <p:spPr>
            <a:xfrm>
              <a:off x="4894900" y="1550050"/>
              <a:ext cx="4475" cy="3000"/>
            </a:xfrm>
            <a:custGeom>
              <a:avLst/>
              <a:gdLst/>
              <a:ahLst/>
              <a:cxnLst/>
              <a:rect l="l" t="t" r="r" b="b"/>
              <a:pathLst>
                <a:path w="179" h="120" extrusionOk="0">
                  <a:moveTo>
                    <a:pt x="0" y="0"/>
                  </a:moveTo>
                  <a:cubicBezTo>
                    <a:pt x="60" y="40"/>
                    <a:pt x="119" y="99"/>
                    <a:pt x="179" y="119"/>
                  </a:cubicBezTo>
                  <a:cubicBezTo>
                    <a:pt x="139" y="99"/>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5"/>
            <p:cNvSpPr/>
            <p:nvPr/>
          </p:nvSpPr>
          <p:spPr>
            <a:xfrm>
              <a:off x="5633400" y="1541075"/>
              <a:ext cx="5000" cy="4025"/>
            </a:xfrm>
            <a:custGeom>
              <a:avLst/>
              <a:gdLst/>
              <a:ahLst/>
              <a:cxnLst/>
              <a:rect l="l" t="t" r="r" b="b"/>
              <a:pathLst>
                <a:path w="200" h="161" extrusionOk="0">
                  <a:moveTo>
                    <a:pt x="200" y="1"/>
                  </a:moveTo>
                  <a:cubicBezTo>
                    <a:pt x="60" y="1"/>
                    <a:pt x="20" y="61"/>
                    <a:pt x="1" y="160"/>
                  </a:cubicBezTo>
                  <a:cubicBezTo>
                    <a:pt x="100" y="120"/>
                    <a:pt x="160" y="8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5"/>
            <p:cNvSpPr/>
            <p:nvPr/>
          </p:nvSpPr>
          <p:spPr>
            <a:xfrm>
              <a:off x="4903825" y="1541075"/>
              <a:ext cx="6500" cy="3025"/>
            </a:xfrm>
            <a:custGeom>
              <a:avLst/>
              <a:gdLst/>
              <a:ahLst/>
              <a:cxnLst/>
              <a:rect l="l" t="t" r="r" b="b"/>
              <a:pathLst>
                <a:path w="260" h="121" extrusionOk="0">
                  <a:moveTo>
                    <a:pt x="1" y="1"/>
                  </a:moveTo>
                  <a:cubicBezTo>
                    <a:pt x="81" y="100"/>
                    <a:pt x="160" y="120"/>
                    <a:pt x="260" y="120"/>
                  </a:cubicBezTo>
                  <a:cubicBezTo>
                    <a:pt x="200" y="6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5"/>
            <p:cNvSpPr/>
            <p:nvPr/>
          </p:nvSpPr>
          <p:spPr>
            <a:xfrm>
              <a:off x="5185825" y="1684800"/>
              <a:ext cx="5000" cy="3150"/>
            </a:xfrm>
            <a:custGeom>
              <a:avLst/>
              <a:gdLst/>
              <a:ahLst/>
              <a:cxnLst/>
              <a:rect l="l" t="t" r="r" b="b"/>
              <a:pathLst>
                <a:path w="200" h="126" extrusionOk="0">
                  <a:moveTo>
                    <a:pt x="0" y="1"/>
                  </a:moveTo>
                  <a:cubicBezTo>
                    <a:pt x="33" y="84"/>
                    <a:pt x="80" y="125"/>
                    <a:pt x="153" y="125"/>
                  </a:cubicBezTo>
                  <a:cubicBezTo>
                    <a:pt x="167" y="125"/>
                    <a:pt x="183" y="124"/>
                    <a:pt x="199" y="120"/>
                  </a:cubicBezTo>
                  <a:cubicBezTo>
                    <a:pt x="13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5"/>
            <p:cNvSpPr/>
            <p:nvPr/>
          </p:nvSpPr>
          <p:spPr>
            <a:xfrm>
              <a:off x="5163425" y="1676850"/>
              <a:ext cx="5500" cy="2525"/>
            </a:xfrm>
            <a:custGeom>
              <a:avLst/>
              <a:gdLst/>
              <a:ahLst/>
              <a:cxnLst/>
              <a:rect l="l" t="t" r="r" b="b"/>
              <a:pathLst>
                <a:path w="220" h="101" extrusionOk="0">
                  <a:moveTo>
                    <a:pt x="1" y="1"/>
                  </a:moveTo>
                  <a:cubicBezTo>
                    <a:pt x="61" y="40"/>
                    <a:pt x="120" y="100"/>
                    <a:pt x="220" y="100"/>
                  </a:cubicBezTo>
                  <a:cubicBezTo>
                    <a:pt x="160" y="2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5"/>
            <p:cNvSpPr/>
            <p:nvPr/>
          </p:nvSpPr>
          <p:spPr>
            <a:xfrm>
              <a:off x="5089325" y="1641050"/>
              <a:ext cx="6000" cy="2900"/>
            </a:xfrm>
            <a:custGeom>
              <a:avLst/>
              <a:gdLst/>
              <a:ahLst/>
              <a:cxnLst/>
              <a:rect l="l" t="t" r="r" b="b"/>
              <a:pathLst>
                <a:path w="240" h="116" extrusionOk="0">
                  <a:moveTo>
                    <a:pt x="1" y="0"/>
                  </a:moveTo>
                  <a:cubicBezTo>
                    <a:pt x="30" y="74"/>
                    <a:pt x="82" y="115"/>
                    <a:pt x="155" y="115"/>
                  </a:cubicBezTo>
                  <a:cubicBezTo>
                    <a:pt x="181" y="115"/>
                    <a:pt x="209" y="110"/>
                    <a:pt x="240" y="100"/>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5"/>
            <p:cNvSpPr/>
            <p:nvPr/>
          </p:nvSpPr>
          <p:spPr>
            <a:xfrm>
              <a:off x="5860175" y="1006475"/>
              <a:ext cx="60700" cy="12425"/>
            </a:xfrm>
            <a:custGeom>
              <a:avLst/>
              <a:gdLst/>
              <a:ahLst/>
              <a:cxnLst/>
              <a:rect l="l" t="t" r="r" b="b"/>
              <a:pathLst>
                <a:path w="2428" h="497" extrusionOk="0">
                  <a:moveTo>
                    <a:pt x="2069" y="0"/>
                  </a:moveTo>
                  <a:cubicBezTo>
                    <a:pt x="1413" y="20"/>
                    <a:pt x="796" y="20"/>
                    <a:pt x="140" y="60"/>
                  </a:cubicBezTo>
                  <a:cubicBezTo>
                    <a:pt x="1" y="279"/>
                    <a:pt x="80" y="378"/>
                    <a:pt x="319" y="378"/>
                  </a:cubicBezTo>
                  <a:cubicBezTo>
                    <a:pt x="402" y="461"/>
                    <a:pt x="514" y="496"/>
                    <a:pt x="629" y="496"/>
                  </a:cubicBezTo>
                  <a:cubicBezTo>
                    <a:pt x="678" y="496"/>
                    <a:pt x="728" y="490"/>
                    <a:pt x="776" y="478"/>
                  </a:cubicBezTo>
                  <a:cubicBezTo>
                    <a:pt x="917" y="434"/>
                    <a:pt x="1053" y="417"/>
                    <a:pt x="1187" y="417"/>
                  </a:cubicBezTo>
                  <a:cubicBezTo>
                    <a:pt x="1357" y="417"/>
                    <a:pt x="1524" y="444"/>
                    <a:pt x="1692" y="478"/>
                  </a:cubicBezTo>
                  <a:cubicBezTo>
                    <a:pt x="1771" y="478"/>
                    <a:pt x="1831" y="478"/>
                    <a:pt x="1910" y="458"/>
                  </a:cubicBezTo>
                  <a:cubicBezTo>
                    <a:pt x="2089" y="319"/>
                    <a:pt x="2428" y="378"/>
                    <a:pt x="2408" y="20"/>
                  </a:cubicBezTo>
                  <a:cubicBezTo>
                    <a:pt x="2308" y="20"/>
                    <a:pt x="2189" y="0"/>
                    <a:pt x="20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5"/>
            <p:cNvSpPr/>
            <p:nvPr/>
          </p:nvSpPr>
          <p:spPr>
            <a:xfrm>
              <a:off x="5907925" y="1006475"/>
              <a:ext cx="52725" cy="11675"/>
            </a:xfrm>
            <a:custGeom>
              <a:avLst/>
              <a:gdLst/>
              <a:ahLst/>
              <a:cxnLst/>
              <a:rect l="l" t="t" r="r" b="b"/>
              <a:pathLst>
                <a:path w="2109" h="467" extrusionOk="0">
                  <a:moveTo>
                    <a:pt x="876" y="0"/>
                  </a:moveTo>
                  <a:cubicBezTo>
                    <a:pt x="833" y="43"/>
                    <a:pt x="802" y="63"/>
                    <a:pt x="770" y="63"/>
                  </a:cubicBezTo>
                  <a:cubicBezTo>
                    <a:pt x="742" y="63"/>
                    <a:pt x="714" y="48"/>
                    <a:pt x="677" y="20"/>
                  </a:cubicBezTo>
                  <a:lnTo>
                    <a:pt x="518" y="20"/>
                  </a:lnTo>
                  <a:lnTo>
                    <a:pt x="0" y="319"/>
                  </a:lnTo>
                  <a:cubicBezTo>
                    <a:pt x="173" y="428"/>
                    <a:pt x="350" y="466"/>
                    <a:pt x="534" y="466"/>
                  </a:cubicBezTo>
                  <a:cubicBezTo>
                    <a:pt x="751" y="466"/>
                    <a:pt x="976" y="412"/>
                    <a:pt x="1214" y="358"/>
                  </a:cubicBezTo>
                  <a:cubicBezTo>
                    <a:pt x="1313" y="358"/>
                    <a:pt x="1413" y="368"/>
                    <a:pt x="1510" y="368"/>
                  </a:cubicBezTo>
                  <a:cubicBezTo>
                    <a:pt x="1607" y="368"/>
                    <a:pt x="1701" y="358"/>
                    <a:pt x="1791" y="319"/>
                  </a:cubicBezTo>
                  <a:cubicBezTo>
                    <a:pt x="2109" y="199"/>
                    <a:pt x="1970" y="100"/>
                    <a:pt x="1751" y="0"/>
                  </a:cubicBezTo>
                  <a:cubicBezTo>
                    <a:pt x="1661" y="60"/>
                    <a:pt x="1572" y="90"/>
                    <a:pt x="1482" y="90"/>
                  </a:cubicBezTo>
                  <a:cubicBezTo>
                    <a:pt x="1393" y="90"/>
                    <a:pt x="1303" y="60"/>
                    <a:pt x="1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5"/>
            <p:cNvSpPr/>
            <p:nvPr/>
          </p:nvSpPr>
          <p:spPr>
            <a:xfrm>
              <a:off x="5899975" y="1014425"/>
              <a:ext cx="37800" cy="9475"/>
            </a:xfrm>
            <a:custGeom>
              <a:avLst/>
              <a:gdLst/>
              <a:ahLst/>
              <a:cxnLst/>
              <a:rect l="l" t="t" r="r" b="b"/>
              <a:pathLst>
                <a:path w="1512" h="379" extrusionOk="0">
                  <a:moveTo>
                    <a:pt x="318" y="1"/>
                  </a:moveTo>
                  <a:cubicBezTo>
                    <a:pt x="239" y="1"/>
                    <a:pt x="199" y="40"/>
                    <a:pt x="119" y="60"/>
                  </a:cubicBezTo>
                  <a:cubicBezTo>
                    <a:pt x="0" y="180"/>
                    <a:pt x="0" y="279"/>
                    <a:pt x="119" y="379"/>
                  </a:cubicBezTo>
                  <a:cubicBezTo>
                    <a:pt x="239" y="359"/>
                    <a:pt x="338" y="359"/>
                    <a:pt x="458" y="359"/>
                  </a:cubicBezTo>
                  <a:cubicBezTo>
                    <a:pt x="576" y="240"/>
                    <a:pt x="722" y="222"/>
                    <a:pt x="873" y="222"/>
                  </a:cubicBezTo>
                  <a:cubicBezTo>
                    <a:pt x="941" y="222"/>
                    <a:pt x="1009" y="226"/>
                    <a:pt x="1076" y="226"/>
                  </a:cubicBezTo>
                  <a:cubicBezTo>
                    <a:pt x="1238" y="226"/>
                    <a:pt x="1393" y="205"/>
                    <a:pt x="1512" y="60"/>
                  </a:cubicBezTo>
                  <a:cubicBezTo>
                    <a:pt x="1114" y="40"/>
                    <a:pt x="716" y="40"/>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5"/>
            <p:cNvSpPr/>
            <p:nvPr/>
          </p:nvSpPr>
          <p:spPr>
            <a:xfrm>
              <a:off x="5937750" y="1006475"/>
              <a:ext cx="12975" cy="4125"/>
            </a:xfrm>
            <a:custGeom>
              <a:avLst/>
              <a:gdLst/>
              <a:ahLst/>
              <a:cxnLst/>
              <a:rect l="l" t="t" r="r" b="b"/>
              <a:pathLst>
                <a:path w="519" h="165" extrusionOk="0">
                  <a:moveTo>
                    <a:pt x="1" y="0"/>
                  </a:moveTo>
                  <a:cubicBezTo>
                    <a:pt x="90" y="110"/>
                    <a:pt x="180" y="164"/>
                    <a:pt x="267" y="164"/>
                  </a:cubicBezTo>
                  <a:cubicBezTo>
                    <a:pt x="354" y="164"/>
                    <a:pt x="439" y="110"/>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5"/>
            <p:cNvSpPr/>
            <p:nvPr/>
          </p:nvSpPr>
          <p:spPr>
            <a:xfrm>
              <a:off x="5924825" y="993550"/>
              <a:ext cx="9975" cy="4500"/>
            </a:xfrm>
            <a:custGeom>
              <a:avLst/>
              <a:gdLst/>
              <a:ahLst/>
              <a:cxnLst/>
              <a:rect l="l" t="t" r="r" b="b"/>
              <a:pathLst>
                <a:path w="399" h="180" extrusionOk="0">
                  <a:moveTo>
                    <a:pt x="200" y="0"/>
                  </a:moveTo>
                  <a:cubicBezTo>
                    <a:pt x="130" y="0"/>
                    <a:pt x="60" y="20"/>
                    <a:pt x="1" y="20"/>
                  </a:cubicBezTo>
                  <a:lnTo>
                    <a:pt x="1" y="139"/>
                  </a:lnTo>
                  <a:cubicBezTo>
                    <a:pt x="60" y="159"/>
                    <a:pt x="130" y="179"/>
                    <a:pt x="200" y="179"/>
                  </a:cubicBezTo>
                  <a:cubicBezTo>
                    <a:pt x="269" y="179"/>
                    <a:pt x="339" y="159"/>
                    <a:pt x="399" y="100"/>
                  </a:cubicBezTo>
                  <a:cubicBezTo>
                    <a:pt x="339" y="20"/>
                    <a:pt x="269"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5"/>
            <p:cNvSpPr/>
            <p:nvPr/>
          </p:nvSpPr>
          <p:spPr>
            <a:xfrm>
              <a:off x="5924325" y="1006475"/>
              <a:ext cx="5000" cy="2325"/>
            </a:xfrm>
            <a:custGeom>
              <a:avLst/>
              <a:gdLst/>
              <a:ahLst/>
              <a:cxnLst/>
              <a:rect l="l" t="t" r="r" b="b"/>
              <a:pathLst>
                <a:path w="200" h="93" extrusionOk="0">
                  <a:moveTo>
                    <a:pt x="200" y="0"/>
                  </a:moveTo>
                  <a:lnTo>
                    <a:pt x="200" y="0"/>
                  </a:lnTo>
                  <a:cubicBezTo>
                    <a:pt x="120" y="20"/>
                    <a:pt x="60" y="20"/>
                    <a:pt x="1" y="20"/>
                  </a:cubicBezTo>
                  <a:cubicBezTo>
                    <a:pt x="48" y="68"/>
                    <a:pt x="82" y="92"/>
                    <a:pt x="111" y="92"/>
                  </a:cubicBezTo>
                  <a:cubicBezTo>
                    <a:pt x="143" y="92"/>
                    <a:pt x="169" y="63"/>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5"/>
            <p:cNvSpPr/>
            <p:nvPr/>
          </p:nvSpPr>
          <p:spPr>
            <a:xfrm>
              <a:off x="5881075" y="1011000"/>
              <a:ext cx="21900" cy="14400"/>
            </a:xfrm>
            <a:custGeom>
              <a:avLst/>
              <a:gdLst/>
              <a:ahLst/>
              <a:cxnLst/>
              <a:rect l="l" t="t" r="r" b="b"/>
              <a:pathLst>
                <a:path w="876" h="576" extrusionOk="0">
                  <a:moveTo>
                    <a:pt x="336" y="1"/>
                  </a:moveTo>
                  <a:cubicBezTo>
                    <a:pt x="226" y="1"/>
                    <a:pt x="114" y="39"/>
                    <a:pt x="0" y="138"/>
                  </a:cubicBezTo>
                  <a:cubicBezTo>
                    <a:pt x="100" y="396"/>
                    <a:pt x="358" y="376"/>
                    <a:pt x="537" y="496"/>
                  </a:cubicBezTo>
                  <a:lnTo>
                    <a:pt x="537" y="575"/>
                  </a:lnTo>
                  <a:cubicBezTo>
                    <a:pt x="637" y="575"/>
                    <a:pt x="756" y="535"/>
                    <a:pt x="875" y="516"/>
                  </a:cubicBezTo>
                  <a:lnTo>
                    <a:pt x="875" y="197"/>
                  </a:lnTo>
                  <a:cubicBezTo>
                    <a:pt x="691" y="99"/>
                    <a:pt x="515" y="1"/>
                    <a:pt x="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5"/>
            <p:cNvSpPr/>
            <p:nvPr/>
          </p:nvSpPr>
          <p:spPr>
            <a:xfrm>
              <a:off x="5905925" y="1045750"/>
              <a:ext cx="26875" cy="5500"/>
            </a:xfrm>
            <a:custGeom>
              <a:avLst/>
              <a:gdLst/>
              <a:ahLst/>
              <a:cxnLst/>
              <a:rect l="l" t="t" r="r" b="b"/>
              <a:pathLst>
                <a:path w="1075" h="220" extrusionOk="0">
                  <a:moveTo>
                    <a:pt x="239" y="1"/>
                  </a:moveTo>
                  <a:cubicBezTo>
                    <a:pt x="160" y="21"/>
                    <a:pt x="41" y="41"/>
                    <a:pt x="41" y="60"/>
                  </a:cubicBezTo>
                  <a:cubicBezTo>
                    <a:pt x="1" y="220"/>
                    <a:pt x="160" y="140"/>
                    <a:pt x="239" y="200"/>
                  </a:cubicBezTo>
                  <a:cubicBezTo>
                    <a:pt x="538" y="180"/>
                    <a:pt x="836" y="220"/>
                    <a:pt x="10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5"/>
            <p:cNvSpPr/>
            <p:nvPr/>
          </p:nvSpPr>
          <p:spPr>
            <a:xfrm>
              <a:off x="5604050" y="1228275"/>
              <a:ext cx="21925" cy="24575"/>
            </a:xfrm>
            <a:custGeom>
              <a:avLst/>
              <a:gdLst/>
              <a:ahLst/>
              <a:cxnLst/>
              <a:rect l="l" t="t" r="r" b="b"/>
              <a:pathLst>
                <a:path w="877" h="983" extrusionOk="0">
                  <a:moveTo>
                    <a:pt x="677" y="0"/>
                  </a:moveTo>
                  <a:cubicBezTo>
                    <a:pt x="637" y="0"/>
                    <a:pt x="618" y="40"/>
                    <a:pt x="598" y="60"/>
                  </a:cubicBezTo>
                  <a:cubicBezTo>
                    <a:pt x="498" y="160"/>
                    <a:pt x="419" y="279"/>
                    <a:pt x="339" y="378"/>
                  </a:cubicBezTo>
                  <a:cubicBezTo>
                    <a:pt x="240" y="557"/>
                    <a:pt x="1" y="677"/>
                    <a:pt x="180" y="935"/>
                  </a:cubicBezTo>
                  <a:cubicBezTo>
                    <a:pt x="253" y="965"/>
                    <a:pt x="326" y="983"/>
                    <a:pt x="406" y="983"/>
                  </a:cubicBezTo>
                  <a:cubicBezTo>
                    <a:pt x="436" y="983"/>
                    <a:pt x="466" y="980"/>
                    <a:pt x="498" y="975"/>
                  </a:cubicBezTo>
                  <a:cubicBezTo>
                    <a:pt x="657" y="955"/>
                    <a:pt x="777" y="836"/>
                    <a:pt x="836" y="677"/>
                  </a:cubicBezTo>
                  <a:cubicBezTo>
                    <a:pt x="836" y="577"/>
                    <a:pt x="876" y="478"/>
                    <a:pt x="876" y="378"/>
                  </a:cubicBezTo>
                  <a:cubicBezTo>
                    <a:pt x="817" y="259"/>
                    <a:pt x="817" y="80"/>
                    <a:pt x="6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5"/>
            <p:cNvSpPr/>
            <p:nvPr/>
          </p:nvSpPr>
          <p:spPr>
            <a:xfrm>
              <a:off x="5614000" y="1245675"/>
              <a:ext cx="25400" cy="14950"/>
            </a:xfrm>
            <a:custGeom>
              <a:avLst/>
              <a:gdLst/>
              <a:ahLst/>
              <a:cxnLst/>
              <a:rect l="l" t="t" r="r" b="b"/>
              <a:pathLst>
                <a:path w="1016" h="598" extrusionOk="0">
                  <a:moveTo>
                    <a:pt x="438" y="1"/>
                  </a:moveTo>
                  <a:cubicBezTo>
                    <a:pt x="319" y="60"/>
                    <a:pt x="220" y="140"/>
                    <a:pt x="100" y="180"/>
                  </a:cubicBezTo>
                  <a:cubicBezTo>
                    <a:pt x="41" y="239"/>
                    <a:pt x="1" y="279"/>
                    <a:pt x="1" y="379"/>
                  </a:cubicBezTo>
                  <a:cubicBezTo>
                    <a:pt x="21" y="458"/>
                    <a:pt x="41" y="538"/>
                    <a:pt x="100" y="578"/>
                  </a:cubicBezTo>
                  <a:cubicBezTo>
                    <a:pt x="180" y="597"/>
                    <a:pt x="239" y="597"/>
                    <a:pt x="319" y="597"/>
                  </a:cubicBezTo>
                  <a:cubicBezTo>
                    <a:pt x="478" y="578"/>
                    <a:pt x="598" y="538"/>
                    <a:pt x="737" y="498"/>
                  </a:cubicBezTo>
                  <a:cubicBezTo>
                    <a:pt x="816" y="478"/>
                    <a:pt x="876" y="458"/>
                    <a:pt x="936" y="438"/>
                  </a:cubicBezTo>
                  <a:lnTo>
                    <a:pt x="1015" y="359"/>
                  </a:lnTo>
                  <a:lnTo>
                    <a:pt x="1015" y="259"/>
                  </a:lnTo>
                  <a:cubicBezTo>
                    <a:pt x="995" y="160"/>
                    <a:pt x="995" y="80"/>
                    <a:pt x="976" y="1"/>
                  </a:cubicBezTo>
                  <a:cubicBezTo>
                    <a:pt x="862" y="38"/>
                    <a:pt x="749" y="148"/>
                    <a:pt x="636" y="148"/>
                  </a:cubicBezTo>
                  <a:cubicBezTo>
                    <a:pt x="570" y="148"/>
                    <a:pt x="504" y="11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5"/>
            <p:cNvSpPr/>
            <p:nvPr/>
          </p:nvSpPr>
          <p:spPr>
            <a:xfrm>
              <a:off x="5567250" y="1228275"/>
              <a:ext cx="35350" cy="39800"/>
            </a:xfrm>
            <a:custGeom>
              <a:avLst/>
              <a:gdLst/>
              <a:ahLst/>
              <a:cxnLst/>
              <a:rect l="l" t="t" r="r" b="b"/>
              <a:pathLst>
                <a:path w="1414" h="1592" extrusionOk="0">
                  <a:moveTo>
                    <a:pt x="1115" y="0"/>
                  </a:moveTo>
                  <a:cubicBezTo>
                    <a:pt x="1075" y="80"/>
                    <a:pt x="995" y="140"/>
                    <a:pt x="956" y="179"/>
                  </a:cubicBezTo>
                  <a:cubicBezTo>
                    <a:pt x="458" y="339"/>
                    <a:pt x="279" y="796"/>
                    <a:pt x="1" y="1174"/>
                  </a:cubicBezTo>
                  <a:cubicBezTo>
                    <a:pt x="1" y="1274"/>
                    <a:pt x="1" y="1353"/>
                    <a:pt x="21" y="1433"/>
                  </a:cubicBezTo>
                  <a:cubicBezTo>
                    <a:pt x="100" y="1512"/>
                    <a:pt x="180" y="1592"/>
                    <a:pt x="319" y="1592"/>
                  </a:cubicBezTo>
                  <a:cubicBezTo>
                    <a:pt x="717" y="1194"/>
                    <a:pt x="1413" y="955"/>
                    <a:pt x="1294" y="179"/>
                  </a:cubicBezTo>
                  <a:lnTo>
                    <a:pt x="11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5"/>
            <p:cNvSpPr/>
            <p:nvPr/>
          </p:nvSpPr>
          <p:spPr>
            <a:xfrm>
              <a:off x="5566275" y="1226975"/>
              <a:ext cx="24875" cy="32150"/>
            </a:xfrm>
            <a:custGeom>
              <a:avLst/>
              <a:gdLst/>
              <a:ahLst/>
              <a:cxnLst/>
              <a:rect l="l" t="t" r="r" b="b"/>
              <a:pathLst>
                <a:path w="995" h="1286" extrusionOk="0">
                  <a:moveTo>
                    <a:pt x="669" y="1"/>
                  </a:moveTo>
                  <a:cubicBezTo>
                    <a:pt x="643" y="1"/>
                    <a:pt x="619" y="5"/>
                    <a:pt x="597" y="13"/>
                  </a:cubicBezTo>
                  <a:cubicBezTo>
                    <a:pt x="298" y="311"/>
                    <a:pt x="40" y="629"/>
                    <a:pt x="0" y="1047"/>
                  </a:cubicBezTo>
                  <a:cubicBezTo>
                    <a:pt x="0" y="1147"/>
                    <a:pt x="40" y="1226"/>
                    <a:pt x="100" y="1286"/>
                  </a:cubicBezTo>
                  <a:cubicBezTo>
                    <a:pt x="537" y="1087"/>
                    <a:pt x="676" y="609"/>
                    <a:pt x="995" y="251"/>
                  </a:cubicBezTo>
                  <a:cubicBezTo>
                    <a:pt x="915" y="192"/>
                    <a:pt x="855" y="132"/>
                    <a:pt x="816" y="52"/>
                  </a:cubicBezTo>
                  <a:cubicBezTo>
                    <a:pt x="765" y="15"/>
                    <a:pt x="715" y="1"/>
                    <a:pt x="6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5"/>
            <p:cNvSpPr/>
            <p:nvPr/>
          </p:nvSpPr>
          <p:spPr>
            <a:xfrm>
              <a:off x="5574725" y="1215525"/>
              <a:ext cx="18925" cy="12775"/>
            </a:xfrm>
            <a:custGeom>
              <a:avLst/>
              <a:gdLst/>
              <a:ahLst/>
              <a:cxnLst/>
              <a:rect l="l" t="t" r="r" b="b"/>
              <a:pathLst>
                <a:path w="757" h="511" extrusionOk="0">
                  <a:moveTo>
                    <a:pt x="534" y="0"/>
                  </a:moveTo>
                  <a:cubicBezTo>
                    <a:pt x="437" y="0"/>
                    <a:pt x="328" y="113"/>
                    <a:pt x="219" y="113"/>
                  </a:cubicBezTo>
                  <a:cubicBezTo>
                    <a:pt x="199" y="172"/>
                    <a:pt x="159" y="172"/>
                    <a:pt x="100" y="172"/>
                  </a:cubicBezTo>
                  <a:cubicBezTo>
                    <a:pt x="20" y="192"/>
                    <a:pt x="0" y="272"/>
                    <a:pt x="20" y="351"/>
                  </a:cubicBezTo>
                  <a:cubicBezTo>
                    <a:pt x="100" y="451"/>
                    <a:pt x="179" y="510"/>
                    <a:pt x="299" y="510"/>
                  </a:cubicBezTo>
                  <a:lnTo>
                    <a:pt x="458" y="510"/>
                  </a:lnTo>
                  <a:cubicBezTo>
                    <a:pt x="557" y="371"/>
                    <a:pt x="756" y="172"/>
                    <a:pt x="657" y="93"/>
                  </a:cubicBezTo>
                  <a:cubicBezTo>
                    <a:pt x="619" y="24"/>
                    <a:pt x="578" y="0"/>
                    <a:pt x="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5"/>
            <p:cNvSpPr/>
            <p:nvPr/>
          </p:nvSpPr>
          <p:spPr>
            <a:xfrm>
              <a:off x="5586150" y="1205900"/>
              <a:ext cx="4000" cy="3025"/>
            </a:xfrm>
            <a:custGeom>
              <a:avLst/>
              <a:gdLst/>
              <a:ahLst/>
              <a:cxnLst/>
              <a:rect l="l" t="t" r="r" b="b"/>
              <a:pathLst>
                <a:path w="160" h="121" extrusionOk="0">
                  <a:moveTo>
                    <a:pt x="160" y="0"/>
                  </a:moveTo>
                  <a:cubicBezTo>
                    <a:pt x="100" y="0"/>
                    <a:pt x="41" y="0"/>
                    <a:pt x="1" y="40"/>
                  </a:cubicBezTo>
                  <a:cubicBezTo>
                    <a:pt x="41" y="97"/>
                    <a:pt x="69" y="121"/>
                    <a:pt x="90" y="121"/>
                  </a:cubicBezTo>
                  <a:cubicBezTo>
                    <a:pt x="120" y="121"/>
                    <a:pt x="136" y="71"/>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5"/>
            <p:cNvSpPr/>
            <p:nvPr/>
          </p:nvSpPr>
          <p:spPr>
            <a:xfrm>
              <a:off x="5566275" y="1210375"/>
              <a:ext cx="54225" cy="76100"/>
            </a:xfrm>
            <a:custGeom>
              <a:avLst/>
              <a:gdLst/>
              <a:ahLst/>
              <a:cxnLst/>
              <a:rect l="l" t="t" r="r" b="b"/>
              <a:pathLst>
                <a:path w="2169" h="3044" extrusionOk="0">
                  <a:moveTo>
                    <a:pt x="2168" y="0"/>
                  </a:moveTo>
                  <a:cubicBezTo>
                    <a:pt x="1711" y="120"/>
                    <a:pt x="1631" y="617"/>
                    <a:pt x="1333" y="895"/>
                  </a:cubicBezTo>
                  <a:cubicBezTo>
                    <a:pt x="1154" y="1492"/>
                    <a:pt x="617" y="1791"/>
                    <a:pt x="259" y="2268"/>
                  </a:cubicBezTo>
                  <a:cubicBezTo>
                    <a:pt x="60" y="2348"/>
                    <a:pt x="0" y="2467"/>
                    <a:pt x="0" y="2666"/>
                  </a:cubicBezTo>
                  <a:cubicBezTo>
                    <a:pt x="0" y="2865"/>
                    <a:pt x="40" y="3004"/>
                    <a:pt x="259" y="3044"/>
                  </a:cubicBezTo>
                  <a:cubicBezTo>
                    <a:pt x="716" y="2845"/>
                    <a:pt x="816" y="2368"/>
                    <a:pt x="1114" y="2049"/>
                  </a:cubicBezTo>
                  <a:cubicBezTo>
                    <a:pt x="1532" y="1512"/>
                    <a:pt x="1910" y="995"/>
                    <a:pt x="2168" y="378"/>
                  </a:cubicBezTo>
                  <a:lnTo>
                    <a:pt x="2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5"/>
            <p:cNvSpPr/>
            <p:nvPr/>
          </p:nvSpPr>
          <p:spPr>
            <a:xfrm>
              <a:off x="5590125" y="1219825"/>
              <a:ext cx="31375" cy="44775"/>
            </a:xfrm>
            <a:custGeom>
              <a:avLst/>
              <a:gdLst/>
              <a:ahLst/>
              <a:cxnLst/>
              <a:rect l="l" t="t" r="r" b="b"/>
              <a:pathLst>
                <a:path w="1255" h="1791" extrusionOk="0">
                  <a:moveTo>
                    <a:pt x="1234" y="0"/>
                  </a:moveTo>
                  <a:cubicBezTo>
                    <a:pt x="697" y="418"/>
                    <a:pt x="478" y="1094"/>
                    <a:pt x="1" y="1532"/>
                  </a:cubicBezTo>
                  <a:cubicBezTo>
                    <a:pt x="41" y="1671"/>
                    <a:pt x="100" y="1731"/>
                    <a:pt x="260" y="1791"/>
                  </a:cubicBezTo>
                  <a:cubicBezTo>
                    <a:pt x="558" y="1711"/>
                    <a:pt x="657" y="1512"/>
                    <a:pt x="677" y="1234"/>
                  </a:cubicBezTo>
                  <a:cubicBezTo>
                    <a:pt x="856" y="1094"/>
                    <a:pt x="1075" y="995"/>
                    <a:pt x="1095" y="716"/>
                  </a:cubicBezTo>
                  <a:cubicBezTo>
                    <a:pt x="1175" y="617"/>
                    <a:pt x="1155" y="478"/>
                    <a:pt x="1234" y="338"/>
                  </a:cubicBezTo>
                  <a:lnTo>
                    <a:pt x="1254" y="338"/>
                  </a:lnTo>
                  <a:cubicBezTo>
                    <a:pt x="1254" y="219"/>
                    <a:pt x="1234" y="12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5"/>
            <p:cNvSpPr/>
            <p:nvPr/>
          </p:nvSpPr>
          <p:spPr>
            <a:xfrm>
              <a:off x="5620975" y="1205900"/>
              <a:ext cx="4000" cy="4500"/>
            </a:xfrm>
            <a:custGeom>
              <a:avLst/>
              <a:gdLst/>
              <a:ahLst/>
              <a:cxnLst/>
              <a:rect l="l" t="t" r="r" b="b"/>
              <a:pathLst>
                <a:path w="160" h="180" extrusionOk="0">
                  <a:moveTo>
                    <a:pt x="159" y="0"/>
                  </a:moveTo>
                  <a:cubicBezTo>
                    <a:pt x="100" y="60"/>
                    <a:pt x="40" y="140"/>
                    <a:pt x="0" y="179"/>
                  </a:cubicBezTo>
                  <a:cubicBezTo>
                    <a:pt x="100" y="179"/>
                    <a:pt x="140" y="10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5"/>
            <p:cNvSpPr/>
            <p:nvPr/>
          </p:nvSpPr>
          <p:spPr>
            <a:xfrm>
              <a:off x="4825750" y="515125"/>
              <a:ext cx="31850" cy="31350"/>
            </a:xfrm>
            <a:custGeom>
              <a:avLst/>
              <a:gdLst/>
              <a:ahLst/>
              <a:cxnLst/>
              <a:rect l="l" t="t" r="r" b="b"/>
              <a:pathLst>
                <a:path w="1274" h="1254" extrusionOk="0">
                  <a:moveTo>
                    <a:pt x="180" y="0"/>
                  </a:moveTo>
                  <a:cubicBezTo>
                    <a:pt x="21" y="80"/>
                    <a:pt x="1" y="239"/>
                    <a:pt x="1" y="378"/>
                  </a:cubicBezTo>
                  <a:cubicBezTo>
                    <a:pt x="299" y="736"/>
                    <a:pt x="697" y="975"/>
                    <a:pt x="1035" y="1253"/>
                  </a:cubicBezTo>
                  <a:lnTo>
                    <a:pt x="1075" y="1174"/>
                  </a:lnTo>
                  <a:cubicBezTo>
                    <a:pt x="1115" y="1174"/>
                    <a:pt x="1175" y="1134"/>
                    <a:pt x="1175" y="1074"/>
                  </a:cubicBezTo>
                  <a:cubicBezTo>
                    <a:pt x="1214" y="1055"/>
                    <a:pt x="1234" y="1055"/>
                    <a:pt x="1274" y="1055"/>
                  </a:cubicBezTo>
                  <a:cubicBezTo>
                    <a:pt x="1115" y="915"/>
                    <a:pt x="995" y="736"/>
                    <a:pt x="836" y="577"/>
                  </a:cubicBezTo>
                  <a:cubicBezTo>
                    <a:pt x="618" y="418"/>
                    <a:pt x="399" y="21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5"/>
            <p:cNvSpPr/>
            <p:nvPr/>
          </p:nvSpPr>
          <p:spPr>
            <a:xfrm>
              <a:off x="4825750" y="560375"/>
              <a:ext cx="3525" cy="3500"/>
            </a:xfrm>
            <a:custGeom>
              <a:avLst/>
              <a:gdLst/>
              <a:ahLst/>
              <a:cxnLst/>
              <a:rect l="l" t="t" r="r" b="b"/>
              <a:pathLst>
                <a:path w="141" h="140" extrusionOk="0">
                  <a:moveTo>
                    <a:pt x="1" y="0"/>
                  </a:moveTo>
                  <a:lnTo>
                    <a:pt x="140" y="140"/>
                  </a:lnTo>
                  <a:cubicBezTo>
                    <a:pt x="14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5"/>
            <p:cNvSpPr/>
            <p:nvPr/>
          </p:nvSpPr>
          <p:spPr>
            <a:xfrm>
              <a:off x="5243000" y="2079575"/>
              <a:ext cx="73150" cy="36825"/>
            </a:xfrm>
            <a:custGeom>
              <a:avLst/>
              <a:gdLst/>
              <a:ahLst/>
              <a:cxnLst/>
              <a:rect l="l" t="t" r="r" b="b"/>
              <a:pathLst>
                <a:path w="2926" h="1473" extrusionOk="0">
                  <a:moveTo>
                    <a:pt x="2619" y="1"/>
                  </a:moveTo>
                  <a:cubicBezTo>
                    <a:pt x="2415" y="1"/>
                    <a:pt x="2238" y="155"/>
                    <a:pt x="2090" y="263"/>
                  </a:cubicBezTo>
                  <a:cubicBezTo>
                    <a:pt x="1811" y="462"/>
                    <a:pt x="1533" y="522"/>
                    <a:pt x="1214" y="522"/>
                  </a:cubicBezTo>
                  <a:cubicBezTo>
                    <a:pt x="1135" y="562"/>
                    <a:pt x="1095" y="641"/>
                    <a:pt x="1035" y="701"/>
                  </a:cubicBezTo>
                  <a:cubicBezTo>
                    <a:pt x="856" y="800"/>
                    <a:pt x="697" y="920"/>
                    <a:pt x="518" y="1019"/>
                  </a:cubicBezTo>
                  <a:cubicBezTo>
                    <a:pt x="458" y="1099"/>
                    <a:pt x="419" y="1159"/>
                    <a:pt x="319" y="1198"/>
                  </a:cubicBezTo>
                  <a:lnTo>
                    <a:pt x="160" y="1039"/>
                  </a:lnTo>
                  <a:cubicBezTo>
                    <a:pt x="142" y="1021"/>
                    <a:pt x="116" y="1011"/>
                    <a:pt x="89" y="1011"/>
                  </a:cubicBezTo>
                  <a:cubicBezTo>
                    <a:pt x="57" y="1011"/>
                    <a:pt x="23" y="1026"/>
                    <a:pt x="1" y="1059"/>
                  </a:cubicBezTo>
                  <a:cubicBezTo>
                    <a:pt x="1" y="1159"/>
                    <a:pt x="21" y="1298"/>
                    <a:pt x="41" y="1397"/>
                  </a:cubicBezTo>
                  <a:cubicBezTo>
                    <a:pt x="112" y="1440"/>
                    <a:pt x="194" y="1473"/>
                    <a:pt x="287" y="1473"/>
                  </a:cubicBezTo>
                  <a:cubicBezTo>
                    <a:pt x="322" y="1473"/>
                    <a:pt x="360" y="1468"/>
                    <a:pt x="399" y="1457"/>
                  </a:cubicBezTo>
                  <a:cubicBezTo>
                    <a:pt x="458" y="1437"/>
                    <a:pt x="558" y="1437"/>
                    <a:pt x="657" y="1417"/>
                  </a:cubicBezTo>
                  <a:cubicBezTo>
                    <a:pt x="757" y="1318"/>
                    <a:pt x="916" y="1338"/>
                    <a:pt x="1035" y="1258"/>
                  </a:cubicBezTo>
                  <a:cubicBezTo>
                    <a:pt x="1135" y="1059"/>
                    <a:pt x="1413" y="1238"/>
                    <a:pt x="1533" y="1059"/>
                  </a:cubicBezTo>
                  <a:cubicBezTo>
                    <a:pt x="1592" y="999"/>
                    <a:pt x="1652" y="940"/>
                    <a:pt x="1712" y="900"/>
                  </a:cubicBezTo>
                  <a:cubicBezTo>
                    <a:pt x="1791" y="820"/>
                    <a:pt x="1831" y="741"/>
                    <a:pt x="1930" y="721"/>
                  </a:cubicBezTo>
                  <a:cubicBezTo>
                    <a:pt x="1990" y="721"/>
                    <a:pt x="2030" y="701"/>
                    <a:pt x="2050" y="641"/>
                  </a:cubicBezTo>
                  <a:cubicBezTo>
                    <a:pt x="2129" y="621"/>
                    <a:pt x="2189" y="562"/>
                    <a:pt x="2229" y="522"/>
                  </a:cubicBezTo>
                  <a:cubicBezTo>
                    <a:pt x="2308" y="403"/>
                    <a:pt x="2487" y="442"/>
                    <a:pt x="2547" y="323"/>
                  </a:cubicBezTo>
                  <a:lnTo>
                    <a:pt x="2587" y="323"/>
                  </a:lnTo>
                  <a:cubicBezTo>
                    <a:pt x="2647" y="263"/>
                    <a:pt x="2706" y="204"/>
                    <a:pt x="2806" y="164"/>
                  </a:cubicBezTo>
                  <a:cubicBezTo>
                    <a:pt x="2845" y="164"/>
                    <a:pt x="2905" y="164"/>
                    <a:pt x="2925" y="124"/>
                  </a:cubicBezTo>
                  <a:cubicBezTo>
                    <a:pt x="2817" y="35"/>
                    <a:pt x="2715" y="1"/>
                    <a:pt x="2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5"/>
            <p:cNvSpPr/>
            <p:nvPr/>
          </p:nvSpPr>
          <p:spPr>
            <a:xfrm>
              <a:off x="5243500" y="2114500"/>
              <a:ext cx="9975" cy="8725"/>
            </a:xfrm>
            <a:custGeom>
              <a:avLst/>
              <a:gdLst/>
              <a:ahLst/>
              <a:cxnLst/>
              <a:rect l="l" t="t" r="r" b="b"/>
              <a:pathLst>
                <a:path w="399" h="349" extrusionOk="0">
                  <a:moveTo>
                    <a:pt x="21" y="0"/>
                  </a:moveTo>
                  <a:cubicBezTo>
                    <a:pt x="1" y="40"/>
                    <a:pt x="1" y="100"/>
                    <a:pt x="1" y="140"/>
                  </a:cubicBezTo>
                  <a:cubicBezTo>
                    <a:pt x="102" y="291"/>
                    <a:pt x="171" y="348"/>
                    <a:pt x="223" y="348"/>
                  </a:cubicBezTo>
                  <a:cubicBezTo>
                    <a:pt x="313" y="348"/>
                    <a:pt x="348" y="172"/>
                    <a:pt x="399" y="20"/>
                  </a:cubicBezTo>
                  <a:cubicBezTo>
                    <a:pt x="27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5"/>
            <p:cNvSpPr/>
            <p:nvPr/>
          </p:nvSpPr>
          <p:spPr>
            <a:xfrm>
              <a:off x="5260425" y="2110025"/>
              <a:ext cx="8975" cy="4325"/>
            </a:xfrm>
            <a:custGeom>
              <a:avLst/>
              <a:gdLst/>
              <a:ahLst/>
              <a:cxnLst/>
              <a:rect l="l" t="t" r="r" b="b"/>
              <a:pathLst>
                <a:path w="359" h="173" extrusionOk="0">
                  <a:moveTo>
                    <a:pt x="358" y="0"/>
                  </a:moveTo>
                  <a:cubicBezTo>
                    <a:pt x="219" y="0"/>
                    <a:pt x="60" y="0"/>
                    <a:pt x="0" y="139"/>
                  </a:cubicBezTo>
                  <a:cubicBezTo>
                    <a:pt x="35" y="163"/>
                    <a:pt x="70" y="172"/>
                    <a:pt x="101" y="172"/>
                  </a:cubicBezTo>
                  <a:cubicBezTo>
                    <a:pt x="123" y="172"/>
                    <a:pt x="143" y="168"/>
                    <a:pt x="159" y="159"/>
                  </a:cubicBezTo>
                  <a:cubicBezTo>
                    <a:pt x="239" y="120"/>
                    <a:pt x="298" y="4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5"/>
            <p:cNvSpPr/>
            <p:nvPr/>
          </p:nvSpPr>
          <p:spPr>
            <a:xfrm>
              <a:off x="5458350" y="1934475"/>
              <a:ext cx="93525" cy="59700"/>
            </a:xfrm>
            <a:custGeom>
              <a:avLst/>
              <a:gdLst/>
              <a:ahLst/>
              <a:cxnLst/>
              <a:rect l="l" t="t" r="r" b="b"/>
              <a:pathLst>
                <a:path w="3741" h="2388" extrusionOk="0">
                  <a:moveTo>
                    <a:pt x="3342" y="0"/>
                  </a:moveTo>
                  <a:cubicBezTo>
                    <a:pt x="2885" y="119"/>
                    <a:pt x="2586" y="478"/>
                    <a:pt x="2169" y="657"/>
                  </a:cubicBezTo>
                  <a:cubicBezTo>
                    <a:pt x="1472" y="796"/>
                    <a:pt x="955" y="1293"/>
                    <a:pt x="358" y="1651"/>
                  </a:cubicBezTo>
                  <a:cubicBezTo>
                    <a:pt x="299" y="1691"/>
                    <a:pt x="259" y="1771"/>
                    <a:pt x="199" y="1810"/>
                  </a:cubicBezTo>
                  <a:cubicBezTo>
                    <a:pt x="159" y="1870"/>
                    <a:pt x="100" y="1950"/>
                    <a:pt x="80" y="2009"/>
                  </a:cubicBezTo>
                  <a:cubicBezTo>
                    <a:pt x="0" y="2168"/>
                    <a:pt x="0" y="2308"/>
                    <a:pt x="199" y="2387"/>
                  </a:cubicBezTo>
                  <a:cubicBezTo>
                    <a:pt x="279" y="2387"/>
                    <a:pt x="358" y="2387"/>
                    <a:pt x="438" y="2347"/>
                  </a:cubicBezTo>
                  <a:lnTo>
                    <a:pt x="438" y="2308"/>
                  </a:lnTo>
                  <a:cubicBezTo>
                    <a:pt x="478" y="2268"/>
                    <a:pt x="537" y="2208"/>
                    <a:pt x="597" y="2208"/>
                  </a:cubicBezTo>
                  <a:cubicBezTo>
                    <a:pt x="657" y="2208"/>
                    <a:pt x="736" y="2188"/>
                    <a:pt x="776" y="2149"/>
                  </a:cubicBezTo>
                  <a:cubicBezTo>
                    <a:pt x="836" y="2069"/>
                    <a:pt x="876" y="1989"/>
                    <a:pt x="975" y="1989"/>
                  </a:cubicBezTo>
                  <a:cubicBezTo>
                    <a:pt x="1890" y="1492"/>
                    <a:pt x="2865" y="995"/>
                    <a:pt x="3740" y="398"/>
                  </a:cubicBezTo>
                  <a:cubicBezTo>
                    <a:pt x="3681" y="259"/>
                    <a:pt x="3561" y="159"/>
                    <a:pt x="3442" y="60"/>
                  </a:cubicBezTo>
                  <a:cubicBezTo>
                    <a:pt x="3422" y="40"/>
                    <a:pt x="3362" y="40"/>
                    <a:pt x="3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5"/>
            <p:cNvSpPr/>
            <p:nvPr/>
          </p:nvSpPr>
          <p:spPr>
            <a:xfrm>
              <a:off x="5541900" y="1917925"/>
              <a:ext cx="30850" cy="26025"/>
            </a:xfrm>
            <a:custGeom>
              <a:avLst/>
              <a:gdLst/>
              <a:ahLst/>
              <a:cxnLst/>
              <a:rect l="l" t="t" r="r" b="b"/>
              <a:pathLst>
                <a:path w="1234" h="1041" extrusionOk="0">
                  <a:moveTo>
                    <a:pt x="811" y="0"/>
                  </a:moveTo>
                  <a:cubicBezTo>
                    <a:pt x="682" y="0"/>
                    <a:pt x="605" y="102"/>
                    <a:pt x="518" y="205"/>
                  </a:cubicBezTo>
                  <a:cubicBezTo>
                    <a:pt x="339" y="364"/>
                    <a:pt x="179" y="523"/>
                    <a:pt x="0" y="702"/>
                  </a:cubicBezTo>
                  <a:cubicBezTo>
                    <a:pt x="20" y="722"/>
                    <a:pt x="20" y="742"/>
                    <a:pt x="20" y="762"/>
                  </a:cubicBezTo>
                  <a:cubicBezTo>
                    <a:pt x="159" y="881"/>
                    <a:pt x="358" y="921"/>
                    <a:pt x="518" y="1040"/>
                  </a:cubicBezTo>
                  <a:lnTo>
                    <a:pt x="1035" y="742"/>
                  </a:lnTo>
                  <a:cubicBezTo>
                    <a:pt x="1075" y="702"/>
                    <a:pt x="1075" y="662"/>
                    <a:pt x="1075" y="622"/>
                  </a:cubicBezTo>
                  <a:cubicBezTo>
                    <a:pt x="1234" y="384"/>
                    <a:pt x="1154" y="224"/>
                    <a:pt x="975" y="45"/>
                  </a:cubicBezTo>
                  <a:cubicBezTo>
                    <a:pt x="912" y="14"/>
                    <a:pt x="858"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5"/>
            <p:cNvSpPr/>
            <p:nvPr/>
          </p:nvSpPr>
          <p:spPr>
            <a:xfrm>
              <a:off x="5542900" y="1936425"/>
              <a:ext cx="12450" cy="9200"/>
            </a:xfrm>
            <a:custGeom>
              <a:avLst/>
              <a:gdLst/>
              <a:ahLst/>
              <a:cxnLst/>
              <a:rect l="l" t="t" r="r" b="b"/>
              <a:pathLst>
                <a:path w="498" h="368" extrusionOk="0">
                  <a:moveTo>
                    <a:pt x="211" y="0"/>
                  </a:moveTo>
                  <a:cubicBezTo>
                    <a:pt x="146" y="0"/>
                    <a:pt x="75" y="10"/>
                    <a:pt x="0" y="22"/>
                  </a:cubicBezTo>
                  <a:cubicBezTo>
                    <a:pt x="0" y="280"/>
                    <a:pt x="159" y="320"/>
                    <a:pt x="378" y="360"/>
                  </a:cubicBezTo>
                  <a:cubicBezTo>
                    <a:pt x="393" y="365"/>
                    <a:pt x="407" y="367"/>
                    <a:pt x="419" y="367"/>
                  </a:cubicBezTo>
                  <a:cubicBezTo>
                    <a:pt x="456" y="367"/>
                    <a:pt x="483" y="345"/>
                    <a:pt x="497" y="300"/>
                  </a:cubicBezTo>
                  <a:cubicBezTo>
                    <a:pt x="483" y="60"/>
                    <a:pt x="369"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5"/>
            <p:cNvSpPr/>
            <p:nvPr/>
          </p:nvSpPr>
          <p:spPr>
            <a:xfrm>
              <a:off x="5472275" y="1988175"/>
              <a:ext cx="5500" cy="3000"/>
            </a:xfrm>
            <a:custGeom>
              <a:avLst/>
              <a:gdLst/>
              <a:ahLst/>
              <a:cxnLst/>
              <a:rect l="l" t="t" r="r" b="b"/>
              <a:pathLst>
                <a:path w="220" h="120" extrusionOk="0">
                  <a:moveTo>
                    <a:pt x="40" y="1"/>
                  </a:moveTo>
                  <a:lnTo>
                    <a:pt x="0" y="40"/>
                  </a:lnTo>
                  <a:lnTo>
                    <a:pt x="40" y="120"/>
                  </a:lnTo>
                  <a:cubicBezTo>
                    <a:pt x="120" y="120"/>
                    <a:pt x="179" y="8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5"/>
            <p:cNvSpPr/>
            <p:nvPr/>
          </p:nvSpPr>
          <p:spPr>
            <a:xfrm>
              <a:off x="5469275" y="1988175"/>
              <a:ext cx="4025" cy="4500"/>
            </a:xfrm>
            <a:custGeom>
              <a:avLst/>
              <a:gdLst/>
              <a:ahLst/>
              <a:cxnLst/>
              <a:rect l="l" t="t" r="r" b="b"/>
              <a:pathLst>
                <a:path w="161" h="180" extrusionOk="0">
                  <a:moveTo>
                    <a:pt x="160" y="1"/>
                  </a:moveTo>
                  <a:lnTo>
                    <a:pt x="1" y="180"/>
                  </a:lnTo>
                  <a:cubicBezTo>
                    <a:pt x="41" y="180"/>
                    <a:pt x="81" y="140"/>
                    <a:pt x="140" y="120"/>
                  </a:cubicBezTo>
                  <a:cubicBezTo>
                    <a:pt x="140" y="100"/>
                    <a:pt x="160" y="4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5"/>
            <p:cNvSpPr/>
            <p:nvPr/>
          </p:nvSpPr>
          <p:spPr>
            <a:xfrm>
              <a:off x="5477750" y="1984200"/>
              <a:ext cx="5000" cy="4000"/>
            </a:xfrm>
            <a:custGeom>
              <a:avLst/>
              <a:gdLst/>
              <a:ahLst/>
              <a:cxnLst/>
              <a:rect l="l" t="t" r="r" b="b"/>
              <a:pathLst>
                <a:path w="200" h="160" extrusionOk="0">
                  <a:moveTo>
                    <a:pt x="199" y="0"/>
                  </a:moveTo>
                  <a:cubicBezTo>
                    <a:pt x="100" y="0"/>
                    <a:pt x="60" y="60"/>
                    <a:pt x="0" y="160"/>
                  </a:cubicBezTo>
                  <a:cubicBezTo>
                    <a:pt x="100" y="160"/>
                    <a:pt x="159" y="10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5"/>
            <p:cNvSpPr/>
            <p:nvPr/>
          </p:nvSpPr>
          <p:spPr>
            <a:xfrm>
              <a:off x="5462325" y="1992650"/>
              <a:ext cx="6975" cy="4000"/>
            </a:xfrm>
            <a:custGeom>
              <a:avLst/>
              <a:gdLst/>
              <a:ahLst/>
              <a:cxnLst/>
              <a:rect l="l" t="t" r="r" b="b"/>
              <a:pathLst>
                <a:path w="279" h="160" extrusionOk="0">
                  <a:moveTo>
                    <a:pt x="100" y="1"/>
                  </a:moveTo>
                  <a:cubicBezTo>
                    <a:pt x="80" y="1"/>
                    <a:pt x="40" y="20"/>
                    <a:pt x="20" y="60"/>
                  </a:cubicBezTo>
                  <a:cubicBezTo>
                    <a:pt x="0" y="100"/>
                    <a:pt x="20" y="140"/>
                    <a:pt x="80" y="160"/>
                  </a:cubicBezTo>
                  <a:lnTo>
                    <a:pt x="219" y="160"/>
                  </a:lnTo>
                  <a:cubicBezTo>
                    <a:pt x="239" y="120"/>
                    <a:pt x="279" y="60"/>
                    <a:pt x="279" y="20"/>
                  </a:cubicBezTo>
                  <a:cubicBezTo>
                    <a:pt x="219" y="1"/>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5"/>
            <p:cNvSpPr/>
            <p:nvPr/>
          </p:nvSpPr>
          <p:spPr>
            <a:xfrm>
              <a:off x="5419550" y="1982475"/>
              <a:ext cx="45275" cy="33875"/>
            </a:xfrm>
            <a:custGeom>
              <a:avLst/>
              <a:gdLst/>
              <a:ahLst/>
              <a:cxnLst/>
              <a:rect l="l" t="t" r="r" b="b"/>
              <a:pathLst>
                <a:path w="1811" h="1355" extrusionOk="0">
                  <a:moveTo>
                    <a:pt x="1507" y="0"/>
                  </a:moveTo>
                  <a:cubicBezTo>
                    <a:pt x="1157" y="0"/>
                    <a:pt x="919" y="235"/>
                    <a:pt x="737" y="567"/>
                  </a:cubicBezTo>
                  <a:cubicBezTo>
                    <a:pt x="697" y="626"/>
                    <a:pt x="637" y="706"/>
                    <a:pt x="598" y="746"/>
                  </a:cubicBezTo>
                  <a:cubicBezTo>
                    <a:pt x="438" y="905"/>
                    <a:pt x="239" y="1004"/>
                    <a:pt x="60" y="1104"/>
                  </a:cubicBezTo>
                  <a:cubicBezTo>
                    <a:pt x="21" y="1144"/>
                    <a:pt x="1" y="1223"/>
                    <a:pt x="41" y="1303"/>
                  </a:cubicBezTo>
                  <a:cubicBezTo>
                    <a:pt x="116" y="1341"/>
                    <a:pt x="184" y="1354"/>
                    <a:pt x="259" y="1354"/>
                  </a:cubicBezTo>
                  <a:cubicBezTo>
                    <a:pt x="302" y="1354"/>
                    <a:pt x="348" y="1350"/>
                    <a:pt x="399" y="1343"/>
                  </a:cubicBezTo>
                  <a:cubicBezTo>
                    <a:pt x="498" y="1343"/>
                    <a:pt x="538" y="1323"/>
                    <a:pt x="617" y="1263"/>
                  </a:cubicBezTo>
                  <a:cubicBezTo>
                    <a:pt x="697" y="1163"/>
                    <a:pt x="856" y="1183"/>
                    <a:pt x="936" y="1104"/>
                  </a:cubicBezTo>
                  <a:cubicBezTo>
                    <a:pt x="1234" y="905"/>
                    <a:pt x="1513" y="726"/>
                    <a:pt x="1811" y="547"/>
                  </a:cubicBezTo>
                  <a:lnTo>
                    <a:pt x="1811" y="408"/>
                  </a:lnTo>
                  <a:cubicBezTo>
                    <a:pt x="1612" y="308"/>
                    <a:pt x="1791" y="149"/>
                    <a:pt x="1731" y="30"/>
                  </a:cubicBezTo>
                  <a:cubicBezTo>
                    <a:pt x="1652" y="10"/>
                    <a:pt x="1577" y="0"/>
                    <a:pt x="1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5"/>
            <p:cNvSpPr/>
            <p:nvPr/>
          </p:nvSpPr>
          <p:spPr>
            <a:xfrm>
              <a:off x="5384250" y="2011550"/>
              <a:ext cx="46275" cy="24400"/>
            </a:xfrm>
            <a:custGeom>
              <a:avLst/>
              <a:gdLst/>
              <a:ahLst/>
              <a:cxnLst/>
              <a:rect l="l" t="t" r="r" b="b"/>
              <a:pathLst>
                <a:path w="1851" h="976" extrusionOk="0">
                  <a:moveTo>
                    <a:pt x="1154" y="0"/>
                  </a:moveTo>
                  <a:cubicBezTo>
                    <a:pt x="1094" y="20"/>
                    <a:pt x="1055" y="60"/>
                    <a:pt x="995" y="100"/>
                  </a:cubicBezTo>
                  <a:cubicBezTo>
                    <a:pt x="975" y="160"/>
                    <a:pt x="955" y="199"/>
                    <a:pt x="915" y="259"/>
                  </a:cubicBezTo>
                  <a:cubicBezTo>
                    <a:pt x="796" y="279"/>
                    <a:pt x="697" y="279"/>
                    <a:pt x="597" y="299"/>
                  </a:cubicBezTo>
                  <a:lnTo>
                    <a:pt x="498" y="299"/>
                  </a:lnTo>
                  <a:cubicBezTo>
                    <a:pt x="438" y="339"/>
                    <a:pt x="378" y="359"/>
                    <a:pt x="319" y="378"/>
                  </a:cubicBezTo>
                  <a:cubicBezTo>
                    <a:pt x="179" y="458"/>
                    <a:pt x="60" y="518"/>
                    <a:pt x="0" y="677"/>
                  </a:cubicBezTo>
                  <a:cubicBezTo>
                    <a:pt x="40" y="896"/>
                    <a:pt x="219" y="955"/>
                    <a:pt x="418" y="975"/>
                  </a:cubicBezTo>
                  <a:cubicBezTo>
                    <a:pt x="915" y="776"/>
                    <a:pt x="1373" y="557"/>
                    <a:pt x="1811" y="259"/>
                  </a:cubicBezTo>
                  <a:cubicBezTo>
                    <a:pt x="1830" y="259"/>
                    <a:pt x="1830" y="239"/>
                    <a:pt x="1850" y="199"/>
                  </a:cubicBezTo>
                  <a:cubicBezTo>
                    <a:pt x="1850" y="180"/>
                    <a:pt x="1850" y="140"/>
                    <a:pt x="1811" y="100"/>
                  </a:cubicBezTo>
                  <a:cubicBezTo>
                    <a:pt x="1671" y="80"/>
                    <a:pt x="1572" y="80"/>
                    <a:pt x="1453" y="80"/>
                  </a:cubicBezTo>
                  <a:cubicBezTo>
                    <a:pt x="1373" y="0"/>
                    <a:pt x="1273" y="0"/>
                    <a:pt x="1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5"/>
            <p:cNvSpPr/>
            <p:nvPr/>
          </p:nvSpPr>
          <p:spPr>
            <a:xfrm>
              <a:off x="5355900" y="2031450"/>
              <a:ext cx="31350" cy="27375"/>
            </a:xfrm>
            <a:custGeom>
              <a:avLst/>
              <a:gdLst/>
              <a:ahLst/>
              <a:cxnLst/>
              <a:rect l="l" t="t" r="r" b="b"/>
              <a:pathLst>
                <a:path w="1254" h="1095" extrusionOk="0">
                  <a:moveTo>
                    <a:pt x="518" y="0"/>
                  </a:moveTo>
                  <a:cubicBezTo>
                    <a:pt x="498" y="378"/>
                    <a:pt x="60" y="537"/>
                    <a:pt x="0" y="875"/>
                  </a:cubicBezTo>
                  <a:cubicBezTo>
                    <a:pt x="0" y="935"/>
                    <a:pt x="0" y="995"/>
                    <a:pt x="60" y="1094"/>
                  </a:cubicBezTo>
                  <a:cubicBezTo>
                    <a:pt x="100" y="1094"/>
                    <a:pt x="140" y="1074"/>
                    <a:pt x="199" y="1054"/>
                  </a:cubicBezTo>
                  <a:cubicBezTo>
                    <a:pt x="259" y="995"/>
                    <a:pt x="319" y="955"/>
                    <a:pt x="378" y="895"/>
                  </a:cubicBezTo>
                  <a:cubicBezTo>
                    <a:pt x="458" y="776"/>
                    <a:pt x="617" y="816"/>
                    <a:pt x="717" y="716"/>
                  </a:cubicBezTo>
                  <a:cubicBezTo>
                    <a:pt x="896" y="597"/>
                    <a:pt x="1075" y="498"/>
                    <a:pt x="1254" y="378"/>
                  </a:cubicBezTo>
                  <a:cubicBezTo>
                    <a:pt x="1213" y="40"/>
                    <a:pt x="1016" y="5"/>
                    <a:pt x="806" y="5"/>
                  </a:cubicBezTo>
                  <a:cubicBezTo>
                    <a:pt x="753" y="5"/>
                    <a:pt x="698" y="8"/>
                    <a:pt x="645" y="8"/>
                  </a:cubicBezTo>
                  <a:cubicBezTo>
                    <a:pt x="601" y="8"/>
                    <a:pt x="558" y="6"/>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5"/>
            <p:cNvSpPr/>
            <p:nvPr/>
          </p:nvSpPr>
          <p:spPr>
            <a:xfrm>
              <a:off x="5368325" y="2024900"/>
              <a:ext cx="26400" cy="15525"/>
            </a:xfrm>
            <a:custGeom>
              <a:avLst/>
              <a:gdLst/>
              <a:ahLst/>
              <a:cxnLst/>
              <a:rect l="l" t="t" r="r" b="b"/>
              <a:pathLst>
                <a:path w="1056" h="621" extrusionOk="0">
                  <a:moveTo>
                    <a:pt x="178" y="0"/>
                  </a:moveTo>
                  <a:cubicBezTo>
                    <a:pt x="93" y="0"/>
                    <a:pt x="25" y="51"/>
                    <a:pt x="1" y="242"/>
                  </a:cubicBezTo>
                  <a:cubicBezTo>
                    <a:pt x="200" y="441"/>
                    <a:pt x="578" y="342"/>
                    <a:pt x="717" y="620"/>
                  </a:cubicBezTo>
                  <a:cubicBezTo>
                    <a:pt x="876" y="620"/>
                    <a:pt x="995" y="561"/>
                    <a:pt x="1055" y="441"/>
                  </a:cubicBezTo>
                  <a:lnTo>
                    <a:pt x="697" y="83"/>
                  </a:lnTo>
                  <a:cubicBezTo>
                    <a:pt x="684" y="44"/>
                    <a:pt x="654" y="14"/>
                    <a:pt x="624" y="14"/>
                  </a:cubicBezTo>
                  <a:cubicBezTo>
                    <a:pt x="608" y="14"/>
                    <a:pt x="592" y="23"/>
                    <a:pt x="578" y="43"/>
                  </a:cubicBezTo>
                  <a:cubicBezTo>
                    <a:pt x="552" y="60"/>
                    <a:pt x="523" y="67"/>
                    <a:pt x="492" y="67"/>
                  </a:cubicBezTo>
                  <a:cubicBezTo>
                    <a:pt x="394" y="67"/>
                    <a:pt x="275"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5"/>
            <p:cNvSpPr/>
            <p:nvPr/>
          </p:nvSpPr>
          <p:spPr>
            <a:xfrm>
              <a:off x="5269375" y="2105525"/>
              <a:ext cx="12450" cy="5025"/>
            </a:xfrm>
            <a:custGeom>
              <a:avLst/>
              <a:gdLst/>
              <a:ahLst/>
              <a:cxnLst/>
              <a:rect l="l" t="t" r="r" b="b"/>
              <a:pathLst>
                <a:path w="498" h="201" extrusionOk="0">
                  <a:moveTo>
                    <a:pt x="406" y="1"/>
                  </a:moveTo>
                  <a:cubicBezTo>
                    <a:pt x="240" y="1"/>
                    <a:pt x="84" y="15"/>
                    <a:pt x="0" y="200"/>
                  </a:cubicBezTo>
                  <a:cubicBezTo>
                    <a:pt x="179" y="180"/>
                    <a:pt x="378" y="160"/>
                    <a:pt x="497" y="1"/>
                  </a:cubicBezTo>
                  <a:cubicBezTo>
                    <a:pt x="467" y="1"/>
                    <a:pt x="436" y="1"/>
                    <a:pt x="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5"/>
            <p:cNvSpPr/>
            <p:nvPr/>
          </p:nvSpPr>
          <p:spPr>
            <a:xfrm>
              <a:off x="5299200" y="2087650"/>
              <a:ext cx="8475" cy="4975"/>
            </a:xfrm>
            <a:custGeom>
              <a:avLst/>
              <a:gdLst/>
              <a:ahLst/>
              <a:cxnLst/>
              <a:rect l="l" t="t" r="r" b="b"/>
              <a:pathLst>
                <a:path w="339" h="199" extrusionOk="0">
                  <a:moveTo>
                    <a:pt x="339" y="0"/>
                  </a:moveTo>
                  <a:cubicBezTo>
                    <a:pt x="180" y="20"/>
                    <a:pt x="80" y="40"/>
                    <a:pt x="1" y="199"/>
                  </a:cubicBezTo>
                  <a:cubicBezTo>
                    <a:pt x="160" y="199"/>
                    <a:pt x="259" y="119"/>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5"/>
            <p:cNvSpPr/>
            <p:nvPr/>
          </p:nvSpPr>
          <p:spPr>
            <a:xfrm>
              <a:off x="5364850" y="2048850"/>
              <a:ext cx="8475" cy="4500"/>
            </a:xfrm>
            <a:custGeom>
              <a:avLst/>
              <a:gdLst/>
              <a:ahLst/>
              <a:cxnLst/>
              <a:rect l="l" t="t" r="r" b="b"/>
              <a:pathLst>
                <a:path w="339" h="180" extrusionOk="0">
                  <a:moveTo>
                    <a:pt x="339" y="0"/>
                  </a:moveTo>
                  <a:cubicBezTo>
                    <a:pt x="199" y="0"/>
                    <a:pt x="60" y="20"/>
                    <a:pt x="1" y="179"/>
                  </a:cubicBezTo>
                  <a:cubicBezTo>
                    <a:pt x="140" y="179"/>
                    <a:pt x="259" y="14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5"/>
            <p:cNvSpPr/>
            <p:nvPr/>
          </p:nvSpPr>
          <p:spPr>
            <a:xfrm>
              <a:off x="5434475" y="2010050"/>
              <a:ext cx="7975" cy="4000"/>
            </a:xfrm>
            <a:custGeom>
              <a:avLst/>
              <a:gdLst/>
              <a:ahLst/>
              <a:cxnLst/>
              <a:rect l="l" t="t" r="r" b="b"/>
              <a:pathLst>
                <a:path w="319" h="160" extrusionOk="0">
                  <a:moveTo>
                    <a:pt x="319" y="1"/>
                  </a:moveTo>
                  <a:cubicBezTo>
                    <a:pt x="199" y="1"/>
                    <a:pt x="60" y="21"/>
                    <a:pt x="1" y="160"/>
                  </a:cubicBezTo>
                  <a:cubicBezTo>
                    <a:pt x="120" y="160"/>
                    <a:pt x="239" y="12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5"/>
            <p:cNvSpPr/>
            <p:nvPr/>
          </p:nvSpPr>
          <p:spPr>
            <a:xfrm>
              <a:off x="5351425" y="2058725"/>
              <a:ext cx="5000" cy="3075"/>
            </a:xfrm>
            <a:custGeom>
              <a:avLst/>
              <a:gdLst/>
              <a:ahLst/>
              <a:cxnLst/>
              <a:rect l="l" t="t" r="r" b="b"/>
              <a:pathLst>
                <a:path w="200" h="123" extrusionOk="0">
                  <a:moveTo>
                    <a:pt x="169" y="0"/>
                  </a:moveTo>
                  <a:cubicBezTo>
                    <a:pt x="91" y="0"/>
                    <a:pt x="54" y="69"/>
                    <a:pt x="0" y="123"/>
                  </a:cubicBezTo>
                  <a:cubicBezTo>
                    <a:pt x="100" y="123"/>
                    <a:pt x="179" y="83"/>
                    <a:pt x="199" y="3"/>
                  </a:cubicBezTo>
                  <a:cubicBezTo>
                    <a:pt x="189" y="1"/>
                    <a:pt x="179" y="0"/>
                    <a:pt x="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5"/>
            <p:cNvSpPr/>
            <p:nvPr/>
          </p:nvSpPr>
          <p:spPr>
            <a:xfrm>
              <a:off x="5360375" y="2053325"/>
              <a:ext cx="4500" cy="4000"/>
            </a:xfrm>
            <a:custGeom>
              <a:avLst/>
              <a:gdLst/>
              <a:ahLst/>
              <a:cxnLst/>
              <a:rect l="l" t="t" r="r" b="b"/>
              <a:pathLst>
                <a:path w="180" h="160" extrusionOk="0">
                  <a:moveTo>
                    <a:pt x="180" y="0"/>
                  </a:moveTo>
                  <a:cubicBezTo>
                    <a:pt x="100" y="0"/>
                    <a:pt x="20" y="80"/>
                    <a:pt x="0" y="160"/>
                  </a:cubicBezTo>
                  <a:cubicBezTo>
                    <a:pt x="80" y="160"/>
                    <a:pt x="140" y="10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5"/>
            <p:cNvSpPr/>
            <p:nvPr/>
          </p:nvSpPr>
          <p:spPr>
            <a:xfrm>
              <a:off x="5286275" y="2097100"/>
              <a:ext cx="5500" cy="4000"/>
            </a:xfrm>
            <a:custGeom>
              <a:avLst/>
              <a:gdLst/>
              <a:ahLst/>
              <a:cxnLst/>
              <a:rect l="l" t="t" r="r" b="b"/>
              <a:pathLst>
                <a:path w="220" h="160" extrusionOk="0">
                  <a:moveTo>
                    <a:pt x="219" y="0"/>
                  </a:moveTo>
                  <a:lnTo>
                    <a:pt x="219" y="0"/>
                  </a:lnTo>
                  <a:cubicBezTo>
                    <a:pt x="120" y="20"/>
                    <a:pt x="60" y="60"/>
                    <a:pt x="0" y="159"/>
                  </a:cubicBezTo>
                  <a:cubicBezTo>
                    <a:pt x="80" y="119"/>
                    <a:pt x="160" y="6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5"/>
            <p:cNvSpPr/>
            <p:nvPr/>
          </p:nvSpPr>
          <p:spPr>
            <a:xfrm>
              <a:off x="5308150" y="2083650"/>
              <a:ext cx="5500" cy="4025"/>
            </a:xfrm>
            <a:custGeom>
              <a:avLst/>
              <a:gdLst/>
              <a:ahLst/>
              <a:cxnLst/>
              <a:rect l="l" t="t" r="r" b="b"/>
              <a:pathLst>
                <a:path w="220" h="161" extrusionOk="0">
                  <a:moveTo>
                    <a:pt x="220" y="1"/>
                  </a:moveTo>
                  <a:lnTo>
                    <a:pt x="1" y="160"/>
                  </a:lnTo>
                  <a:cubicBezTo>
                    <a:pt x="100" y="160"/>
                    <a:pt x="180" y="100"/>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5"/>
            <p:cNvSpPr/>
            <p:nvPr/>
          </p:nvSpPr>
          <p:spPr>
            <a:xfrm>
              <a:off x="5295225" y="2092600"/>
              <a:ext cx="4000" cy="3025"/>
            </a:xfrm>
            <a:custGeom>
              <a:avLst/>
              <a:gdLst/>
              <a:ahLst/>
              <a:cxnLst/>
              <a:rect l="l" t="t" r="r" b="b"/>
              <a:pathLst>
                <a:path w="160" h="121" extrusionOk="0">
                  <a:moveTo>
                    <a:pt x="160" y="1"/>
                  </a:moveTo>
                  <a:lnTo>
                    <a:pt x="160" y="1"/>
                  </a:lnTo>
                  <a:cubicBezTo>
                    <a:pt x="136" y="13"/>
                    <a:pt x="105" y="39"/>
                    <a:pt x="71" y="67"/>
                  </a:cubicBezTo>
                  <a:lnTo>
                    <a:pt x="71" y="67"/>
                  </a:lnTo>
                  <a:cubicBezTo>
                    <a:pt x="104" y="45"/>
                    <a:pt x="138" y="23"/>
                    <a:pt x="160" y="1"/>
                  </a:cubicBezTo>
                  <a:close/>
                  <a:moveTo>
                    <a:pt x="71" y="67"/>
                  </a:moveTo>
                  <a:lnTo>
                    <a:pt x="71" y="67"/>
                  </a:lnTo>
                  <a:cubicBezTo>
                    <a:pt x="44" y="85"/>
                    <a:pt x="18" y="102"/>
                    <a:pt x="1" y="120"/>
                  </a:cubicBezTo>
                  <a:cubicBezTo>
                    <a:pt x="25" y="104"/>
                    <a:pt x="49" y="85"/>
                    <a:pt x="71" y="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5"/>
            <p:cNvSpPr/>
            <p:nvPr/>
          </p:nvSpPr>
          <p:spPr>
            <a:xfrm>
              <a:off x="5429500" y="2014025"/>
              <a:ext cx="4000" cy="4025"/>
            </a:xfrm>
            <a:custGeom>
              <a:avLst/>
              <a:gdLst/>
              <a:ahLst/>
              <a:cxnLst/>
              <a:rect l="l" t="t" r="r" b="b"/>
              <a:pathLst>
                <a:path w="160" h="161" extrusionOk="0">
                  <a:moveTo>
                    <a:pt x="1" y="1"/>
                  </a:moveTo>
                  <a:lnTo>
                    <a:pt x="1" y="160"/>
                  </a:lnTo>
                  <a:cubicBezTo>
                    <a:pt x="100" y="160"/>
                    <a:pt x="140" y="10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5"/>
            <p:cNvSpPr/>
            <p:nvPr/>
          </p:nvSpPr>
          <p:spPr>
            <a:xfrm>
              <a:off x="4734250" y="1519200"/>
              <a:ext cx="5500" cy="8475"/>
            </a:xfrm>
            <a:custGeom>
              <a:avLst/>
              <a:gdLst/>
              <a:ahLst/>
              <a:cxnLst/>
              <a:rect l="l" t="t" r="r" b="b"/>
              <a:pathLst>
                <a:path w="220" h="339" extrusionOk="0">
                  <a:moveTo>
                    <a:pt x="180" y="1"/>
                  </a:moveTo>
                  <a:cubicBezTo>
                    <a:pt x="60" y="80"/>
                    <a:pt x="1" y="180"/>
                    <a:pt x="1" y="339"/>
                  </a:cubicBezTo>
                  <a:cubicBezTo>
                    <a:pt x="180" y="279"/>
                    <a:pt x="219" y="16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5"/>
            <p:cNvSpPr/>
            <p:nvPr/>
          </p:nvSpPr>
          <p:spPr>
            <a:xfrm>
              <a:off x="4729775" y="1527650"/>
              <a:ext cx="4500" cy="3525"/>
            </a:xfrm>
            <a:custGeom>
              <a:avLst/>
              <a:gdLst/>
              <a:ahLst/>
              <a:cxnLst/>
              <a:rect l="l" t="t" r="r" b="b"/>
              <a:pathLst>
                <a:path w="180" h="141" extrusionOk="0">
                  <a:moveTo>
                    <a:pt x="180" y="1"/>
                  </a:moveTo>
                  <a:cubicBezTo>
                    <a:pt x="80" y="1"/>
                    <a:pt x="40" y="41"/>
                    <a:pt x="1" y="140"/>
                  </a:cubicBezTo>
                  <a:cubicBezTo>
                    <a:pt x="100" y="140"/>
                    <a:pt x="160" y="10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5"/>
            <p:cNvSpPr/>
            <p:nvPr/>
          </p:nvSpPr>
          <p:spPr>
            <a:xfrm>
              <a:off x="4708900" y="1570925"/>
              <a:ext cx="4500" cy="5000"/>
            </a:xfrm>
            <a:custGeom>
              <a:avLst/>
              <a:gdLst/>
              <a:ahLst/>
              <a:cxnLst/>
              <a:rect l="l" t="t" r="r" b="b"/>
              <a:pathLst>
                <a:path w="180" h="200" extrusionOk="0">
                  <a:moveTo>
                    <a:pt x="179" y="1"/>
                  </a:moveTo>
                  <a:cubicBezTo>
                    <a:pt x="100" y="80"/>
                    <a:pt x="40" y="120"/>
                    <a:pt x="0" y="199"/>
                  </a:cubicBezTo>
                  <a:cubicBezTo>
                    <a:pt x="80" y="120"/>
                    <a:pt x="119" y="8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5"/>
            <p:cNvSpPr/>
            <p:nvPr/>
          </p:nvSpPr>
          <p:spPr>
            <a:xfrm>
              <a:off x="4821875" y="1856175"/>
              <a:ext cx="10025" cy="9750"/>
            </a:xfrm>
            <a:custGeom>
              <a:avLst/>
              <a:gdLst/>
              <a:ahLst/>
              <a:cxnLst/>
              <a:rect l="l" t="t" r="r" b="b"/>
              <a:pathLst>
                <a:path w="401" h="390" extrusionOk="0">
                  <a:moveTo>
                    <a:pt x="257" y="1"/>
                  </a:moveTo>
                  <a:cubicBezTo>
                    <a:pt x="212" y="1"/>
                    <a:pt x="142" y="26"/>
                    <a:pt x="36" y="89"/>
                  </a:cubicBezTo>
                  <a:cubicBezTo>
                    <a:pt x="0" y="289"/>
                    <a:pt x="81" y="389"/>
                    <a:pt x="278" y="389"/>
                  </a:cubicBezTo>
                  <a:cubicBezTo>
                    <a:pt x="296" y="389"/>
                    <a:pt x="315" y="389"/>
                    <a:pt x="335" y="387"/>
                  </a:cubicBezTo>
                  <a:cubicBezTo>
                    <a:pt x="305" y="251"/>
                    <a:pt x="400"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5"/>
            <p:cNvSpPr/>
            <p:nvPr/>
          </p:nvSpPr>
          <p:spPr>
            <a:xfrm>
              <a:off x="4641250" y="800225"/>
              <a:ext cx="219850" cy="117250"/>
            </a:xfrm>
            <a:custGeom>
              <a:avLst/>
              <a:gdLst/>
              <a:ahLst/>
              <a:cxnLst/>
              <a:rect l="l" t="t" r="r" b="b"/>
              <a:pathLst>
                <a:path w="8794" h="4690" extrusionOk="0">
                  <a:moveTo>
                    <a:pt x="683" y="0"/>
                  </a:moveTo>
                  <a:cubicBezTo>
                    <a:pt x="606" y="0"/>
                    <a:pt x="525" y="26"/>
                    <a:pt x="438" y="94"/>
                  </a:cubicBezTo>
                  <a:cubicBezTo>
                    <a:pt x="359" y="253"/>
                    <a:pt x="239" y="273"/>
                    <a:pt x="100" y="273"/>
                  </a:cubicBezTo>
                  <a:cubicBezTo>
                    <a:pt x="100" y="293"/>
                    <a:pt x="60" y="313"/>
                    <a:pt x="1" y="393"/>
                  </a:cubicBezTo>
                  <a:cubicBezTo>
                    <a:pt x="1" y="452"/>
                    <a:pt x="21" y="472"/>
                    <a:pt x="21" y="512"/>
                  </a:cubicBezTo>
                  <a:cubicBezTo>
                    <a:pt x="319" y="890"/>
                    <a:pt x="836" y="870"/>
                    <a:pt x="1194" y="1168"/>
                  </a:cubicBezTo>
                  <a:cubicBezTo>
                    <a:pt x="2149" y="1686"/>
                    <a:pt x="3144" y="2103"/>
                    <a:pt x="4099" y="2660"/>
                  </a:cubicBezTo>
                  <a:cubicBezTo>
                    <a:pt x="4377" y="2839"/>
                    <a:pt x="4636" y="2959"/>
                    <a:pt x="4914" y="3098"/>
                  </a:cubicBezTo>
                  <a:cubicBezTo>
                    <a:pt x="4994" y="3138"/>
                    <a:pt x="5034" y="3178"/>
                    <a:pt x="5113" y="3198"/>
                  </a:cubicBezTo>
                  <a:cubicBezTo>
                    <a:pt x="5213" y="3257"/>
                    <a:pt x="5312" y="3277"/>
                    <a:pt x="5411" y="3337"/>
                  </a:cubicBezTo>
                  <a:cubicBezTo>
                    <a:pt x="5491" y="3357"/>
                    <a:pt x="5531" y="3377"/>
                    <a:pt x="5610" y="3396"/>
                  </a:cubicBezTo>
                  <a:cubicBezTo>
                    <a:pt x="5730" y="3436"/>
                    <a:pt x="5869" y="3476"/>
                    <a:pt x="5988" y="3556"/>
                  </a:cubicBezTo>
                  <a:cubicBezTo>
                    <a:pt x="6068" y="3575"/>
                    <a:pt x="6108" y="3635"/>
                    <a:pt x="6187" y="3655"/>
                  </a:cubicBezTo>
                  <a:cubicBezTo>
                    <a:pt x="7063" y="3973"/>
                    <a:pt x="7759" y="4650"/>
                    <a:pt x="8714" y="4689"/>
                  </a:cubicBezTo>
                  <a:cubicBezTo>
                    <a:pt x="8753" y="4650"/>
                    <a:pt x="8773" y="4630"/>
                    <a:pt x="8793" y="4590"/>
                  </a:cubicBezTo>
                  <a:cubicBezTo>
                    <a:pt x="8753" y="4391"/>
                    <a:pt x="8375" y="4351"/>
                    <a:pt x="8614" y="4073"/>
                  </a:cubicBezTo>
                  <a:cubicBezTo>
                    <a:pt x="8395" y="3456"/>
                    <a:pt x="7759" y="3436"/>
                    <a:pt x="7281" y="3138"/>
                  </a:cubicBezTo>
                  <a:cubicBezTo>
                    <a:pt x="6983" y="2999"/>
                    <a:pt x="6685" y="2879"/>
                    <a:pt x="6406" y="2700"/>
                  </a:cubicBezTo>
                  <a:cubicBezTo>
                    <a:pt x="5750" y="2382"/>
                    <a:pt x="5113" y="2103"/>
                    <a:pt x="4496" y="1745"/>
                  </a:cubicBezTo>
                  <a:lnTo>
                    <a:pt x="3740" y="1367"/>
                  </a:lnTo>
                  <a:lnTo>
                    <a:pt x="3522" y="1288"/>
                  </a:lnTo>
                  <a:cubicBezTo>
                    <a:pt x="2746" y="890"/>
                    <a:pt x="1910" y="611"/>
                    <a:pt x="1135" y="194"/>
                  </a:cubicBezTo>
                  <a:cubicBezTo>
                    <a:pt x="998" y="125"/>
                    <a:pt x="851" y="0"/>
                    <a:pt x="6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5"/>
            <p:cNvSpPr/>
            <p:nvPr/>
          </p:nvSpPr>
          <p:spPr>
            <a:xfrm>
              <a:off x="4920300" y="949600"/>
              <a:ext cx="166575" cy="82825"/>
            </a:xfrm>
            <a:custGeom>
              <a:avLst/>
              <a:gdLst/>
              <a:ahLst/>
              <a:cxnLst/>
              <a:rect l="l" t="t" r="r" b="b"/>
              <a:pathLst>
                <a:path w="6663" h="3313" extrusionOk="0">
                  <a:moveTo>
                    <a:pt x="303" y="1"/>
                  </a:moveTo>
                  <a:cubicBezTo>
                    <a:pt x="77" y="1"/>
                    <a:pt x="1" y="138"/>
                    <a:pt x="18" y="385"/>
                  </a:cubicBezTo>
                  <a:cubicBezTo>
                    <a:pt x="118" y="545"/>
                    <a:pt x="257" y="644"/>
                    <a:pt x="416" y="744"/>
                  </a:cubicBezTo>
                  <a:cubicBezTo>
                    <a:pt x="2147" y="1698"/>
                    <a:pt x="4096" y="2176"/>
                    <a:pt x="5807" y="3170"/>
                  </a:cubicBezTo>
                  <a:cubicBezTo>
                    <a:pt x="5953" y="3251"/>
                    <a:pt x="6111" y="3312"/>
                    <a:pt x="6252" y="3312"/>
                  </a:cubicBezTo>
                  <a:cubicBezTo>
                    <a:pt x="6459" y="3312"/>
                    <a:pt x="6627" y="3182"/>
                    <a:pt x="6663" y="2792"/>
                  </a:cubicBezTo>
                  <a:cubicBezTo>
                    <a:pt x="6663" y="2574"/>
                    <a:pt x="6543" y="2474"/>
                    <a:pt x="6344" y="2454"/>
                  </a:cubicBezTo>
                  <a:cubicBezTo>
                    <a:pt x="5907" y="2235"/>
                    <a:pt x="5449" y="2176"/>
                    <a:pt x="5011" y="1957"/>
                  </a:cubicBezTo>
                  <a:cubicBezTo>
                    <a:pt x="5000" y="1963"/>
                    <a:pt x="4986" y="1965"/>
                    <a:pt x="4973" y="1965"/>
                  </a:cubicBezTo>
                  <a:cubicBezTo>
                    <a:pt x="4940" y="1965"/>
                    <a:pt x="4906" y="1951"/>
                    <a:pt x="4892" y="1937"/>
                  </a:cubicBezTo>
                  <a:cubicBezTo>
                    <a:pt x="4793" y="1838"/>
                    <a:pt x="4633" y="1858"/>
                    <a:pt x="4534" y="1758"/>
                  </a:cubicBezTo>
                  <a:cubicBezTo>
                    <a:pt x="4415" y="1599"/>
                    <a:pt x="4176" y="1758"/>
                    <a:pt x="4037" y="1579"/>
                  </a:cubicBezTo>
                  <a:cubicBezTo>
                    <a:pt x="2943" y="1102"/>
                    <a:pt x="1829" y="664"/>
                    <a:pt x="734" y="187"/>
                  </a:cubicBezTo>
                  <a:cubicBezTo>
                    <a:pt x="635" y="87"/>
                    <a:pt x="496" y="107"/>
                    <a:pt x="396" y="7"/>
                  </a:cubicBezTo>
                  <a:cubicBezTo>
                    <a:pt x="363" y="3"/>
                    <a:pt x="332"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5"/>
            <p:cNvSpPr/>
            <p:nvPr/>
          </p:nvSpPr>
          <p:spPr>
            <a:xfrm>
              <a:off x="4599575" y="767450"/>
              <a:ext cx="140675" cy="69450"/>
            </a:xfrm>
            <a:custGeom>
              <a:avLst/>
              <a:gdLst/>
              <a:ahLst/>
              <a:cxnLst/>
              <a:rect l="l" t="t" r="r" b="b"/>
              <a:pathLst>
                <a:path w="5627" h="2778" extrusionOk="0">
                  <a:moveTo>
                    <a:pt x="118" y="1"/>
                  </a:moveTo>
                  <a:cubicBezTo>
                    <a:pt x="10" y="1"/>
                    <a:pt x="1" y="68"/>
                    <a:pt x="17" y="212"/>
                  </a:cubicBezTo>
                  <a:cubicBezTo>
                    <a:pt x="613" y="629"/>
                    <a:pt x="1290" y="928"/>
                    <a:pt x="1926" y="1286"/>
                  </a:cubicBezTo>
                  <a:cubicBezTo>
                    <a:pt x="2006" y="1306"/>
                    <a:pt x="2046" y="1365"/>
                    <a:pt x="2105" y="1405"/>
                  </a:cubicBezTo>
                  <a:cubicBezTo>
                    <a:pt x="3160" y="1863"/>
                    <a:pt x="4194" y="2320"/>
                    <a:pt x="5248" y="2778"/>
                  </a:cubicBezTo>
                  <a:cubicBezTo>
                    <a:pt x="5328" y="2698"/>
                    <a:pt x="5467" y="2718"/>
                    <a:pt x="5527" y="2698"/>
                  </a:cubicBezTo>
                  <a:cubicBezTo>
                    <a:pt x="5606" y="2658"/>
                    <a:pt x="5626" y="2599"/>
                    <a:pt x="5626" y="2519"/>
                  </a:cubicBezTo>
                  <a:cubicBezTo>
                    <a:pt x="5606" y="2499"/>
                    <a:pt x="5567" y="2499"/>
                    <a:pt x="5527" y="2479"/>
                  </a:cubicBezTo>
                  <a:cubicBezTo>
                    <a:pt x="5189" y="2460"/>
                    <a:pt x="4890" y="2261"/>
                    <a:pt x="4572" y="2121"/>
                  </a:cubicBezTo>
                  <a:cubicBezTo>
                    <a:pt x="3080" y="1505"/>
                    <a:pt x="1688" y="689"/>
                    <a:pt x="215" y="13"/>
                  </a:cubicBezTo>
                  <a:cubicBezTo>
                    <a:pt x="176" y="5"/>
                    <a:pt x="144" y="1"/>
                    <a:pt x="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5"/>
            <p:cNvSpPr/>
            <p:nvPr/>
          </p:nvSpPr>
          <p:spPr>
            <a:xfrm>
              <a:off x="4581575" y="785175"/>
              <a:ext cx="93025" cy="61675"/>
            </a:xfrm>
            <a:custGeom>
              <a:avLst/>
              <a:gdLst/>
              <a:ahLst/>
              <a:cxnLst/>
              <a:rect l="l" t="t" r="r" b="b"/>
              <a:pathLst>
                <a:path w="3721" h="2467" extrusionOk="0">
                  <a:moveTo>
                    <a:pt x="80" y="0"/>
                  </a:moveTo>
                  <a:cubicBezTo>
                    <a:pt x="60" y="0"/>
                    <a:pt x="40" y="20"/>
                    <a:pt x="20" y="60"/>
                  </a:cubicBezTo>
                  <a:cubicBezTo>
                    <a:pt x="1" y="119"/>
                    <a:pt x="1" y="179"/>
                    <a:pt x="1" y="259"/>
                  </a:cubicBezTo>
                  <a:cubicBezTo>
                    <a:pt x="20" y="378"/>
                    <a:pt x="120" y="458"/>
                    <a:pt x="239" y="497"/>
                  </a:cubicBezTo>
                  <a:cubicBezTo>
                    <a:pt x="319" y="517"/>
                    <a:pt x="378" y="577"/>
                    <a:pt x="438" y="656"/>
                  </a:cubicBezTo>
                  <a:lnTo>
                    <a:pt x="518" y="796"/>
                  </a:lnTo>
                  <a:cubicBezTo>
                    <a:pt x="538" y="875"/>
                    <a:pt x="617" y="955"/>
                    <a:pt x="677" y="995"/>
                  </a:cubicBezTo>
                  <a:cubicBezTo>
                    <a:pt x="756" y="1034"/>
                    <a:pt x="856" y="1094"/>
                    <a:pt x="935" y="1154"/>
                  </a:cubicBezTo>
                  <a:cubicBezTo>
                    <a:pt x="995" y="1194"/>
                    <a:pt x="1055" y="1213"/>
                    <a:pt x="1115" y="1253"/>
                  </a:cubicBezTo>
                  <a:cubicBezTo>
                    <a:pt x="1214" y="1293"/>
                    <a:pt x="1294" y="1353"/>
                    <a:pt x="1393" y="1392"/>
                  </a:cubicBezTo>
                  <a:cubicBezTo>
                    <a:pt x="1711" y="1532"/>
                    <a:pt x="1930" y="1790"/>
                    <a:pt x="1990" y="2168"/>
                  </a:cubicBezTo>
                  <a:cubicBezTo>
                    <a:pt x="2030" y="2308"/>
                    <a:pt x="2089" y="2447"/>
                    <a:pt x="2288" y="2467"/>
                  </a:cubicBezTo>
                  <a:cubicBezTo>
                    <a:pt x="2487" y="2367"/>
                    <a:pt x="2547" y="2188"/>
                    <a:pt x="2587" y="1969"/>
                  </a:cubicBezTo>
                  <a:lnTo>
                    <a:pt x="2527" y="1890"/>
                  </a:lnTo>
                  <a:lnTo>
                    <a:pt x="2606" y="1870"/>
                  </a:lnTo>
                  <a:cubicBezTo>
                    <a:pt x="2646" y="1949"/>
                    <a:pt x="2746" y="1969"/>
                    <a:pt x="2825" y="1969"/>
                  </a:cubicBezTo>
                  <a:cubicBezTo>
                    <a:pt x="2945" y="1969"/>
                    <a:pt x="3055" y="1978"/>
                    <a:pt x="3169" y="1978"/>
                  </a:cubicBezTo>
                  <a:cubicBezTo>
                    <a:pt x="3225" y="1978"/>
                    <a:pt x="3283" y="1976"/>
                    <a:pt x="3343" y="1969"/>
                  </a:cubicBezTo>
                  <a:cubicBezTo>
                    <a:pt x="3522" y="1890"/>
                    <a:pt x="3720" y="1870"/>
                    <a:pt x="3661" y="1591"/>
                  </a:cubicBezTo>
                  <a:cubicBezTo>
                    <a:pt x="3343" y="1253"/>
                    <a:pt x="2845" y="1253"/>
                    <a:pt x="2487" y="1054"/>
                  </a:cubicBezTo>
                  <a:cubicBezTo>
                    <a:pt x="2388" y="915"/>
                    <a:pt x="2248" y="855"/>
                    <a:pt x="2129" y="816"/>
                  </a:cubicBezTo>
                  <a:cubicBezTo>
                    <a:pt x="2049" y="816"/>
                    <a:pt x="1970" y="796"/>
                    <a:pt x="1910" y="796"/>
                  </a:cubicBezTo>
                  <a:cubicBezTo>
                    <a:pt x="1512" y="796"/>
                    <a:pt x="1154" y="756"/>
                    <a:pt x="955" y="358"/>
                  </a:cubicBezTo>
                  <a:cubicBezTo>
                    <a:pt x="677" y="179"/>
                    <a:pt x="418" y="2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5"/>
            <p:cNvSpPr/>
            <p:nvPr/>
          </p:nvSpPr>
          <p:spPr>
            <a:xfrm>
              <a:off x="4508975" y="747775"/>
              <a:ext cx="45775" cy="33350"/>
            </a:xfrm>
            <a:custGeom>
              <a:avLst/>
              <a:gdLst/>
              <a:ahLst/>
              <a:cxnLst/>
              <a:rect l="l" t="t" r="r" b="b"/>
              <a:pathLst>
                <a:path w="1831" h="1334" extrusionOk="0">
                  <a:moveTo>
                    <a:pt x="255" y="1"/>
                  </a:moveTo>
                  <a:cubicBezTo>
                    <a:pt x="139" y="1"/>
                    <a:pt x="47" y="111"/>
                    <a:pt x="0" y="422"/>
                  </a:cubicBezTo>
                  <a:cubicBezTo>
                    <a:pt x="100" y="521"/>
                    <a:pt x="159" y="661"/>
                    <a:pt x="159" y="800"/>
                  </a:cubicBezTo>
                  <a:cubicBezTo>
                    <a:pt x="79" y="944"/>
                    <a:pt x="128" y="985"/>
                    <a:pt x="223" y="985"/>
                  </a:cubicBezTo>
                  <a:cubicBezTo>
                    <a:pt x="246" y="985"/>
                    <a:pt x="272" y="983"/>
                    <a:pt x="299" y="979"/>
                  </a:cubicBezTo>
                  <a:cubicBezTo>
                    <a:pt x="338" y="919"/>
                    <a:pt x="358" y="899"/>
                    <a:pt x="358" y="859"/>
                  </a:cubicBezTo>
                  <a:cubicBezTo>
                    <a:pt x="372" y="806"/>
                    <a:pt x="402" y="780"/>
                    <a:pt x="439" y="780"/>
                  </a:cubicBezTo>
                  <a:cubicBezTo>
                    <a:pt x="458" y="780"/>
                    <a:pt x="478" y="786"/>
                    <a:pt x="498" y="800"/>
                  </a:cubicBezTo>
                  <a:cubicBezTo>
                    <a:pt x="557" y="800"/>
                    <a:pt x="597" y="820"/>
                    <a:pt x="657" y="820"/>
                  </a:cubicBezTo>
                  <a:cubicBezTo>
                    <a:pt x="836" y="919"/>
                    <a:pt x="776" y="1218"/>
                    <a:pt x="1035" y="1277"/>
                  </a:cubicBezTo>
                  <a:cubicBezTo>
                    <a:pt x="1119" y="1305"/>
                    <a:pt x="1203" y="1333"/>
                    <a:pt x="1288" y="1333"/>
                  </a:cubicBezTo>
                  <a:cubicBezTo>
                    <a:pt x="1323" y="1333"/>
                    <a:pt x="1358" y="1329"/>
                    <a:pt x="1393" y="1317"/>
                  </a:cubicBezTo>
                  <a:cubicBezTo>
                    <a:pt x="1532" y="1297"/>
                    <a:pt x="1651" y="1277"/>
                    <a:pt x="1751" y="1178"/>
                  </a:cubicBezTo>
                  <a:cubicBezTo>
                    <a:pt x="1830" y="1058"/>
                    <a:pt x="1830" y="919"/>
                    <a:pt x="1731" y="820"/>
                  </a:cubicBezTo>
                  <a:cubicBezTo>
                    <a:pt x="1432" y="581"/>
                    <a:pt x="1035" y="481"/>
                    <a:pt x="696" y="283"/>
                  </a:cubicBezTo>
                  <a:cubicBezTo>
                    <a:pt x="539" y="136"/>
                    <a:pt x="383"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5"/>
            <p:cNvSpPr/>
            <p:nvPr/>
          </p:nvSpPr>
          <p:spPr>
            <a:xfrm>
              <a:off x="4477750" y="731950"/>
              <a:ext cx="49150" cy="26375"/>
            </a:xfrm>
            <a:custGeom>
              <a:avLst/>
              <a:gdLst/>
              <a:ahLst/>
              <a:cxnLst/>
              <a:rect l="l" t="t" r="r" b="b"/>
              <a:pathLst>
                <a:path w="1966" h="1055" extrusionOk="0">
                  <a:moveTo>
                    <a:pt x="126" y="1"/>
                  </a:moveTo>
                  <a:cubicBezTo>
                    <a:pt x="21" y="1"/>
                    <a:pt x="0" y="84"/>
                    <a:pt x="16" y="239"/>
                  </a:cubicBezTo>
                  <a:cubicBezTo>
                    <a:pt x="314" y="677"/>
                    <a:pt x="792" y="876"/>
                    <a:pt x="1269" y="1055"/>
                  </a:cubicBezTo>
                  <a:cubicBezTo>
                    <a:pt x="1322" y="827"/>
                    <a:pt x="1412" y="758"/>
                    <a:pt x="1520" y="758"/>
                  </a:cubicBezTo>
                  <a:cubicBezTo>
                    <a:pt x="1657" y="758"/>
                    <a:pt x="1820" y="871"/>
                    <a:pt x="1965" y="916"/>
                  </a:cubicBezTo>
                  <a:cubicBezTo>
                    <a:pt x="1926" y="836"/>
                    <a:pt x="1906" y="697"/>
                    <a:pt x="1866" y="677"/>
                  </a:cubicBezTo>
                  <a:cubicBezTo>
                    <a:pt x="1269" y="617"/>
                    <a:pt x="812" y="180"/>
                    <a:pt x="235" y="20"/>
                  </a:cubicBezTo>
                  <a:cubicBezTo>
                    <a:pt x="191" y="7"/>
                    <a:pt x="156"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5"/>
            <p:cNvSpPr/>
            <p:nvPr/>
          </p:nvSpPr>
          <p:spPr>
            <a:xfrm>
              <a:off x="4751650" y="840075"/>
              <a:ext cx="57725" cy="31650"/>
            </a:xfrm>
            <a:custGeom>
              <a:avLst/>
              <a:gdLst/>
              <a:ahLst/>
              <a:cxnLst/>
              <a:rect l="l" t="t" r="r" b="b"/>
              <a:pathLst>
                <a:path w="2309" h="1266" extrusionOk="0">
                  <a:moveTo>
                    <a:pt x="260" y="0"/>
                  </a:moveTo>
                  <a:cubicBezTo>
                    <a:pt x="235" y="0"/>
                    <a:pt x="209" y="5"/>
                    <a:pt x="180" y="12"/>
                  </a:cubicBezTo>
                  <a:cubicBezTo>
                    <a:pt x="80" y="72"/>
                    <a:pt x="1" y="151"/>
                    <a:pt x="1" y="271"/>
                  </a:cubicBezTo>
                  <a:cubicBezTo>
                    <a:pt x="598" y="688"/>
                    <a:pt x="1294" y="947"/>
                    <a:pt x="1950" y="1265"/>
                  </a:cubicBezTo>
                  <a:cubicBezTo>
                    <a:pt x="2070" y="1186"/>
                    <a:pt x="2229" y="1245"/>
                    <a:pt x="2308" y="1086"/>
                  </a:cubicBezTo>
                  <a:cubicBezTo>
                    <a:pt x="2249" y="1047"/>
                    <a:pt x="2189" y="967"/>
                    <a:pt x="2109" y="907"/>
                  </a:cubicBezTo>
                  <a:cubicBezTo>
                    <a:pt x="2010" y="848"/>
                    <a:pt x="1871" y="867"/>
                    <a:pt x="1771" y="768"/>
                  </a:cubicBezTo>
                  <a:cubicBezTo>
                    <a:pt x="1672" y="649"/>
                    <a:pt x="1493" y="688"/>
                    <a:pt x="1393" y="589"/>
                  </a:cubicBezTo>
                  <a:cubicBezTo>
                    <a:pt x="1015" y="490"/>
                    <a:pt x="717" y="211"/>
                    <a:pt x="379" y="52"/>
                  </a:cubicBezTo>
                  <a:cubicBezTo>
                    <a:pt x="341" y="14"/>
                    <a:pt x="303" y="0"/>
                    <a:pt x="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5"/>
            <p:cNvSpPr/>
            <p:nvPr/>
          </p:nvSpPr>
          <p:spPr>
            <a:xfrm>
              <a:off x="4821775" y="876175"/>
              <a:ext cx="58625" cy="31000"/>
            </a:xfrm>
            <a:custGeom>
              <a:avLst/>
              <a:gdLst/>
              <a:ahLst/>
              <a:cxnLst/>
              <a:rect l="l" t="t" r="r" b="b"/>
              <a:pathLst>
                <a:path w="2345" h="1240" extrusionOk="0">
                  <a:moveTo>
                    <a:pt x="379" y="0"/>
                  </a:moveTo>
                  <a:cubicBezTo>
                    <a:pt x="279" y="120"/>
                    <a:pt x="80" y="40"/>
                    <a:pt x="1" y="199"/>
                  </a:cubicBezTo>
                  <a:cubicBezTo>
                    <a:pt x="478" y="458"/>
                    <a:pt x="1035" y="637"/>
                    <a:pt x="1433" y="1035"/>
                  </a:cubicBezTo>
                  <a:cubicBezTo>
                    <a:pt x="1473" y="1035"/>
                    <a:pt x="1532" y="1055"/>
                    <a:pt x="1572" y="1094"/>
                  </a:cubicBezTo>
                  <a:cubicBezTo>
                    <a:pt x="1652" y="1114"/>
                    <a:pt x="1692" y="1154"/>
                    <a:pt x="1771" y="1214"/>
                  </a:cubicBezTo>
                  <a:cubicBezTo>
                    <a:pt x="1871" y="1214"/>
                    <a:pt x="1990" y="1234"/>
                    <a:pt x="2089" y="1234"/>
                  </a:cubicBezTo>
                  <a:cubicBezTo>
                    <a:pt x="2120" y="1238"/>
                    <a:pt x="2150" y="1240"/>
                    <a:pt x="2176" y="1240"/>
                  </a:cubicBezTo>
                  <a:cubicBezTo>
                    <a:pt x="2286" y="1240"/>
                    <a:pt x="2345" y="1199"/>
                    <a:pt x="2249" y="1055"/>
                  </a:cubicBezTo>
                  <a:cubicBezTo>
                    <a:pt x="1592" y="756"/>
                    <a:pt x="1055" y="23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5"/>
            <p:cNvSpPr/>
            <p:nvPr/>
          </p:nvSpPr>
          <p:spPr>
            <a:xfrm>
              <a:off x="4481125" y="822775"/>
              <a:ext cx="18925" cy="72325"/>
            </a:xfrm>
            <a:custGeom>
              <a:avLst/>
              <a:gdLst/>
              <a:ahLst/>
              <a:cxnLst/>
              <a:rect l="l" t="t" r="r" b="b"/>
              <a:pathLst>
                <a:path w="757" h="2893" extrusionOk="0">
                  <a:moveTo>
                    <a:pt x="644" y="0"/>
                  </a:moveTo>
                  <a:cubicBezTo>
                    <a:pt x="614" y="0"/>
                    <a:pt x="585" y="21"/>
                    <a:pt x="557" y="68"/>
                  </a:cubicBezTo>
                  <a:cubicBezTo>
                    <a:pt x="299" y="286"/>
                    <a:pt x="259" y="585"/>
                    <a:pt x="219" y="903"/>
                  </a:cubicBezTo>
                  <a:cubicBezTo>
                    <a:pt x="219" y="1162"/>
                    <a:pt x="199" y="1400"/>
                    <a:pt x="60" y="1639"/>
                  </a:cubicBezTo>
                  <a:cubicBezTo>
                    <a:pt x="120" y="1977"/>
                    <a:pt x="0" y="2355"/>
                    <a:pt x="199" y="2892"/>
                  </a:cubicBezTo>
                  <a:cubicBezTo>
                    <a:pt x="259" y="1798"/>
                    <a:pt x="557" y="943"/>
                    <a:pt x="756" y="68"/>
                  </a:cubicBezTo>
                  <a:cubicBezTo>
                    <a:pt x="714" y="26"/>
                    <a:pt x="678" y="0"/>
                    <a:pt x="6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5"/>
            <p:cNvSpPr/>
            <p:nvPr/>
          </p:nvSpPr>
          <p:spPr>
            <a:xfrm>
              <a:off x="4495550" y="767750"/>
              <a:ext cx="21900" cy="56725"/>
            </a:xfrm>
            <a:custGeom>
              <a:avLst/>
              <a:gdLst/>
              <a:ahLst/>
              <a:cxnLst/>
              <a:rect l="l" t="t" r="r" b="b"/>
              <a:pathLst>
                <a:path w="876" h="2269" extrusionOk="0">
                  <a:moveTo>
                    <a:pt x="716" y="1"/>
                  </a:moveTo>
                  <a:cubicBezTo>
                    <a:pt x="338" y="717"/>
                    <a:pt x="119" y="1473"/>
                    <a:pt x="0" y="2269"/>
                  </a:cubicBezTo>
                  <a:lnTo>
                    <a:pt x="179" y="2269"/>
                  </a:lnTo>
                  <a:cubicBezTo>
                    <a:pt x="398" y="1572"/>
                    <a:pt x="617" y="876"/>
                    <a:pt x="875" y="180"/>
                  </a:cubicBezTo>
                  <a:cubicBezTo>
                    <a:pt x="816" y="120"/>
                    <a:pt x="776" y="60"/>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5"/>
            <p:cNvSpPr/>
            <p:nvPr/>
          </p:nvSpPr>
          <p:spPr>
            <a:xfrm>
              <a:off x="4859075" y="921750"/>
              <a:ext cx="40800" cy="22575"/>
            </a:xfrm>
            <a:custGeom>
              <a:avLst/>
              <a:gdLst/>
              <a:ahLst/>
              <a:cxnLst/>
              <a:rect l="l" t="t" r="r" b="b"/>
              <a:pathLst>
                <a:path w="1632" h="903" extrusionOk="0">
                  <a:moveTo>
                    <a:pt x="485" y="0"/>
                  </a:moveTo>
                  <a:cubicBezTo>
                    <a:pt x="452" y="0"/>
                    <a:pt x="416" y="3"/>
                    <a:pt x="379" y="8"/>
                  </a:cubicBezTo>
                  <a:cubicBezTo>
                    <a:pt x="239" y="47"/>
                    <a:pt x="80" y="127"/>
                    <a:pt x="1" y="306"/>
                  </a:cubicBezTo>
                  <a:cubicBezTo>
                    <a:pt x="200" y="724"/>
                    <a:pt x="597" y="823"/>
                    <a:pt x="995" y="903"/>
                  </a:cubicBezTo>
                  <a:cubicBezTo>
                    <a:pt x="1194" y="883"/>
                    <a:pt x="1373" y="823"/>
                    <a:pt x="1552" y="704"/>
                  </a:cubicBezTo>
                  <a:cubicBezTo>
                    <a:pt x="1572" y="684"/>
                    <a:pt x="1592" y="624"/>
                    <a:pt x="1632" y="604"/>
                  </a:cubicBezTo>
                  <a:cubicBezTo>
                    <a:pt x="1373" y="385"/>
                    <a:pt x="975" y="385"/>
                    <a:pt x="757" y="87"/>
                  </a:cubicBezTo>
                  <a:cubicBezTo>
                    <a:pt x="681" y="26"/>
                    <a:pt x="593" y="0"/>
                    <a:pt x="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5"/>
            <p:cNvSpPr/>
            <p:nvPr/>
          </p:nvSpPr>
          <p:spPr>
            <a:xfrm>
              <a:off x="5045575" y="992050"/>
              <a:ext cx="33350" cy="19700"/>
            </a:xfrm>
            <a:custGeom>
              <a:avLst/>
              <a:gdLst/>
              <a:ahLst/>
              <a:cxnLst/>
              <a:rect l="l" t="t" r="r" b="b"/>
              <a:pathLst>
                <a:path w="1334" h="788" extrusionOk="0">
                  <a:moveTo>
                    <a:pt x="637" y="0"/>
                  </a:moveTo>
                  <a:cubicBezTo>
                    <a:pt x="589" y="113"/>
                    <a:pt x="748" y="342"/>
                    <a:pt x="581" y="342"/>
                  </a:cubicBezTo>
                  <a:cubicBezTo>
                    <a:pt x="541" y="342"/>
                    <a:pt x="482" y="329"/>
                    <a:pt x="398" y="299"/>
                  </a:cubicBezTo>
                  <a:cubicBezTo>
                    <a:pt x="279" y="279"/>
                    <a:pt x="140" y="279"/>
                    <a:pt x="0" y="259"/>
                  </a:cubicBezTo>
                  <a:lnTo>
                    <a:pt x="0" y="259"/>
                  </a:lnTo>
                  <a:cubicBezTo>
                    <a:pt x="337" y="495"/>
                    <a:pt x="660" y="787"/>
                    <a:pt x="1088" y="787"/>
                  </a:cubicBezTo>
                  <a:cubicBezTo>
                    <a:pt x="1166" y="787"/>
                    <a:pt x="1248" y="778"/>
                    <a:pt x="1333" y="756"/>
                  </a:cubicBezTo>
                  <a:cubicBezTo>
                    <a:pt x="1154" y="458"/>
                    <a:pt x="995" y="140"/>
                    <a:pt x="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5"/>
            <p:cNvSpPr/>
            <p:nvPr/>
          </p:nvSpPr>
          <p:spPr>
            <a:xfrm>
              <a:off x="4602475" y="793075"/>
              <a:ext cx="29350" cy="16850"/>
            </a:xfrm>
            <a:custGeom>
              <a:avLst/>
              <a:gdLst/>
              <a:ahLst/>
              <a:cxnLst/>
              <a:rect l="l" t="t" r="r" b="b"/>
              <a:pathLst>
                <a:path w="1174" h="674" extrusionOk="0">
                  <a:moveTo>
                    <a:pt x="141" y="1"/>
                  </a:moveTo>
                  <a:cubicBezTo>
                    <a:pt x="127" y="1"/>
                    <a:pt x="113" y="1"/>
                    <a:pt x="99" y="2"/>
                  </a:cubicBezTo>
                  <a:cubicBezTo>
                    <a:pt x="80" y="102"/>
                    <a:pt x="0" y="281"/>
                    <a:pt x="20" y="301"/>
                  </a:cubicBezTo>
                  <a:cubicBezTo>
                    <a:pt x="270" y="468"/>
                    <a:pt x="501" y="673"/>
                    <a:pt x="774" y="673"/>
                  </a:cubicBezTo>
                  <a:cubicBezTo>
                    <a:pt x="891" y="673"/>
                    <a:pt x="1016" y="635"/>
                    <a:pt x="1154" y="539"/>
                  </a:cubicBezTo>
                  <a:cubicBezTo>
                    <a:pt x="1174" y="539"/>
                    <a:pt x="1174" y="500"/>
                    <a:pt x="1174" y="480"/>
                  </a:cubicBezTo>
                  <a:cubicBezTo>
                    <a:pt x="1174" y="440"/>
                    <a:pt x="1174" y="400"/>
                    <a:pt x="1114" y="380"/>
                  </a:cubicBezTo>
                  <a:cubicBezTo>
                    <a:pt x="1015" y="281"/>
                    <a:pt x="836" y="340"/>
                    <a:pt x="776" y="201"/>
                  </a:cubicBezTo>
                  <a:cubicBezTo>
                    <a:pt x="551" y="145"/>
                    <a:pt x="361" y="1"/>
                    <a:pt x="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5"/>
            <p:cNvSpPr/>
            <p:nvPr/>
          </p:nvSpPr>
          <p:spPr>
            <a:xfrm>
              <a:off x="4800400" y="867225"/>
              <a:ext cx="30350" cy="13950"/>
            </a:xfrm>
            <a:custGeom>
              <a:avLst/>
              <a:gdLst/>
              <a:ahLst/>
              <a:cxnLst/>
              <a:rect l="l" t="t" r="r" b="b"/>
              <a:pathLst>
                <a:path w="1214" h="558" extrusionOk="0">
                  <a:moveTo>
                    <a:pt x="358" y="0"/>
                  </a:moveTo>
                  <a:cubicBezTo>
                    <a:pt x="219" y="20"/>
                    <a:pt x="60" y="20"/>
                    <a:pt x="0" y="179"/>
                  </a:cubicBezTo>
                  <a:cubicBezTo>
                    <a:pt x="259" y="299"/>
                    <a:pt x="557" y="418"/>
                    <a:pt x="836" y="557"/>
                  </a:cubicBezTo>
                  <a:cubicBezTo>
                    <a:pt x="995" y="518"/>
                    <a:pt x="1134" y="518"/>
                    <a:pt x="1214" y="358"/>
                  </a:cubicBezTo>
                  <a:cubicBezTo>
                    <a:pt x="935" y="259"/>
                    <a:pt x="637" y="12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5"/>
            <p:cNvSpPr/>
            <p:nvPr/>
          </p:nvSpPr>
          <p:spPr>
            <a:xfrm>
              <a:off x="4573225" y="753250"/>
              <a:ext cx="31750" cy="19000"/>
            </a:xfrm>
            <a:custGeom>
              <a:avLst/>
              <a:gdLst/>
              <a:ahLst/>
              <a:cxnLst/>
              <a:rect l="l" t="t" r="r" b="b"/>
              <a:pathLst>
                <a:path w="1270" h="760" extrusionOk="0">
                  <a:moveTo>
                    <a:pt x="185" y="1"/>
                  </a:moveTo>
                  <a:cubicBezTo>
                    <a:pt x="45" y="1"/>
                    <a:pt x="0" y="81"/>
                    <a:pt x="36" y="243"/>
                  </a:cubicBezTo>
                  <a:cubicBezTo>
                    <a:pt x="394" y="362"/>
                    <a:pt x="752" y="521"/>
                    <a:pt x="1071" y="760"/>
                  </a:cubicBezTo>
                  <a:lnTo>
                    <a:pt x="1269" y="561"/>
                  </a:lnTo>
                  <a:cubicBezTo>
                    <a:pt x="971" y="302"/>
                    <a:pt x="653" y="64"/>
                    <a:pt x="235" y="4"/>
                  </a:cubicBezTo>
                  <a:cubicBezTo>
                    <a:pt x="217" y="2"/>
                    <a:pt x="200" y="1"/>
                    <a:pt x="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5"/>
            <p:cNvSpPr/>
            <p:nvPr/>
          </p:nvSpPr>
          <p:spPr>
            <a:xfrm>
              <a:off x="4550750" y="740900"/>
              <a:ext cx="28375" cy="18425"/>
            </a:xfrm>
            <a:custGeom>
              <a:avLst/>
              <a:gdLst/>
              <a:ahLst/>
              <a:cxnLst/>
              <a:rect l="l" t="t" r="r" b="b"/>
              <a:pathLst>
                <a:path w="1135" h="737" extrusionOk="0">
                  <a:moveTo>
                    <a:pt x="0" y="1"/>
                  </a:moveTo>
                  <a:cubicBezTo>
                    <a:pt x="299" y="259"/>
                    <a:pt x="637" y="478"/>
                    <a:pt x="935" y="737"/>
                  </a:cubicBezTo>
                  <a:cubicBezTo>
                    <a:pt x="975" y="657"/>
                    <a:pt x="1054" y="577"/>
                    <a:pt x="1134" y="498"/>
                  </a:cubicBezTo>
                  <a:cubicBezTo>
                    <a:pt x="816" y="180"/>
                    <a:pt x="458"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5"/>
            <p:cNvSpPr/>
            <p:nvPr/>
          </p:nvSpPr>
          <p:spPr>
            <a:xfrm>
              <a:off x="4458250" y="722550"/>
              <a:ext cx="25375" cy="15400"/>
            </a:xfrm>
            <a:custGeom>
              <a:avLst/>
              <a:gdLst/>
              <a:ahLst/>
              <a:cxnLst/>
              <a:rect l="l" t="t" r="r" b="b"/>
              <a:pathLst>
                <a:path w="1015" h="616" extrusionOk="0">
                  <a:moveTo>
                    <a:pt x="183" y="1"/>
                  </a:moveTo>
                  <a:cubicBezTo>
                    <a:pt x="124" y="1"/>
                    <a:pt x="64" y="6"/>
                    <a:pt x="0" y="18"/>
                  </a:cubicBezTo>
                  <a:cubicBezTo>
                    <a:pt x="318" y="138"/>
                    <a:pt x="418" y="575"/>
                    <a:pt x="796" y="615"/>
                  </a:cubicBezTo>
                  <a:lnTo>
                    <a:pt x="1015" y="396"/>
                  </a:lnTo>
                  <a:cubicBezTo>
                    <a:pt x="762" y="177"/>
                    <a:pt x="509" y="1"/>
                    <a:pt x="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5"/>
            <p:cNvSpPr/>
            <p:nvPr/>
          </p:nvSpPr>
          <p:spPr>
            <a:xfrm>
              <a:off x="4907325" y="944800"/>
              <a:ext cx="22900" cy="15450"/>
            </a:xfrm>
            <a:custGeom>
              <a:avLst/>
              <a:gdLst/>
              <a:ahLst/>
              <a:cxnLst/>
              <a:rect l="l" t="t" r="r" b="b"/>
              <a:pathLst>
                <a:path w="916" h="618" extrusionOk="0">
                  <a:moveTo>
                    <a:pt x="418" y="1"/>
                  </a:moveTo>
                  <a:cubicBezTo>
                    <a:pt x="398" y="1"/>
                    <a:pt x="338" y="20"/>
                    <a:pt x="319" y="20"/>
                  </a:cubicBezTo>
                  <a:cubicBezTo>
                    <a:pt x="159" y="80"/>
                    <a:pt x="40" y="120"/>
                    <a:pt x="0" y="279"/>
                  </a:cubicBezTo>
                  <a:cubicBezTo>
                    <a:pt x="20" y="498"/>
                    <a:pt x="199" y="577"/>
                    <a:pt x="358" y="617"/>
                  </a:cubicBezTo>
                  <a:cubicBezTo>
                    <a:pt x="438" y="617"/>
                    <a:pt x="517" y="597"/>
                    <a:pt x="557" y="558"/>
                  </a:cubicBezTo>
                  <a:cubicBezTo>
                    <a:pt x="637" y="398"/>
                    <a:pt x="756" y="299"/>
                    <a:pt x="915" y="239"/>
                  </a:cubicBezTo>
                  <a:cubicBezTo>
                    <a:pt x="796" y="40"/>
                    <a:pt x="617" y="40"/>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5"/>
            <p:cNvSpPr/>
            <p:nvPr/>
          </p:nvSpPr>
          <p:spPr>
            <a:xfrm>
              <a:off x="4737725" y="828925"/>
              <a:ext cx="23400" cy="13800"/>
            </a:xfrm>
            <a:custGeom>
              <a:avLst/>
              <a:gdLst/>
              <a:ahLst/>
              <a:cxnLst/>
              <a:rect l="l" t="t" r="r" b="b"/>
              <a:pathLst>
                <a:path w="936" h="552" extrusionOk="0">
                  <a:moveTo>
                    <a:pt x="1" y="1"/>
                  </a:moveTo>
                  <a:cubicBezTo>
                    <a:pt x="41" y="40"/>
                    <a:pt x="41" y="100"/>
                    <a:pt x="61" y="140"/>
                  </a:cubicBezTo>
                  <a:cubicBezTo>
                    <a:pt x="157" y="365"/>
                    <a:pt x="292" y="551"/>
                    <a:pt x="541" y="551"/>
                  </a:cubicBezTo>
                  <a:cubicBezTo>
                    <a:pt x="599" y="551"/>
                    <a:pt x="664" y="541"/>
                    <a:pt x="737" y="518"/>
                  </a:cubicBezTo>
                  <a:cubicBezTo>
                    <a:pt x="797" y="518"/>
                    <a:pt x="856" y="498"/>
                    <a:pt x="936" y="498"/>
                  </a:cubicBezTo>
                  <a:cubicBezTo>
                    <a:pt x="637" y="299"/>
                    <a:pt x="438"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5"/>
            <p:cNvSpPr/>
            <p:nvPr/>
          </p:nvSpPr>
          <p:spPr>
            <a:xfrm>
              <a:off x="4563175" y="775225"/>
              <a:ext cx="19925" cy="12500"/>
            </a:xfrm>
            <a:custGeom>
              <a:avLst/>
              <a:gdLst/>
              <a:ahLst/>
              <a:cxnLst/>
              <a:rect l="l" t="t" r="r" b="b"/>
              <a:pathLst>
                <a:path w="797" h="500" extrusionOk="0">
                  <a:moveTo>
                    <a:pt x="140" y="0"/>
                  </a:moveTo>
                  <a:cubicBezTo>
                    <a:pt x="100" y="20"/>
                    <a:pt x="80" y="60"/>
                    <a:pt x="40" y="60"/>
                  </a:cubicBezTo>
                  <a:cubicBezTo>
                    <a:pt x="0" y="120"/>
                    <a:pt x="40" y="199"/>
                    <a:pt x="60" y="279"/>
                  </a:cubicBezTo>
                  <a:cubicBezTo>
                    <a:pt x="169" y="406"/>
                    <a:pt x="328" y="500"/>
                    <a:pt x="507" y="500"/>
                  </a:cubicBezTo>
                  <a:cubicBezTo>
                    <a:pt x="524" y="500"/>
                    <a:pt x="540" y="499"/>
                    <a:pt x="557" y="497"/>
                  </a:cubicBezTo>
                  <a:cubicBezTo>
                    <a:pt x="637" y="478"/>
                    <a:pt x="697" y="458"/>
                    <a:pt x="756" y="398"/>
                  </a:cubicBezTo>
                  <a:lnTo>
                    <a:pt x="796" y="358"/>
                  </a:lnTo>
                  <a:cubicBezTo>
                    <a:pt x="597" y="199"/>
                    <a:pt x="378" y="6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5"/>
            <p:cNvSpPr/>
            <p:nvPr/>
          </p:nvSpPr>
          <p:spPr>
            <a:xfrm>
              <a:off x="4858575" y="914475"/>
              <a:ext cx="19425" cy="9475"/>
            </a:xfrm>
            <a:custGeom>
              <a:avLst/>
              <a:gdLst/>
              <a:ahLst/>
              <a:cxnLst/>
              <a:rect l="l" t="t" r="r" b="b"/>
              <a:pathLst>
                <a:path w="777" h="379" extrusionOk="0">
                  <a:moveTo>
                    <a:pt x="80" y="0"/>
                  </a:moveTo>
                  <a:lnTo>
                    <a:pt x="21" y="40"/>
                  </a:lnTo>
                  <a:cubicBezTo>
                    <a:pt x="21" y="80"/>
                    <a:pt x="1" y="119"/>
                    <a:pt x="1" y="159"/>
                  </a:cubicBezTo>
                  <a:cubicBezTo>
                    <a:pt x="21" y="179"/>
                    <a:pt x="21" y="219"/>
                    <a:pt x="60" y="259"/>
                  </a:cubicBezTo>
                  <a:cubicBezTo>
                    <a:pt x="160" y="299"/>
                    <a:pt x="259" y="358"/>
                    <a:pt x="359" y="358"/>
                  </a:cubicBezTo>
                  <a:lnTo>
                    <a:pt x="458" y="358"/>
                  </a:lnTo>
                  <a:cubicBezTo>
                    <a:pt x="578" y="378"/>
                    <a:pt x="677" y="378"/>
                    <a:pt x="777" y="378"/>
                  </a:cubicBezTo>
                  <a:cubicBezTo>
                    <a:pt x="657" y="80"/>
                    <a:pt x="399" y="2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5"/>
            <p:cNvSpPr/>
            <p:nvPr/>
          </p:nvSpPr>
          <p:spPr>
            <a:xfrm>
              <a:off x="4873500" y="902525"/>
              <a:ext cx="12950" cy="11975"/>
            </a:xfrm>
            <a:custGeom>
              <a:avLst/>
              <a:gdLst/>
              <a:ahLst/>
              <a:cxnLst/>
              <a:rect l="l" t="t" r="r" b="b"/>
              <a:pathLst>
                <a:path w="518" h="479" extrusionOk="0">
                  <a:moveTo>
                    <a:pt x="160" y="1"/>
                  </a:moveTo>
                  <a:cubicBezTo>
                    <a:pt x="100" y="60"/>
                    <a:pt x="60" y="140"/>
                    <a:pt x="1" y="180"/>
                  </a:cubicBezTo>
                  <a:cubicBezTo>
                    <a:pt x="60" y="239"/>
                    <a:pt x="80" y="279"/>
                    <a:pt x="120" y="319"/>
                  </a:cubicBezTo>
                  <a:cubicBezTo>
                    <a:pt x="181" y="410"/>
                    <a:pt x="254" y="479"/>
                    <a:pt x="329" y="479"/>
                  </a:cubicBezTo>
                  <a:cubicBezTo>
                    <a:pt x="352" y="479"/>
                    <a:pt x="375" y="472"/>
                    <a:pt x="398" y="458"/>
                  </a:cubicBezTo>
                  <a:cubicBezTo>
                    <a:pt x="518" y="359"/>
                    <a:pt x="398" y="220"/>
                    <a:pt x="359" y="160"/>
                  </a:cubicBezTo>
                  <a:cubicBezTo>
                    <a:pt x="299" y="8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5"/>
            <p:cNvSpPr/>
            <p:nvPr/>
          </p:nvSpPr>
          <p:spPr>
            <a:xfrm>
              <a:off x="4552225" y="768250"/>
              <a:ext cx="14450" cy="11200"/>
            </a:xfrm>
            <a:custGeom>
              <a:avLst/>
              <a:gdLst/>
              <a:ahLst/>
              <a:cxnLst/>
              <a:rect l="l" t="t" r="r" b="b"/>
              <a:pathLst>
                <a:path w="578" h="448" extrusionOk="0">
                  <a:moveTo>
                    <a:pt x="1" y="1"/>
                  </a:moveTo>
                  <a:lnTo>
                    <a:pt x="1" y="339"/>
                  </a:lnTo>
                  <a:cubicBezTo>
                    <a:pt x="21" y="359"/>
                    <a:pt x="41" y="379"/>
                    <a:pt x="100" y="399"/>
                  </a:cubicBezTo>
                  <a:cubicBezTo>
                    <a:pt x="158" y="432"/>
                    <a:pt x="220" y="448"/>
                    <a:pt x="281" y="448"/>
                  </a:cubicBezTo>
                  <a:cubicBezTo>
                    <a:pt x="365" y="448"/>
                    <a:pt x="449" y="417"/>
                    <a:pt x="518" y="359"/>
                  </a:cubicBezTo>
                  <a:cubicBezTo>
                    <a:pt x="518" y="339"/>
                    <a:pt x="538" y="299"/>
                    <a:pt x="578" y="279"/>
                  </a:cubicBezTo>
                  <a:cubicBezTo>
                    <a:pt x="419" y="140"/>
                    <a:pt x="20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5"/>
            <p:cNvSpPr/>
            <p:nvPr/>
          </p:nvSpPr>
          <p:spPr>
            <a:xfrm>
              <a:off x="4435375" y="866200"/>
              <a:ext cx="12450" cy="6200"/>
            </a:xfrm>
            <a:custGeom>
              <a:avLst/>
              <a:gdLst/>
              <a:ahLst/>
              <a:cxnLst/>
              <a:rect l="l" t="t" r="r" b="b"/>
              <a:pathLst>
                <a:path w="498" h="248" extrusionOk="0">
                  <a:moveTo>
                    <a:pt x="153" y="1"/>
                  </a:moveTo>
                  <a:cubicBezTo>
                    <a:pt x="77" y="1"/>
                    <a:pt x="16" y="48"/>
                    <a:pt x="0" y="220"/>
                  </a:cubicBezTo>
                  <a:cubicBezTo>
                    <a:pt x="75" y="229"/>
                    <a:pt x="157" y="248"/>
                    <a:pt x="235" y="248"/>
                  </a:cubicBezTo>
                  <a:cubicBezTo>
                    <a:pt x="342" y="248"/>
                    <a:pt x="440" y="211"/>
                    <a:pt x="497" y="61"/>
                  </a:cubicBezTo>
                  <a:lnTo>
                    <a:pt x="497" y="61"/>
                  </a:lnTo>
                  <a:cubicBezTo>
                    <a:pt x="483" y="67"/>
                    <a:pt x="467" y="69"/>
                    <a:pt x="451" y="69"/>
                  </a:cubicBezTo>
                  <a:cubicBezTo>
                    <a:pt x="361" y="69"/>
                    <a:pt x="245"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5"/>
            <p:cNvSpPr/>
            <p:nvPr/>
          </p:nvSpPr>
          <p:spPr>
            <a:xfrm>
              <a:off x="4630325" y="802550"/>
              <a:ext cx="13450" cy="6575"/>
            </a:xfrm>
            <a:custGeom>
              <a:avLst/>
              <a:gdLst/>
              <a:ahLst/>
              <a:cxnLst/>
              <a:rect l="l" t="t" r="r" b="b"/>
              <a:pathLst>
                <a:path w="538" h="263" extrusionOk="0">
                  <a:moveTo>
                    <a:pt x="99" y="1"/>
                  </a:moveTo>
                  <a:cubicBezTo>
                    <a:pt x="66" y="1"/>
                    <a:pt x="33" y="1"/>
                    <a:pt x="0" y="1"/>
                  </a:cubicBezTo>
                  <a:cubicBezTo>
                    <a:pt x="40" y="61"/>
                    <a:pt x="40" y="101"/>
                    <a:pt x="40" y="160"/>
                  </a:cubicBezTo>
                  <a:cubicBezTo>
                    <a:pt x="80" y="160"/>
                    <a:pt x="119" y="180"/>
                    <a:pt x="159" y="200"/>
                  </a:cubicBezTo>
                  <a:cubicBezTo>
                    <a:pt x="212" y="243"/>
                    <a:pt x="271" y="263"/>
                    <a:pt x="330" y="263"/>
                  </a:cubicBezTo>
                  <a:cubicBezTo>
                    <a:pt x="381" y="263"/>
                    <a:pt x="431" y="248"/>
                    <a:pt x="477" y="220"/>
                  </a:cubicBezTo>
                  <a:lnTo>
                    <a:pt x="537" y="180"/>
                  </a:lnTo>
                  <a:cubicBezTo>
                    <a:pt x="421" y="15"/>
                    <a:pt x="264"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5"/>
            <p:cNvSpPr/>
            <p:nvPr/>
          </p:nvSpPr>
          <p:spPr>
            <a:xfrm>
              <a:off x="5022200" y="989050"/>
              <a:ext cx="12450" cy="4525"/>
            </a:xfrm>
            <a:custGeom>
              <a:avLst/>
              <a:gdLst/>
              <a:ahLst/>
              <a:cxnLst/>
              <a:rect l="l" t="t" r="r" b="b"/>
              <a:pathLst>
                <a:path w="498" h="181" extrusionOk="0">
                  <a:moveTo>
                    <a:pt x="91" y="0"/>
                  </a:moveTo>
                  <a:cubicBezTo>
                    <a:pt x="61" y="0"/>
                    <a:pt x="30" y="1"/>
                    <a:pt x="0" y="1"/>
                  </a:cubicBezTo>
                  <a:cubicBezTo>
                    <a:pt x="120" y="180"/>
                    <a:pt x="299" y="180"/>
                    <a:pt x="498" y="180"/>
                  </a:cubicBezTo>
                  <a:cubicBezTo>
                    <a:pt x="398" y="14"/>
                    <a:pt x="244"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5"/>
            <p:cNvSpPr/>
            <p:nvPr/>
          </p:nvSpPr>
          <p:spPr>
            <a:xfrm>
              <a:off x="5047075" y="977125"/>
              <a:ext cx="7975" cy="8475"/>
            </a:xfrm>
            <a:custGeom>
              <a:avLst/>
              <a:gdLst/>
              <a:ahLst/>
              <a:cxnLst/>
              <a:rect l="l" t="t" r="r" b="b"/>
              <a:pathLst>
                <a:path w="319" h="339" extrusionOk="0">
                  <a:moveTo>
                    <a:pt x="0" y="1"/>
                  </a:moveTo>
                  <a:lnTo>
                    <a:pt x="0" y="1"/>
                  </a:lnTo>
                  <a:cubicBezTo>
                    <a:pt x="20" y="200"/>
                    <a:pt x="119" y="299"/>
                    <a:pt x="318" y="339"/>
                  </a:cubicBezTo>
                  <a:cubicBezTo>
                    <a:pt x="279" y="180"/>
                    <a:pt x="139" y="8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5"/>
            <p:cNvSpPr/>
            <p:nvPr/>
          </p:nvSpPr>
          <p:spPr>
            <a:xfrm>
              <a:off x="4785975" y="854775"/>
              <a:ext cx="8975" cy="4525"/>
            </a:xfrm>
            <a:custGeom>
              <a:avLst/>
              <a:gdLst/>
              <a:ahLst/>
              <a:cxnLst/>
              <a:rect l="l" t="t" r="r" b="b"/>
              <a:pathLst>
                <a:path w="359" h="181" extrusionOk="0">
                  <a:moveTo>
                    <a:pt x="0" y="1"/>
                  </a:moveTo>
                  <a:cubicBezTo>
                    <a:pt x="100" y="120"/>
                    <a:pt x="219" y="180"/>
                    <a:pt x="358" y="180"/>
                  </a:cubicBezTo>
                  <a:cubicBezTo>
                    <a:pt x="319" y="21"/>
                    <a:pt x="17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5"/>
            <p:cNvSpPr/>
            <p:nvPr/>
          </p:nvSpPr>
          <p:spPr>
            <a:xfrm>
              <a:off x="4795925" y="859275"/>
              <a:ext cx="8475" cy="3500"/>
            </a:xfrm>
            <a:custGeom>
              <a:avLst/>
              <a:gdLst/>
              <a:ahLst/>
              <a:cxnLst/>
              <a:rect l="l" t="t" r="r" b="b"/>
              <a:pathLst>
                <a:path w="339" h="140" extrusionOk="0">
                  <a:moveTo>
                    <a:pt x="0" y="0"/>
                  </a:moveTo>
                  <a:cubicBezTo>
                    <a:pt x="60" y="119"/>
                    <a:pt x="199" y="139"/>
                    <a:pt x="338" y="139"/>
                  </a:cubicBezTo>
                  <a:cubicBezTo>
                    <a:pt x="239" y="2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5"/>
            <p:cNvSpPr/>
            <p:nvPr/>
          </p:nvSpPr>
          <p:spPr>
            <a:xfrm>
              <a:off x="4898875" y="936850"/>
              <a:ext cx="10950" cy="6225"/>
            </a:xfrm>
            <a:custGeom>
              <a:avLst/>
              <a:gdLst/>
              <a:ahLst/>
              <a:cxnLst/>
              <a:rect l="l" t="t" r="r" b="b"/>
              <a:pathLst>
                <a:path w="438" h="249" extrusionOk="0">
                  <a:moveTo>
                    <a:pt x="60" y="0"/>
                  </a:moveTo>
                  <a:lnTo>
                    <a:pt x="0" y="60"/>
                  </a:lnTo>
                  <a:cubicBezTo>
                    <a:pt x="41" y="197"/>
                    <a:pt x="110" y="249"/>
                    <a:pt x="207" y="249"/>
                  </a:cubicBezTo>
                  <a:cubicBezTo>
                    <a:pt x="252" y="249"/>
                    <a:pt x="302" y="238"/>
                    <a:pt x="358" y="219"/>
                  </a:cubicBezTo>
                  <a:lnTo>
                    <a:pt x="438" y="159"/>
                  </a:lnTo>
                  <a:cubicBezTo>
                    <a:pt x="338" y="60"/>
                    <a:pt x="199"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5"/>
            <p:cNvSpPr/>
            <p:nvPr/>
          </p:nvSpPr>
          <p:spPr>
            <a:xfrm>
              <a:off x="4907325" y="940825"/>
              <a:ext cx="10450" cy="6625"/>
            </a:xfrm>
            <a:custGeom>
              <a:avLst/>
              <a:gdLst/>
              <a:ahLst/>
              <a:cxnLst/>
              <a:rect l="l" t="t" r="r" b="b"/>
              <a:pathLst>
                <a:path w="418" h="265" extrusionOk="0">
                  <a:moveTo>
                    <a:pt x="60" y="0"/>
                  </a:moveTo>
                  <a:cubicBezTo>
                    <a:pt x="40" y="20"/>
                    <a:pt x="20" y="60"/>
                    <a:pt x="0" y="60"/>
                  </a:cubicBezTo>
                  <a:cubicBezTo>
                    <a:pt x="15" y="204"/>
                    <a:pt x="91" y="265"/>
                    <a:pt x="193" y="265"/>
                  </a:cubicBezTo>
                  <a:cubicBezTo>
                    <a:pt x="232" y="265"/>
                    <a:pt x="274" y="256"/>
                    <a:pt x="319" y="239"/>
                  </a:cubicBezTo>
                  <a:cubicBezTo>
                    <a:pt x="338" y="219"/>
                    <a:pt x="398" y="199"/>
                    <a:pt x="418" y="160"/>
                  </a:cubicBezTo>
                  <a:cubicBezTo>
                    <a:pt x="338" y="40"/>
                    <a:pt x="219" y="2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5"/>
            <p:cNvSpPr/>
            <p:nvPr/>
          </p:nvSpPr>
          <p:spPr>
            <a:xfrm>
              <a:off x="4930200" y="949775"/>
              <a:ext cx="8475" cy="4500"/>
            </a:xfrm>
            <a:custGeom>
              <a:avLst/>
              <a:gdLst/>
              <a:ahLst/>
              <a:cxnLst/>
              <a:rect l="l" t="t" r="r" b="b"/>
              <a:pathLst>
                <a:path w="339" h="180" extrusionOk="0">
                  <a:moveTo>
                    <a:pt x="0" y="0"/>
                  </a:moveTo>
                  <a:cubicBezTo>
                    <a:pt x="80" y="160"/>
                    <a:pt x="199" y="180"/>
                    <a:pt x="338" y="180"/>
                  </a:cubicBezTo>
                  <a:cubicBezTo>
                    <a:pt x="279" y="8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5"/>
            <p:cNvSpPr/>
            <p:nvPr/>
          </p:nvSpPr>
          <p:spPr>
            <a:xfrm>
              <a:off x="4726800" y="637450"/>
              <a:ext cx="7975" cy="4025"/>
            </a:xfrm>
            <a:custGeom>
              <a:avLst/>
              <a:gdLst/>
              <a:ahLst/>
              <a:cxnLst/>
              <a:rect l="l" t="t" r="r" b="b"/>
              <a:pathLst>
                <a:path w="319" h="161" extrusionOk="0">
                  <a:moveTo>
                    <a:pt x="0" y="1"/>
                  </a:moveTo>
                  <a:cubicBezTo>
                    <a:pt x="60" y="140"/>
                    <a:pt x="199" y="140"/>
                    <a:pt x="318" y="16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5"/>
            <p:cNvSpPr/>
            <p:nvPr/>
          </p:nvSpPr>
          <p:spPr>
            <a:xfrm>
              <a:off x="5034625" y="993550"/>
              <a:ext cx="8475" cy="4575"/>
            </a:xfrm>
            <a:custGeom>
              <a:avLst/>
              <a:gdLst/>
              <a:ahLst/>
              <a:cxnLst/>
              <a:rect l="l" t="t" r="r" b="b"/>
              <a:pathLst>
                <a:path w="339" h="183" extrusionOk="0">
                  <a:moveTo>
                    <a:pt x="1" y="0"/>
                  </a:moveTo>
                  <a:cubicBezTo>
                    <a:pt x="90" y="107"/>
                    <a:pt x="179" y="182"/>
                    <a:pt x="297" y="182"/>
                  </a:cubicBezTo>
                  <a:cubicBezTo>
                    <a:pt x="311" y="182"/>
                    <a:pt x="325" y="181"/>
                    <a:pt x="339" y="179"/>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5"/>
            <p:cNvSpPr/>
            <p:nvPr/>
          </p:nvSpPr>
          <p:spPr>
            <a:xfrm>
              <a:off x="4621850" y="798100"/>
              <a:ext cx="8475" cy="4500"/>
            </a:xfrm>
            <a:custGeom>
              <a:avLst/>
              <a:gdLst/>
              <a:ahLst/>
              <a:cxnLst/>
              <a:rect l="l" t="t" r="r" b="b"/>
              <a:pathLst>
                <a:path w="339" h="180" extrusionOk="0">
                  <a:moveTo>
                    <a:pt x="1" y="0"/>
                  </a:moveTo>
                  <a:cubicBezTo>
                    <a:pt x="61" y="159"/>
                    <a:pt x="200" y="179"/>
                    <a:pt x="339" y="179"/>
                  </a:cubicBezTo>
                  <a:cubicBezTo>
                    <a:pt x="279" y="4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5"/>
            <p:cNvSpPr/>
            <p:nvPr/>
          </p:nvSpPr>
          <p:spPr>
            <a:xfrm>
              <a:off x="5055525" y="986075"/>
              <a:ext cx="5975" cy="7000"/>
            </a:xfrm>
            <a:custGeom>
              <a:avLst/>
              <a:gdLst/>
              <a:ahLst/>
              <a:cxnLst/>
              <a:rect l="l" t="t" r="r" b="b"/>
              <a:pathLst>
                <a:path w="239" h="280" extrusionOk="0">
                  <a:moveTo>
                    <a:pt x="0" y="1"/>
                  </a:moveTo>
                  <a:lnTo>
                    <a:pt x="0" y="1"/>
                  </a:lnTo>
                  <a:cubicBezTo>
                    <a:pt x="40" y="140"/>
                    <a:pt x="80" y="239"/>
                    <a:pt x="239" y="279"/>
                  </a:cubicBezTo>
                  <a:cubicBezTo>
                    <a:pt x="199" y="140"/>
                    <a:pt x="14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5"/>
            <p:cNvSpPr/>
            <p:nvPr/>
          </p:nvSpPr>
          <p:spPr>
            <a:xfrm>
              <a:off x="4860575" y="903525"/>
              <a:ext cx="5000" cy="3000"/>
            </a:xfrm>
            <a:custGeom>
              <a:avLst/>
              <a:gdLst/>
              <a:ahLst/>
              <a:cxnLst/>
              <a:rect l="l" t="t" r="r" b="b"/>
              <a:pathLst>
                <a:path w="200" h="120" extrusionOk="0">
                  <a:moveTo>
                    <a:pt x="0" y="0"/>
                  </a:moveTo>
                  <a:cubicBezTo>
                    <a:pt x="60" y="40"/>
                    <a:pt x="120" y="100"/>
                    <a:pt x="199" y="120"/>
                  </a:cubicBezTo>
                  <a:cubicBezTo>
                    <a:pt x="140" y="6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5"/>
            <p:cNvSpPr/>
            <p:nvPr/>
          </p:nvSpPr>
          <p:spPr>
            <a:xfrm>
              <a:off x="4647725" y="799075"/>
              <a:ext cx="4500" cy="3025"/>
            </a:xfrm>
            <a:custGeom>
              <a:avLst/>
              <a:gdLst/>
              <a:ahLst/>
              <a:cxnLst/>
              <a:rect l="l" t="t" r="r" b="b"/>
              <a:pathLst>
                <a:path w="180" h="121" extrusionOk="0">
                  <a:moveTo>
                    <a:pt x="0" y="1"/>
                  </a:moveTo>
                  <a:cubicBezTo>
                    <a:pt x="80" y="41"/>
                    <a:pt x="140" y="100"/>
                    <a:pt x="179" y="120"/>
                  </a:cubicBezTo>
                  <a:cubicBezTo>
                    <a:pt x="15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5"/>
            <p:cNvSpPr/>
            <p:nvPr/>
          </p:nvSpPr>
          <p:spPr>
            <a:xfrm>
              <a:off x="4040000" y="1463000"/>
              <a:ext cx="17925" cy="34850"/>
            </a:xfrm>
            <a:custGeom>
              <a:avLst/>
              <a:gdLst/>
              <a:ahLst/>
              <a:cxnLst/>
              <a:rect l="l" t="t" r="r" b="b"/>
              <a:pathLst>
                <a:path w="717" h="1394" extrusionOk="0">
                  <a:moveTo>
                    <a:pt x="358" y="1"/>
                  </a:moveTo>
                  <a:cubicBezTo>
                    <a:pt x="179" y="240"/>
                    <a:pt x="199" y="538"/>
                    <a:pt x="140" y="836"/>
                  </a:cubicBezTo>
                  <a:cubicBezTo>
                    <a:pt x="80" y="1035"/>
                    <a:pt x="0" y="1214"/>
                    <a:pt x="219" y="1393"/>
                  </a:cubicBezTo>
                  <a:lnTo>
                    <a:pt x="498" y="1393"/>
                  </a:lnTo>
                  <a:cubicBezTo>
                    <a:pt x="458" y="916"/>
                    <a:pt x="717" y="438"/>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5"/>
            <p:cNvSpPr/>
            <p:nvPr/>
          </p:nvSpPr>
          <p:spPr>
            <a:xfrm>
              <a:off x="4035525" y="1483900"/>
              <a:ext cx="9475" cy="17425"/>
            </a:xfrm>
            <a:custGeom>
              <a:avLst/>
              <a:gdLst/>
              <a:ahLst/>
              <a:cxnLst/>
              <a:rect l="l" t="t" r="r" b="b"/>
              <a:pathLst>
                <a:path w="379" h="697" extrusionOk="0">
                  <a:moveTo>
                    <a:pt x="179" y="0"/>
                  </a:moveTo>
                  <a:cubicBezTo>
                    <a:pt x="120" y="120"/>
                    <a:pt x="60" y="219"/>
                    <a:pt x="0" y="358"/>
                  </a:cubicBezTo>
                  <a:cubicBezTo>
                    <a:pt x="0" y="418"/>
                    <a:pt x="0" y="478"/>
                    <a:pt x="20" y="517"/>
                  </a:cubicBezTo>
                  <a:cubicBezTo>
                    <a:pt x="159" y="597"/>
                    <a:pt x="259" y="657"/>
                    <a:pt x="358" y="697"/>
                  </a:cubicBezTo>
                  <a:cubicBezTo>
                    <a:pt x="358" y="657"/>
                    <a:pt x="358" y="597"/>
                    <a:pt x="378" y="557"/>
                  </a:cubicBezTo>
                  <a:cubicBezTo>
                    <a:pt x="378" y="358"/>
                    <a:pt x="358" y="179"/>
                    <a:pt x="319" y="0"/>
                  </a:cubicBezTo>
                  <a:cubicBezTo>
                    <a:pt x="292" y="0"/>
                    <a:pt x="257" y="9"/>
                    <a:pt x="224" y="9"/>
                  </a:cubicBezTo>
                  <a:cubicBezTo>
                    <a:pt x="208" y="9"/>
                    <a:pt x="193" y="7"/>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5"/>
            <p:cNvSpPr/>
            <p:nvPr/>
          </p:nvSpPr>
          <p:spPr>
            <a:xfrm>
              <a:off x="4218525" y="1661925"/>
              <a:ext cx="8500" cy="18425"/>
            </a:xfrm>
            <a:custGeom>
              <a:avLst/>
              <a:gdLst/>
              <a:ahLst/>
              <a:cxnLst/>
              <a:rect l="l" t="t" r="r" b="b"/>
              <a:pathLst>
                <a:path w="340" h="737" extrusionOk="0">
                  <a:moveTo>
                    <a:pt x="160" y="1"/>
                  </a:moveTo>
                  <a:cubicBezTo>
                    <a:pt x="120" y="160"/>
                    <a:pt x="41" y="339"/>
                    <a:pt x="1" y="538"/>
                  </a:cubicBezTo>
                  <a:cubicBezTo>
                    <a:pt x="1" y="637"/>
                    <a:pt x="120" y="657"/>
                    <a:pt x="160" y="717"/>
                  </a:cubicBezTo>
                  <a:cubicBezTo>
                    <a:pt x="220" y="717"/>
                    <a:pt x="259" y="737"/>
                    <a:pt x="319" y="737"/>
                  </a:cubicBezTo>
                  <a:cubicBezTo>
                    <a:pt x="319" y="498"/>
                    <a:pt x="339" y="22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5"/>
            <p:cNvSpPr/>
            <p:nvPr/>
          </p:nvSpPr>
          <p:spPr>
            <a:xfrm>
              <a:off x="4209575" y="1675350"/>
              <a:ext cx="12950" cy="4600"/>
            </a:xfrm>
            <a:custGeom>
              <a:avLst/>
              <a:gdLst/>
              <a:ahLst/>
              <a:cxnLst/>
              <a:rect l="l" t="t" r="r" b="b"/>
              <a:pathLst>
                <a:path w="518" h="184" extrusionOk="0">
                  <a:moveTo>
                    <a:pt x="180" y="1"/>
                  </a:moveTo>
                  <a:cubicBezTo>
                    <a:pt x="120" y="21"/>
                    <a:pt x="60" y="21"/>
                    <a:pt x="1" y="41"/>
                  </a:cubicBezTo>
                  <a:cubicBezTo>
                    <a:pt x="111" y="165"/>
                    <a:pt x="221" y="184"/>
                    <a:pt x="345" y="184"/>
                  </a:cubicBezTo>
                  <a:cubicBezTo>
                    <a:pt x="399" y="184"/>
                    <a:pt x="457" y="180"/>
                    <a:pt x="518"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5"/>
            <p:cNvSpPr/>
            <p:nvPr/>
          </p:nvSpPr>
          <p:spPr>
            <a:xfrm>
              <a:off x="5711975" y="1583850"/>
              <a:ext cx="46275" cy="25900"/>
            </a:xfrm>
            <a:custGeom>
              <a:avLst/>
              <a:gdLst/>
              <a:ahLst/>
              <a:cxnLst/>
              <a:rect l="l" t="t" r="r" b="b"/>
              <a:pathLst>
                <a:path w="1851" h="1036" extrusionOk="0">
                  <a:moveTo>
                    <a:pt x="1572" y="1"/>
                  </a:moveTo>
                  <a:cubicBezTo>
                    <a:pt x="1274" y="1"/>
                    <a:pt x="1055" y="140"/>
                    <a:pt x="896" y="359"/>
                  </a:cubicBezTo>
                  <a:cubicBezTo>
                    <a:pt x="677" y="657"/>
                    <a:pt x="279" y="657"/>
                    <a:pt x="1" y="876"/>
                  </a:cubicBezTo>
                  <a:lnTo>
                    <a:pt x="80" y="956"/>
                  </a:lnTo>
                  <a:cubicBezTo>
                    <a:pt x="140" y="995"/>
                    <a:pt x="214" y="995"/>
                    <a:pt x="294" y="995"/>
                  </a:cubicBezTo>
                  <a:cubicBezTo>
                    <a:pt x="374" y="995"/>
                    <a:pt x="458" y="995"/>
                    <a:pt x="538" y="1035"/>
                  </a:cubicBezTo>
                  <a:cubicBezTo>
                    <a:pt x="955" y="876"/>
                    <a:pt x="1393" y="737"/>
                    <a:pt x="1751" y="379"/>
                  </a:cubicBezTo>
                  <a:cubicBezTo>
                    <a:pt x="1851" y="279"/>
                    <a:pt x="1851" y="160"/>
                    <a:pt x="1751" y="41"/>
                  </a:cubicBezTo>
                  <a:cubicBezTo>
                    <a:pt x="1692" y="1"/>
                    <a:pt x="1632" y="1"/>
                    <a:pt x="1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5"/>
            <p:cNvSpPr/>
            <p:nvPr/>
          </p:nvSpPr>
          <p:spPr>
            <a:xfrm>
              <a:off x="5655775" y="1592800"/>
              <a:ext cx="43300" cy="22225"/>
            </a:xfrm>
            <a:custGeom>
              <a:avLst/>
              <a:gdLst/>
              <a:ahLst/>
              <a:cxnLst/>
              <a:rect l="l" t="t" r="r" b="b"/>
              <a:pathLst>
                <a:path w="1732" h="889" extrusionOk="0">
                  <a:moveTo>
                    <a:pt x="1393" y="1"/>
                  </a:moveTo>
                  <a:cubicBezTo>
                    <a:pt x="816" y="120"/>
                    <a:pt x="359" y="438"/>
                    <a:pt x="1" y="876"/>
                  </a:cubicBezTo>
                  <a:cubicBezTo>
                    <a:pt x="59" y="884"/>
                    <a:pt x="115" y="888"/>
                    <a:pt x="170" y="888"/>
                  </a:cubicBezTo>
                  <a:cubicBezTo>
                    <a:pt x="774" y="888"/>
                    <a:pt x="1203" y="419"/>
                    <a:pt x="1731" y="200"/>
                  </a:cubicBezTo>
                  <a:cubicBezTo>
                    <a:pt x="1652" y="21"/>
                    <a:pt x="1493" y="100"/>
                    <a:pt x="1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5"/>
            <p:cNvSpPr/>
            <p:nvPr/>
          </p:nvSpPr>
          <p:spPr>
            <a:xfrm>
              <a:off x="5690600" y="1575900"/>
              <a:ext cx="39800" cy="21900"/>
            </a:xfrm>
            <a:custGeom>
              <a:avLst/>
              <a:gdLst/>
              <a:ahLst/>
              <a:cxnLst/>
              <a:rect l="l" t="t" r="r" b="b"/>
              <a:pathLst>
                <a:path w="1592" h="876" extrusionOk="0">
                  <a:moveTo>
                    <a:pt x="856" y="0"/>
                  </a:moveTo>
                  <a:cubicBezTo>
                    <a:pt x="816" y="40"/>
                    <a:pt x="756" y="100"/>
                    <a:pt x="696" y="160"/>
                  </a:cubicBezTo>
                  <a:cubicBezTo>
                    <a:pt x="517" y="398"/>
                    <a:pt x="219" y="478"/>
                    <a:pt x="0" y="677"/>
                  </a:cubicBezTo>
                  <a:cubicBezTo>
                    <a:pt x="40" y="856"/>
                    <a:pt x="199" y="856"/>
                    <a:pt x="338" y="876"/>
                  </a:cubicBezTo>
                  <a:cubicBezTo>
                    <a:pt x="498" y="677"/>
                    <a:pt x="895" y="796"/>
                    <a:pt x="935" y="418"/>
                  </a:cubicBezTo>
                  <a:lnTo>
                    <a:pt x="955" y="359"/>
                  </a:lnTo>
                  <a:cubicBezTo>
                    <a:pt x="1154" y="319"/>
                    <a:pt x="1333" y="319"/>
                    <a:pt x="1532" y="299"/>
                  </a:cubicBezTo>
                  <a:cubicBezTo>
                    <a:pt x="1552" y="279"/>
                    <a:pt x="1552" y="219"/>
                    <a:pt x="1592" y="199"/>
                  </a:cubicBezTo>
                  <a:cubicBezTo>
                    <a:pt x="1592" y="179"/>
                    <a:pt x="1552" y="120"/>
                    <a:pt x="1532" y="100"/>
                  </a:cubicBezTo>
                  <a:cubicBezTo>
                    <a:pt x="1433" y="40"/>
                    <a:pt x="1313" y="80"/>
                    <a:pt x="1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5"/>
            <p:cNvSpPr/>
            <p:nvPr/>
          </p:nvSpPr>
          <p:spPr>
            <a:xfrm>
              <a:off x="5689100" y="1606125"/>
              <a:ext cx="26875" cy="17550"/>
            </a:xfrm>
            <a:custGeom>
              <a:avLst/>
              <a:gdLst/>
              <a:ahLst/>
              <a:cxnLst/>
              <a:rect l="l" t="t" r="r" b="b"/>
              <a:pathLst>
                <a:path w="1075" h="702" extrusionOk="0">
                  <a:moveTo>
                    <a:pt x="787" y="1"/>
                  </a:moveTo>
                  <a:cubicBezTo>
                    <a:pt x="423" y="1"/>
                    <a:pt x="203" y="226"/>
                    <a:pt x="1" y="502"/>
                  </a:cubicBezTo>
                  <a:cubicBezTo>
                    <a:pt x="180" y="502"/>
                    <a:pt x="319" y="542"/>
                    <a:pt x="398" y="701"/>
                  </a:cubicBezTo>
                  <a:cubicBezTo>
                    <a:pt x="677" y="661"/>
                    <a:pt x="916" y="562"/>
                    <a:pt x="1075" y="363"/>
                  </a:cubicBezTo>
                  <a:cubicBezTo>
                    <a:pt x="1075" y="244"/>
                    <a:pt x="995" y="104"/>
                    <a:pt x="916" y="5"/>
                  </a:cubicBezTo>
                  <a:lnTo>
                    <a:pt x="876" y="5"/>
                  </a:lnTo>
                  <a:cubicBezTo>
                    <a:pt x="845" y="2"/>
                    <a:pt x="815" y="1"/>
                    <a:pt x="7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5"/>
            <p:cNvSpPr/>
            <p:nvPr/>
          </p:nvSpPr>
          <p:spPr>
            <a:xfrm>
              <a:off x="5711475" y="1522675"/>
              <a:ext cx="11475" cy="6000"/>
            </a:xfrm>
            <a:custGeom>
              <a:avLst/>
              <a:gdLst/>
              <a:ahLst/>
              <a:cxnLst/>
              <a:rect l="l" t="t" r="r" b="b"/>
              <a:pathLst>
                <a:path w="459" h="240" extrusionOk="0">
                  <a:moveTo>
                    <a:pt x="379" y="21"/>
                  </a:moveTo>
                  <a:cubicBezTo>
                    <a:pt x="259" y="41"/>
                    <a:pt x="100" y="1"/>
                    <a:pt x="1" y="120"/>
                  </a:cubicBezTo>
                  <a:cubicBezTo>
                    <a:pt x="100" y="240"/>
                    <a:pt x="259" y="200"/>
                    <a:pt x="379" y="220"/>
                  </a:cubicBezTo>
                  <a:lnTo>
                    <a:pt x="458" y="140"/>
                  </a:lnTo>
                  <a:lnTo>
                    <a:pt x="458" y="61"/>
                  </a:lnTo>
                  <a:lnTo>
                    <a:pt x="379" y="2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5"/>
            <p:cNvSpPr/>
            <p:nvPr/>
          </p:nvSpPr>
          <p:spPr>
            <a:xfrm>
              <a:off x="5651300" y="1540925"/>
              <a:ext cx="8475" cy="4650"/>
            </a:xfrm>
            <a:custGeom>
              <a:avLst/>
              <a:gdLst/>
              <a:ahLst/>
              <a:cxnLst/>
              <a:rect l="l" t="t" r="r" b="b"/>
              <a:pathLst>
                <a:path w="339" h="186" extrusionOk="0">
                  <a:moveTo>
                    <a:pt x="260" y="1"/>
                  </a:moveTo>
                  <a:cubicBezTo>
                    <a:pt x="155" y="1"/>
                    <a:pt x="65" y="42"/>
                    <a:pt x="1" y="186"/>
                  </a:cubicBezTo>
                  <a:cubicBezTo>
                    <a:pt x="140" y="186"/>
                    <a:pt x="279" y="126"/>
                    <a:pt x="339" y="7"/>
                  </a:cubicBezTo>
                  <a:cubicBezTo>
                    <a:pt x="312" y="3"/>
                    <a:pt x="286" y="1"/>
                    <a:pt x="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5"/>
            <p:cNvSpPr/>
            <p:nvPr/>
          </p:nvSpPr>
          <p:spPr>
            <a:xfrm>
              <a:off x="5686125" y="1523000"/>
              <a:ext cx="7975" cy="5175"/>
            </a:xfrm>
            <a:custGeom>
              <a:avLst/>
              <a:gdLst/>
              <a:ahLst/>
              <a:cxnLst/>
              <a:rect l="l" t="t" r="r" b="b"/>
              <a:pathLst>
                <a:path w="319" h="207" extrusionOk="0">
                  <a:moveTo>
                    <a:pt x="98" y="1"/>
                  </a:moveTo>
                  <a:cubicBezTo>
                    <a:pt x="54" y="1"/>
                    <a:pt x="15" y="27"/>
                    <a:pt x="0" y="87"/>
                  </a:cubicBezTo>
                  <a:lnTo>
                    <a:pt x="0" y="207"/>
                  </a:lnTo>
                  <a:cubicBezTo>
                    <a:pt x="139" y="187"/>
                    <a:pt x="279" y="147"/>
                    <a:pt x="318" y="8"/>
                  </a:cubicBezTo>
                  <a:lnTo>
                    <a:pt x="139" y="8"/>
                  </a:lnTo>
                  <a:cubicBezTo>
                    <a:pt x="125" y="3"/>
                    <a:pt x="111" y="1"/>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5"/>
            <p:cNvSpPr/>
            <p:nvPr/>
          </p:nvSpPr>
          <p:spPr>
            <a:xfrm>
              <a:off x="5617000" y="1558725"/>
              <a:ext cx="7975" cy="4775"/>
            </a:xfrm>
            <a:custGeom>
              <a:avLst/>
              <a:gdLst/>
              <a:ahLst/>
              <a:cxnLst/>
              <a:rect l="l" t="t" r="r" b="b"/>
              <a:pathLst>
                <a:path w="319" h="191" extrusionOk="0">
                  <a:moveTo>
                    <a:pt x="164" y="0"/>
                  </a:moveTo>
                  <a:cubicBezTo>
                    <a:pt x="149" y="0"/>
                    <a:pt x="134" y="4"/>
                    <a:pt x="119" y="11"/>
                  </a:cubicBezTo>
                  <a:cubicBezTo>
                    <a:pt x="0" y="111"/>
                    <a:pt x="139" y="150"/>
                    <a:pt x="199" y="190"/>
                  </a:cubicBezTo>
                  <a:cubicBezTo>
                    <a:pt x="259" y="190"/>
                    <a:pt x="279" y="170"/>
                    <a:pt x="318" y="111"/>
                  </a:cubicBezTo>
                  <a:cubicBezTo>
                    <a:pt x="286" y="62"/>
                    <a:pt x="227"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5"/>
            <p:cNvSpPr/>
            <p:nvPr/>
          </p:nvSpPr>
          <p:spPr>
            <a:xfrm>
              <a:off x="5694075" y="1518200"/>
              <a:ext cx="8975" cy="5000"/>
            </a:xfrm>
            <a:custGeom>
              <a:avLst/>
              <a:gdLst/>
              <a:ahLst/>
              <a:cxnLst/>
              <a:rect l="l" t="t" r="r" b="b"/>
              <a:pathLst>
                <a:path w="359" h="200" extrusionOk="0">
                  <a:moveTo>
                    <a:pt x="359" y="1"/>
                  </a:moveTo>
                  <a:lnTo>
                    <a:pt x="359" y="1"/>
                  </a:lnTo>
                  <a:cubicBezTo>
                    <a:pt x="199" y="21"/>
                    <a:pt x="80" y="41"/>
                    <a:pt x="0" y="200"/>
                  </a:cubicBezTo>
                  <a:cubicBezTo>
                    <a:pt x="160" y="200"/>
                    <a:pt x="299" y="18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5"/>
            <p:cNvSpPr/>
            <p:nvPr/>
          </p:nvSpPr>
          <p:spPr>
            <a:xfrm>
              <a:off x="5708000" y="1510250"/>
              <a:ext cx="7975" cy="5000"/>
            </a:xfrm>
            <a:custGeom>
              <a:avLst/>
              <a:gdLst/>
              <a:ahLst/>
              <a:cxnLst/>
              <a:rect l="l" t="t" r="r" b="b"/>
              <a:pathLst>
                <a:path w="319" h="200" extrusionOk="0">
                  <a:moveTo>
                    <a:pt x="319" y="1"/>
                  </a:moveTo>
                  <a:cubicBezTo>
                    <a:pt x="199" y="20"/>
                    <a:pt x="60" y="60"/>
                    <a:pt x="0" y="200"/>
                  </a:cubicBezTo>
                  <a:cubicBezTo>
                    <a:pt x="140" y="200"/>
                    <a:pt x="259" y="14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5"/>
            <p:cNvSpPr/>
            <p:nvPr/>
          </p:nvSpPr>
          <p:spPr>
            <a:xfrm>
              <a:off x="5715950" y="1505275"/>
              <a:ext cx="8475" cy="5000"/>
            </a:xfrm>
            <a:custGeom>
              <a:avLst/>
              <a:gdLst/>
              <a:ahLst/>
              <a:cxnLst/>
              <a:rect l="l" t="t" r="r" b="b"/>
              <a:pathLst>
                <a:path w="339" h="200" extrusionOk="0">
                  <a:moveTo>
                    <a:pt x="339" y="1"/>
                  </a:moveTo>
                  <a:lnTo>
                    <a:pt x="339" y="1"/>
                  </a:lnTo>
                  <a:cubicBezTo>
                    <a:pt x="200" y="21"/>
                    <a:pt x="80" y="60"/>
                    <a:pt x="1" y="200"/>
                  </a:cubicBezTo>
                  <a:cubicBezTo>
                    <a:pt x="140" y="200"/>
                    <a:pt x="299" y="16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5"/>
            <p:cNvSpPr/>
            <p:nvPr/>
          </p:nvSpPr>
          <p:spPr>
            <a:xfrm>
              <a:off x="5723925" y="1518075"/>
              <a:ext cx="5475" cy="5625"/>
            </a:xfrm>
            <a:custGeom>
              <a:avLst/>
              <a:gdLst/>
              <a:ahLst/>
              <a:cxnLst/>
              <a:rect l="l" t="t" r="r" b="b"/>
              <a:pathLst>
                <a:path w="219" h="225" extrusionOk="0">
                  <a:moveTo>
                    <a:pt x="132" y="1"/>
                  </a:moveTo>
                  <a:cubicBezTo>
                    <a:pt x="104" y="1"/>
                    <a:pt x="80" y="16"/>
                    <a:pt x="60" y="46"/>
                  </a:cubicBezTo>
                  <a:cubicBezTo>
                    <a:pt x="20" y="46"/>
                    <a:pt x="20" y="46"/>
                    <a:pt x="0" y="105"/>
                  </a:cubicBezTo>
                  <a:cubicBezTo>
                    <a:pt x="0" y="145"/>
                    <a:pt x="0" y="185"/>
                    <a:pt x="60" y="225"/>
                  </a:cubicBezTo>
                  <a:lnTo>
                    <a:pt x="219" y="46"/>
                  </a:lnTo>
                  <a:cubicBezTo>
                    <a:pt x="189" y="16"/>
                    <a:pt x="159"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5"/>
            <p:cNvSpPr/>
            <p:nvPr/>
          </p:nvSpPr>
          <p:spPr>
            <a:xfrm>
              <a:off x="5720925" y="1519200"/>
              <a:ext cx="4500" cy="6000"/>
            </a:xfrm>
            <a:custGeom>
              <a:avLst/>
              <a:gdLst/>
              <a:ahLst/>
              <a:cxnLst/>
              <a:rect l="l" t="t" r="r" b="b"/>
              <a:pathLst>
                <a:path w="180" h="240" extrusionOk="0">
                  <a:moveTo>
                    <a:pt x="180" y="1"/>
                  </a:moveTo>
                  <a:cubicBezTo>
                    <a:pt x="100" y="60"/>
                    <a:pt x="40" y="100"/>
                    <a:pt x="1" y="180"/>
                  </a:cubicBezTo>
                  <a:cubicBezTo>
                    <a:pt x="21" y="219"/>
                    <a:pt x="50" y="239"/>
                    <a:pt x="83" y="239"/>
                  </a:cubicBezTo>
                  <a:cubicBezTo>
                    <a:pt x="115" y="239"/>
                    <a:pt x="150" y="219"/>
                    <a:pt x="180" y="180"/>
                  </a:cubicBez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5"/>
            <p:cNvSpPr/>
            <p:nvPr/>
          </p:nvSpPr>
          <p:spPr>
            <a:xfrm>
              <a:off x="5725400" y="1515225"/>
              <a:ext cx="4000" cy="4000"/>
            </a:xfrm>
            <a:custGeom>
              <a:avLst/>
              <a:gdLst/>
              <a:ahLst/>
              <a:cxnLst/>
              <a:rect l="l" t="t" r="r" b="b"/>
              <a:pathLst>
                <a:path w="160" h="160" extrusionOk="0">
                  <a:moveTo>
                    <a:pt x="160" y="1"/>
                  </a:moveTo>
                  <a:cubicBezTo>
                    <a:pt x="100" y="40"/>
                    <a:pt x="41" y="120"/>
                    <a:pt x="1" y="160"/>
                  </a:cubicBezTo>
                  <a:lnTo>
                    <a:pt x="160" y="160"/>
                  </a:lnTo>
                  <a:cubicBezTo>
                    <a:pt x="140" y="100"/>
                    <a:pt x="140" y="4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5"/>
            <p:cNvSpPr/>
            <p:nvPr/>
          </p:nvSpPr>
          <p:spPr>
            <a:xfrm>
              <a:off x="5720925" y="1526675"/>
              <a:ext cx="4500" cy="3750"/>
            </a:xfrm>
            <a:custGeom>
              <a:avLst/>
              <a:gdLst/>
              <a:ahLst/>
              <a:cxnLst/>
              <a:rect l="l" t="t" r="r" b="b"/>
              <a:pathLst>
                <a:path w="180" h="150" extrusionOk="0">
                  <a:moveTo>
                    <a:pt x="75" y="0"/>
                  </a:moveTo>
                  <a:cubicBezTo>
                    <a:pt x="45" y="0"/>
                    <a:pt x="21" y="20"/>
                    <a:pt x="1" y="60"/>
                  </a:cubicBezTo>
                  <a:cubicBezTo>
                    <a:pt x="21" y="119"/>
                    <a:pt x="50" y="149"/>
                    <a:pt x="83" y="149"/>
                  </a:cubicBezTo>
                  <a:cubicBezTo>
                    <a:pt x="115" y="149"/>
                    <a:pt x="150" y="119"/>
                    <a:pt x="180" y="60"/>
                  </a:cubicBezTo>
                  <a:cubicBezTo>
                    <a:pt x="140" y="20"/>
                    <a:pt x="105" y="0"/>
                    <a:pt x="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5"/>
            <p:cNvSpPr/>
            <p:nvPr/>
          </p:nvSpPr>
          <p:spPr>
            <a:xfrm>
              <a:off x="5720925" y="1523675"/>
              <a:ext cx="4500" cy="4500"/>
            </a:xfrm>
            <a:custGeom>
              <a:avLst/>
              <a:gdLst/>
              <a:ahLst/>
              <a:cxnLst/>
              <a:rect l="l" t="t" r="r" b="b"/>
              <a:pathLst>
                <a:path w="180" h="180" extrusionOk="0">
                  <a:moveTo>
                    <a:pt x="1" y="1"/>
                  </a:moveTo>
                  <a:lnTo>
                    <a:pt x="1" y="180"/>
                  </a:lnTo>
                  <a:lnTo>
                    <a:pt x="180"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5"/>
            <p:cNvSpPr/>
            <p:nvPr/>
          </p:nvSpPr>
          <p:spPr>
            <a:xfrm>
              <a:off x="5702025" y="1515225"/>
              <a:ext cx="6000" cy="3500"/>
            </a:xfrm>
            <a:custGeom>
              <a:avLst/>
              <a:gdLst/>
              <a:ahLst/>
              <a:cxnLst/>
              <a:rect l="l" t="t" r="r" b="b"/>
              <a:pathLst>
                <a:path w="240" h="140" extrusionOk="0">
                  <a:moveTo>
                    <a:pt x="239" y="1"/>
                  </a:moveTo>
                  <a:cubicBezTo>
                    <a:pt x="100" y="1"/>
                    <a:pt x="41" y="40"/>
                    <a:pt x="1" y="140"/>
                  </a:cubicBezTo>
                  <a:cubicBezTo>
                    <a:pt x="100" y="120"/>
                    <a:pt x="180" y="6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5"/>
            <p:cNvSpPr/>
            <p:nvPr/>
          </p:nvSpPr>
          <p:spPr>
            <a:xfrm>
              <a:off x="5772650" y="1497825"/>
              <a:ext cx="4000" cy="3500"/>
            </a:xfrm>
            <a:custGeom>
              <a:avLst/>
              <a:gdLst/>
              <a:ahLst/>
              <a:cxnLst/>
              <a:rect l="l" t="t" r="r" b="b"/>
              <a:pathLst>
                <a:path w="160" h="140" extrusionOk="0">
                  <a:moveTo>
                    <a:pt x="160" y="0"/>
                  </a:moveTo>
                  <a:lnTo>
                    <a:pt x="160" y="0"/>
                  </a:lnTo>
                  <a:cubicBezTo>
                    <a:pt x="120" y="40"/>
                    <a:pt x="40" y="100"/>
                    <a:pt x="1" y="140"/>
                  </a:cubicBezTo>
                  <a:cubicBezTo>
                    <a:pt x="100" y="120"/>
                    <a:pt x="140" y="6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5"/>
            <p:cNvSpPr/>
            <p:nvPr/>
          </p:nvSpPr>
          <p:spPr>
            <a:xfrm>
              <a:off x="5713975" y="1584850"/>
              <a:ext cx="1500" cy="1525"/>
            </a:xfrm>
            <a:custGeom>
              <a:avLst/>
              <a:gdLst/>
              <a:ahLst/>
              <a:cxnLst/>
              <a:rect l="l" t="t" r="r" b="b"/>
              <a:pathLst>
                <a:path w="60" h="61" extrusionOk="0">
                  <a:moveTo>
                    <a:pt x="60" y="1"/>
                  </a:moveTo>
                  <a:lnTo>
                    <a:pt x="0" y="60"/>
                  </a:lnTo>
                  <a:cubicBezTo>
                    <a:pt x="20" y="40"/>
                    <a:pt x="60" y="4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5"/>
            <p:cNvSpPr/>
            <p:nvPr/>
          </p:nvSpPr>
          <p:spPr>
            <a:xfrm>
              <a:off x="5653300" y="1614700"/>
              <a:ext cx="2500" cy="1500"/>
            </a:xfrm>
            <a:custGeom>
              <a:avLst/>
              <a:gdLst/>
              <a:ahLst/>
              <a:cxnLst/>
              <a:rect l="l" t="t" r="r" b="b"/>
              <a:pathLst>
                <a:path w="100" h="60" extrusionOk="0">
                  <a:moveTo>
                    <a:pt x="100" y="0"/>
                  </a:moveTo>
                  <a:lnTo>
                    <a:pt x="100" y="0"/>
                  </a:lnTo>
                  <a:cubicBezTo>
                    <a:pt x="20" y="20"/>
                    <a:pt x="0" y="40"/>
                    <a:pt x="40" y="60"/>
                  </a:cubicBezTo>
                  <a:cubicBezTo>
                    <a:pt x="60" y="60"/>
                    <a:pt x="60" y="2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5"/>
            <p:cNvSpPr/>
            <p:nvPr/>
          </p:nvSpPr>
          <p:spPr>
            <a:xfrm>
              <a:off x="5567250" y="1588325"/>
              <a:ext cx="5500" cy="5000"/>
            </a:xfrm>
            <a:custGeom>
              <a:avLst/>
              <a:gdLst/>
              <a:ahLst/>
              <a:cxnLst/>
              <a:rect l="l" t="t" r="r" b="b"/>
              <a:pathLst>
                <a:path w="220" h="200" extrusionOk="0">
                  <a:moveTo>
                    <a:pt x="61" y="1"/>
                  </a:moveTo>
                  <a:cubicBezTo>
                    <a:pt x="1" y="60"/>
                    <a:pt x="1" y="100"/>
                    <a:pt x="21" y="120"/>
                  </a:cubicBezTo>
                  <a:cubicBezTo>
                    <a:pt x="61" y="160"/>
                    <a:pt x="61" y="180"/>
                    <a:pt x="80" y="200"/>
                  </a:cubicBezTo>
                  <a:cubicBezTo>
                    <a:pt x="160" y="200"/>
                    <a:pt x="200" y="180"/>
                    <a:pt x="220" y="120"/>
                  </a:cubicBezTo>
                  <a:cubicBezTo>
                    <a:pt x="180" y="100"/>
                    <a:pt x="100" y="4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5"/>
            <p:cNvSpPr/>
            <p:nvPr/>
          </p:nvSpPr>
          <p:spPr>
            <a:xfrm>
              <a:off x="5638375" y="1550050"/>
              <a:ext cx="6000" cy="3500"/>
            </a:xfrm>
            <a:custGeom>
              <a:avLst/>
              <a:gdLst/>
              <a:ahLst/>
              <a:cxnLst/>
              <a:rect l="l" t="t" r="r" b="b"/>
              <a:pathLst>
                <a:path w="240" h="140" extrusionOk="0">
                  <a:moveTo>
                    <a:pt x="239" y="0"/>
                  </a:moveTo>
                  <a:cubicBezTo>
                    <a:pt x="120" y="0"/>
                    <a:pt x="40" y="40"/>
                    <a:pt x="1" y="139"/>
                  </a:cubicBezTo>
                  <a:cubicBezTo>
                    <a:pt x="100" y="139"/>
                    <a:pt x="199" y="11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5"/>
            <p:cNvSpPr/>
            <p:nvPr/>
          </p:nvSpPr>
          <p:spPr>
            <a:xfrm>
              <a:off x="5646825" y="1545550"/>
              <a:ext cx="5000" cy="3525"/>
            </a:xfrm>
            <a:custGeom>
              <a:avLst/>
              <a:gdLst/>
              <a:ahLst/>
              <a:cxnLst/>
              <a:rect l="l" t="t" r="r" b="b"/>
              <a:pathLst>
                <a:path w="200" h="141" extrusionOk="0">
                  <a:moveTo>
                    <a:pt x="200" y="1"/>
                  </a:moveTo>
                  <a:cubicBezTo>
                    <a:pt x="120" y="41"/>
                    <a:pt x="80" y="100"/>
                    <a:pt x="1" y="140"/>
                  </a:cubicBezTo>
                  <a:cubicBezTo>
                    <a:pt x="100" y="140"/>
                    <a:pt x="160" y="10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5"/>
            <p:cNvSpPr/>
            <p:nvPr/>
          </p:nvSpPr>
          <p:spPr>
            <a:xfrm>
              <a:off x="5686125" y="1521625"/>
              <a:ext cx="3500" cy="2575"/>
            </a:xfrm>
            <a:custGeom>
              <a:avLst/>
              <a:gdLst/>
              <a:ahLst/>
              <a:cxnLst/>
              <a:rect l="l" t="t" r="r" b="b"/>
              <a:pathLst>
                <a:path w="140" h="103" extrusionOk="0">
                  <a:moveTo>
                    <a:pt x="59" y="1"/>
                  </a:moveTo>
                  <a:cubicBezTo>
                    <a:pt x="18" y="1"/>
                    <a:pt x="14" y="61"/>
                    <a:pt x="0" y="103"/>
                  </a:cubicBezTo>
                  <a:lnTo>
                    <a:pt x="139" y="43"/>
                  </a:lnTo>
                  <a:cubicBezTo>
                    <a:pt x="103" y="12"/>
                    <a:pt x="78"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5"/>
            <p:cNvSpPr/>
            <p:nvPr/>
          </p:nvSpPr>
          <p:spPr>
            <a:xfrm>
              <a:off x="5756725" y="1578200"/>
              <a:ext cx="81100" cy="47675"/>
            </a:xfrm>
            <a:custGeom>
              <a:avLst/>
              <a:gdLst/>
              <a:ahLst/>
              <a:cxnLst/>
              <a:rect l="l" t="t" r="r" b="b"/>
              <a:pathLst>
                <a:path w="3244" h="1907" extrusionOk="0">
                  <a:moveTo>
                    <a:pt x="3089" y="0"/>
                  </a:moveTo>
                  <a:cubicBezTo>
                    <a:pt x="3027" y="0"/>
                    <a:pt x="2959" y="26"/>
                    <a:pt x="2885" y="68"/>
                  </a:cubicBezTo>
                  <a:cubicBezTo>
                    <a:pt x="2030" y="625"/>
                    <a:pt x="1035" y="1003"/>
                    <a:pt x="100" y="1480"/>
                  </a:cubicBezTo>
                  <a:cubicBezTo>
                    <a:pt x="1" y="1599"/>
                    <a:pt x="1" y="1719"/>
                    <a:pt x="100" y="1858"/>
                  </a:cubicBezTo>
                  <a:cubicBezTo>
                    <a:pt x="241" y="1891"/>
                    <a:pt x="373" y="1907"/>
                    <a:pt x="499" y="1907"/>
                  </a:cubicBezTo>
                  <a:cubicBezTo>
                    <a:pt x="979" y="1907"/>
                    <a:pt x="1357" y="1675"/>
                    <a:pt x="1672" y="1281"/>
                  </a:cubicBezTo>
                  <a:cubicBezTo>
                    <a:pt x="2229" y="983"/>
                    <a:pt x="2746" y="625"/>
                    <a:pt x="3243" y="227"/>
                  </a:cubicBezTo>
                  <a:lnTo>
                    <a:pt x="3243" y="68"/>
                  </a:lnTo>
                  <a:cubicBezTo>
                    <a:pt x="3196" y="21"/>
                    <a:pt x="3145" y="0"/>
                    <a:pt x="3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5"/>
            <p:cNvSpPr/>
            <p:nvPr/>
          </p:nvSpPr>
          <p:spPr>
            <a:xfrm>
              <a:off x="5740825" y="1610225"/>
              <a:ext cx="62175" cy="36025"/>
            </a:xfrm>
            <a:custGeom>
              <a:avLst/>
              <a:gdLst/>
              <a:ahLst/>
              <a:cxnLst/>
              <a:rect l="l" t="t" r="r" b="b"/>
              <a:pathLst>
                <a:path w="2487" h="1441" extrusionOk="0">
                  <a:moveTo>
                    <a:pt x="2308" y="0"/>
                  </a:moveTo>
                  <a:cubicBezTo>
                    <a:pt x="1791" y="179"/>
                    <a:pt x="1333" y="497"/>
                    <a:pt x="776" y="537"/>
                  </a:cubicBezTo>
                  <a:cubicBezTo>
                    <a:pt x="597" y="477"/>
                    <a:pt x="637" y="298"/>
                    <a:pt x="597" y="199"/>
                  </a:cubicBezTo>
                  <a:cubicBezTo>
                    <a:pt x="378" y="199"/>
                    <a:pt x="239" y="298"/>
                    <a:pt x="239" y="517"/>
                  </a:cubicBezTo>
                  <a:cubicBezTo>
                    <a:pt x="179" y="597"/>
                    <a:pt x="179" y="676"/>
                    <a:pt x="179" y="776"/>
                  </a:cubicBezTo>
                  <a:cubicBezTo>
                    <a:pt x="140" y="836"/>
                    <a:pt x="100" y="915"/>
                    <a:pt x="40" y="995"/>
                  </a:cubicBezTo>
                  <a:cubicBezTo>
                    <a:pt x="20" y="1034"/>
                    <a:pt x="0" y="1114"/>
                    <a:pt x="0" y="1174"/>
                  </a:cubicBezTo>
                  <a:cubicBezTo>
                    <a:pt x="20" y="1174"/>
                    <a:pt x="40" y="1194"/>
                    <a:pt x="80" y="1213"/>
                  </a:cubicBezTo>
                  <a:lnTo>
                    <a:pt x="80" y="1393"/>
                  </a:lnTo>
                  <a:cubicBezTo>
                    <a:pt x="109" y="1422"/>
                    <a:pt x="149" y="1440"/>
                    <a:pt x="192" y="1440"/>
                  </a:cubicBezTo>
                  <a:cubicBezTo>
                    <a:pt x="207" y="1440"/>
                    <a:pt x="223" y="1438"/>
                    <a:pt x="239" y="1432"/>
                  </a:cubicBezTo>
                  <a:cubicBezTo>
                    <a:pt x="259" y="1412"/>
                    <a:pt x="299" y="1412"/>
                    <a:pt x="319" y="1393"/>
                  </a:cubicBezTo>
                  <a:cubicBezTo>
                    <a:pt x="378" y="1333"/>
                    <a:pt x="438" y="1313"/>
                    <a:pt x="498" y="1293"/>
                  </a:cubicBezTo>
                  <a:cubicBezTo>
                    <a:pt x="538" y="1293"/>
                    <a:pt x="617" y="1273"/>
                    <a:pt x="677" y="1233"/>
                  </a:cubicBezTo>
                  <a:cubicBezTo>
                    <a:pt x="717" y="1213"/>
                    <a:pt x="796" y="1194"/>
                    <a:pt x="836" y="1154"/>
                  </a:cubicBezTo>
                  <a:cubicBezTo>
                    <a:pt x="876" y="1134"/>
                    <a:pt x="896" y="1134"/>
                    <a:pt x="915" y="1114"/>
                  </a:cubicBezTo>
                  <a:cubicBezTo>
                    <a:pt x="975" y="1114"/>
                    <a:pt x="1035" y="1094"/>
                    <a:pt x="1095" y="1074"/>
                  </a:cubicBezTo>
                  <a:cubicBezTo>
                    <a:pt x="1234" y="1034"/>
                    <a:pt x="1393" y="1015"/>
                    <a:pt x="1512" y="975"/>
                  </a:cubicBezTo>
                  <a:cubicBezTo>
                    <a:pt x="1910" y="796"/>
                    <a:pt x="2368" y="676"/>
                    <a:pt x="2487" y="179"/>
                  </a:cubicBezTo>
                  <a:lnTo>
                    <a:pt x="23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5"/>
            <p:cNvSpPr/>
            <p:nvPr/>
          </p:nvSpPr>
          <p:spPr>
            <a:xfrm>
              <a:off x="5755750" y="1562975"/>
              <a:ext cx="54225" cy="30350"/>
            </a:xfrm>
            <a:custGeom>
              <a:avLst/>
              <a:gdLst/>
              <a:ahLst/>
              <a:cxnLst/>
              <a:rect l="l" t="t" r="r" b="b"/>
              <a:pathLst>
                <a:path w="2169" h="1214" extrusionOk="0">
                  <a:moveTo>
                    <a:pt x="1910" y="0"/>
                  </a:moveTo>
                  <a:cubicBezTo>
                    <a:pt x="1885" y="25"/>
                    <a:pt x="1846" y="42"/>
                    <a:pt x="1805" y="42"/>
                  </a:cubicBezTo>
                  <a:cubicBezTo>
                    <a:pt x="1779" y="42"/>
                    <a:pt x="1754" y="35"/>
                    <a:pt x="1731" y="20"/>
                  </a:cubicBezTo>
                  <a:cubicBezTo>
                    <a:pt x="1054" y="100"/>
                    <a:pt x="597" y="597"/>
                    <a:pt x="0" y="876"/>
                  </a:cubicBezTo>
                  <a:lnTo>
                    <a:pt x="0" y="1214"/>
                  </a:lnTo>
                  <a:cubicBezTo>
                    <a:pt x="677" y="836"/>
                    <a:pt x="1472" y="696"/>
                    <a:pt x="2089" y="219"/>
                  </a:cubicBezTo>
                  <a:cubicBezTo>
                    <a:pt x="2109" y="219"/>
                    <a:pt x="2109" y="199"/>
                    <a:pt x="2129" y="139"/>
                  </a:cubicBezTo>
                  <a:cubicBezTo>
                    <a:pt x="2168" y="100"/>
                    <a:pt x="2129" y="40"/>
                    <a:pt x="2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5"/>
            <p:cNvSpPr/>
            <p:nvPr/>
          </p:nvSpPr>
          <p:spPr>
            <a:xfrm>
              <a:off x="5811450" y="1550050"/>
              <a:ext cx="21900" cy="16425"/>
            </a:xfrm>
            <a:custGeom>
              <a:avLst/>
              <a:gdLst/>
              <a:ahLst/>
              <a:cxnLst/>
              <a:rect l="l" t="t" r="r" b="b"/>
              <a:pathLst>
                <a:path w="876" h="657" extrusionOk="0">
                  <a:moveTo>
                    <a:pt x="696" y="0"/>
                  </a:moveTo>
                  <a:cubicBezTo>
                    <a:pt x="398" y="0"/>
                    <a:pt x="139" y="20"/>
                    <a:pt x="0" y="338"/>
                  </a:cubicBezTo>
                  <a:cubicBezTo>
                    <a:pt x="60" y="517"/>
                    <a:pt x="199" y="557"/>
                    <a:pt x="318" y="656"/>
                  </a:cubicBezTo>
                  <a:cubicBezTo>
                    <a:pt x="557" y="617"/>
                    <a:pt x="756" y="517"/>
                    <a:pt x="875" y="338"/>
                  </a:cubicBezTo>
                  <a:cubicBezTo>
                    <a:pt x="736" y="259"/>
                    <a:pt x="696" y="139"/>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5"/>
            <p:cNvSpPr/>
            <p:nvPr/>
          </p:nvSpPr>
          <p:spPr>
            <a:xfrm>
              <a:off x="5728875" y="1623150"/>
              <a:ext cx="22425" cy="17925"/>
            </a:xfrm>
            <a:custGeom>
              <a:avLst/>
              <a:gdLst/>
              <a:ahLst/>
              <a:cxnLst/>
              <a:rect l="l" t="t" r="r" b="b"/>
              <a:pathLst>
                <a:path w="897" h="717" extrusionOk="0">
                  <a:moveTo>
                    <a:pt x="717" y="0"/>
                  </a:moveTo>
                  <a:cubicBezTo>
                    <a:pt x="419" y="100"/>
                    <a:pt x="81" y="120"/>
                    <a:pt x="1" y="498"/>
                  </a:cubicBezTo>
                  <a:cubicBezTo>
                    <a:pt x="21" y="577"/>
                    <a:pt x="21" y="637"/>
                    <a:pt x="21" y="716"/>
                  </a:cubicBezTo>
                  <a:cubicBezTo>
                    <a:pt x="120" y="696"/>
                    <a:pt x="260" y="696"/>
                    <a:pt x="359" y="677"/>
                  </a:cubicBezTo>
                  <a:cubicBezTo>
                    <a:pt x="419" y="617"/>
                    <a:pt x="498" y="577"/>
                    <a:pt x="558" y="517"/>
                  </a:cubicBezTo>
                  <a:cubicBezTo>
                    <a:pt x="657" y="418"/>
                    <a:pt x="797" y="458"/>
                    <a:pt x="896" y="358"/>
                  </a:cubicBezTo>
                  <a:cubicBezTo>
                    <a:pt x="856" y="259"/>
                    <a:pt x="777" y="12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5"/>
            <p:cNvSpPr/>
            <p:nvPr/>
          </p:nvSpPr>
          <p:spPr>
            <a:xfrm>
              <a:off x="5806975" y="1558500"/>
              <a:ext cx="12450" cy="9475"/>
            </a:xfrm>
            <a:custGeom>
              <a:avLst/>
              <a:gdLst/>
              <a:ahLst/>
              <a:cxnLst/>
              <a:rect l="l" t="t" r="r" b="b"/>
              <a:pathLst>
                <a:path w="498" h="379" extrusionOk="0">
                  <a:moveTo>
                    <a:pt x="179" y="0"/>
                  </a:moveTo>
                  <a:cubicBezTo>
                    <a:pt x="139" y="60"/>
                    <a:pt x="80" y="100"/>
                    <a:pt x="0" y="159"/>
                  </a:cubicBezTo>
                  <a:cubicBezTo>
                    <a:pt x="40" y="219"/>
                    <a:pt x="40" y="299"/>
                    <a:pt x="40" y="378"/>
                  </a:cubicBezTo>
                  <a:cubicBezTo>
                    <a:pt x="179" y="358"/>
                    <a:pt x="358" y="318"/>
                    <a:pt x="497" y="299"/>
                  </a:cubicBezTo>
                  <a:cubicBezTo>
                    <a:pt x="438" y="159"/>
                    <a:pt x="338"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5"/>
            <p:cNvSpPr/>
            <p:nvPr/>
          </p:nvSpPr>
          <p:spPr>
            <a:xfrm>
              <a:off x="5711475" y="1606225"/>
              <a:ext cx="12950" cy="8975"/>
            </a:xfrm>
            <a:custGeom>
              <a:avLst/>
              <a:gdLst/>
              <a:ahLst/>
              <a:cxnLst/>
              <a:rect l="l" t="t" r="r" b="b"/>
              <a:pathLst>
                <a:path w="518" h="359" extrusionOk="0">
                  <a:moveTo>
                    <a:pt x="149" y="0"/>
                  </a:moveTo>
                  <a:cubicBezTo>
                    <a:pt x="119" y="0"/>
                    <a:pt x="89" y="1"/>
                    <a:pt x="60" y="1"/>
                  </a:cubicBezTo>
                  <a:cubicBezTo>
                    <a:pt x="1" y="160"/>
                    <a:pt x="80" y="279"/>
                    <a:pt x="200" y="359"/>
                  </a:cubicBezTo>
                  <a:cubicBezTo>
                    <a:pt x="299" y="279"/>
                    <a:pt x="418" y="200"/>
                    <a:pt x="518" y="160"/>
                  </a:cubicBezTo>
                  <a:cubicBezTo>
                    <a:pt x="420" y="14"/>
                    <a:pt x="283" y="0"/>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5"/>
            <p:cNvSpPr/>
            <p:nvPr/>
          </p:nvSpPr>
          <p:spPr>
            <a:xfrm>
              <a:off x="5751800" y="1614700"/>
              <a:ext cx="8450" cy="9375"/>
            </a:xfrm>
            <a:custGeom>
              <a:avLst/>
              <a:gdLst/>
              <a:ahLst/>
              <a:cxnLst/>
              <a:rect l="l" t="t" r="r" b="b"/>
              <a:pathLst>
                <a:path w="338" h="375" extrusionOk="0">
                  <a:moveTo>
                    <a:pt x="158" y="0"/>
                  </a:moveTo>
                  <a:cubicBezTo>
                    <a:pt x="22" y="302"/>
                    <a:pt x="1" y="375"/>
                    <a:pt x="147" y="375"/>
                  </a:cubicBezTo>
                  <a:cubicBezTo>
                    <a:pt x="193" y="375"/>
                    <a:pt x="256" y="368"/>
                    <a:pt x="337" y="358"/>
                  </a:cubicBezTo>
                  <a:cubicBezTo>
                    <a:pt x="337" y="239"/>
                    <a:pt x="297" y="139"/>
                    <a:pt x="337" y="20"/>
                  </a:cubicBezTo>
                  <a:cubicBezTo>
                    <a:pt x="258" y="0"/>
                    <a:pt x="198" y="0"/>
                    <a:pt x="1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5"/>
            <p:cNvSpPr/>
            <p:nvPr/>
          </p:nvSpPr>
          <p:spPr>
            <a:xfrm>
              <a:off x="5828850" y="1575900"/>
              <a:ext cx="9475" cy="4000"/>
            </a:xfrm>
            <a:custGeom>
              <a:avLst/>
              <a:gdLst/>
              <a:ahLst/>
              <a:cxnLst/>
              <a:rect l="l" t="t" r="r" b="b"/>
              <a:pathLst>
                <a:path w="379" h="160" extrusionOk="0">
                  <a:moveTo>
                    <a:pt x="378" y="0"/>
                  </a:moveTo>
                  <a:cubicBezTo>
                    <a:pt x="239" y="0"/>
                    <a:pt x="100" y="20"/>
                    <a:pt x="0" y="160"/>
                  </a:cubicBezTo>
                  <a:lnTo>
                    <a:pt x="358" y="160"/>
                  </a:lnTo>
                  <a:cubicBezTo>
                    <a:pt x="358" y="100"/>
                    <a:pt x="378" y="6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5"/>
            <p:cNvSpPr/>
            <p:nvPr/>
          </p:nvSpPr>
          <p:spPr>
            <a:xfrm>
              <a:off x="5711475" y="1635575"/>
              <a:ext cx="4500" cy="3275"/>
            </a:xfrm>
            <a:custGeom>
              <a:avLst/>
              <a:gdLst/>
              <a:ahLst/>
              <a:cxnLst/>
              <a:rect l="l" t="t" r="r" b="b"/>
              <a:pathLst>
                <a:path w="180" h="131" extrusionOk="0">
                  <a:moveTo>
                    <a:pt x="180" y="1"/>
                  </a:moveTo>
                  <a:cubicBezTo>
                    <a:pt x="120" y="1"/>
                    <a:pt x="80" y="1"/>
                    <a:pt x="1" y="20"/>
                  </a:cubicBezTo>
                  <a:cubicBezTo>
                    <a:pt x="47" y="95"/>
                    <a:pt x="85" y="130"/>
                    <a:pt x="114" y="130"/>
                  </a:cubicBezTo>
                  <a:cubicBezTo>
                    <a:pt x="147" y="130"/>
                    <a:pt x="169" y="85"/>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5"/>
            <p:cNvSpPr/>
            <p:nvPr/>
          </p:nvSpPr>
          <p:spPr>
            <a:xfrm>
              <a:off x="5776125" y="1605750"/>
              <a:ext cx="52750" cy="30350"/>
            </a:xfrm>
            <a:custGeom>
              <a:avLst/>
              <a:gdLst/>
              <a:ahLst/>
              <a:cxnLst/>
              <a:rect l="l" t="t" r="r" b="b"/>
              <a:pathLst>
                <a:path w="2110" h="1214" extrusionOk="0">
                  <a:moveTo>
                    <a:pt x="2109" y="0"/>
                  </a:moveTo>
                  <a:cubicBezTo>
                    <a:pt x="1751" y="60"/>
                    <a:pt x="1393" y="179"/>
                    <a:pt x="1075" y="358"/>
                  </a:cubicBezTo>
                  <a:cubicBezTo>
                    <a:pt x="717" y="597"/>
                    <a:pt x="419" y="895"/>
                    <a:pt x="1" y="1015"/>
                  </a:cubicBezTo>
                  <a:cubicBezTo>
                    <a:pt x="21" y="1094"/>
                    <a:pt x="80" y="1154"/>
                    <a:pt x="120" y="1154"/>
                  </a:cubicBezTo>
                  <a:cubicBezTo>
                    <a:pt x="180" y="1174"/>
                    <a:pt x="220" y="1194"/>
                    <a:pt x="299" y="1194"/>
                  </a:cubicBezTo>
                  <a:cubicBezTo>
                    <a:pt x="319" y="1213"/>
                    <a:pt x="379" y="1213"/>
                    <a:pt x="399" y="1213"/>
                  </a:cubicBezTo>
                  <a:cubicBezTo>
                    <a:pt x="976" y="955"/>
                    <a:pt x="1552" y="656"/>
                    <a:pt x="2109" y="358"/>
                  </a:cubicBezTo>
                  <a:lnTo>
                    <a:pt x="21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5"/>
            <p:cNvSpPr/>
            <p:nvPr/>
          </p:nvSpPr>
          <p:spPr>
            <a:xfrm>
              <a:off x="5748775" y="1630600"/>
              <a:ext cx="37325" cy="14950"/>
            </a:xfrm>
            <a:custGeom>
              <a:avLst/>
              <a:gdLst/>
              <a:ahLst/>
              <a:cxnLst/>
              <a:rect l="l" t="t" r="r" b="b"/>
              <a:pathLst>
                <a:path w="1493" h="598" extrusionOk="0">
                  <a:moveTo>
                    <a:pt x="1095" y="1"/>
                  </a:moveTo>
                  <a:cubicBezTo>
                    <a:pt x="956" y="21"/>
                    <a:pt x="777" y="21"/>
                    <a:pt x="617" y="60"/>
                  </a:cubicBezTo>
                  <a:cubicBezTo>
                    <a:pt x="578" y="100"/>
                    <a:pt x="498" y="160"/>
                    <a:pt x="458" y="219"/>
                  </a:cubicBezTo>
                  <a:cubicBezTo>
                    <a:pt x="399" y="279"/>
                    <a:pt x="319" y="319"/>
                    <a:pt x="279" y="379"/>
                  </a:cubicBezTo>
                  <a:cubicBezTo>
                    <a:pt x="200" y="398"/>
                    <a:pt x="160" y="398"/>
                    <a:pt x="100" y="398"/>
                  </a:cubicBezTo>
                  <a:cubicBezTo>
                    <a:pt x="80" y="418"/>
                    <a:pt x="60" y="478"/>
                    <a:pt x="1" y="478"/>
                  </a:cubicBezTo>
                  <a:cubicBezTo>
                    <a:pt x="21" y="518"/>
                    <a:pt x="60" y="558"/>
                    <a:pt x="80" y="578"/>
                  </a:cubicBezTo>
                  <a:cubicBezTo>
                    <a:pt x="259" y="597"/>
                    <a:pt x="458" y="597"/>
                    <a:pt x="617" y="597"/>
                  </a:cubicBezTo>
                  <a:cubicBezTo>
                    <a:pt x="916" y="518"/>
                    <a:pt x="1214" y="418"/>
                    <a:pt x="1493" y="259"/>
                  </a:cubicBezTo>
                  <a:lnTo>
                    <a:pt x="1453" y="200"/>
                  </a:lnTo>
                  <a:cubicBezTo>
                    <a:pt x="1353" y="120"/>
                    <a:pt x="1214" y="120"/>
                    <a:pt x="1154" y="60"/>
                  </a:cubicBezTo>
                  <a:lnTo>
                    <a:pt x="10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5"/>
            <p:cNvSpPr/>
            <p:nvPr/>
          </p:nvSpPr>
          <p:spPr>
            <a:xfrm>
              <a:off x="5724400" y="1560450"/>
              <a:ext cx="26900" cy="19950"/>
            </a:xfrm>
            <a:custGeom>
              <a:avLst/>
              <a:gdLst/>
              <a:ahLst/>
              <a:cxnLst/>
              <a:rect l="l" t="t" r="r" b="b"/>
              <a:pathLst>
                <a:path w="1076" h="798" extrusionOk="0">
                  <a:moveTo>
                    <a:pt x="738" y="1"/>
                  </a:moveTo>
                  <a:cubicBezTo>
                    <a:pt x="676" y="1"/>
                    <a:pt x="614" y="25"/>
                    <a:pt x="558" y="81"/>
                  </a:cubicBezTo>
                  <a:cubicBezTo>
                    <a:pt x="379" y="221"/>
                    <a:pt x="180" y="400"/>
                    <a:pt x="1" y="579"/>
                  </a:cubicBezTo>
                  <a:cubicBezTo>
                    <a:pt x="1" y="698"/>
                    <a:pt x="140" y="698"/>
                    <a:pt x="180" y="738"/>
                  </a:cubicBezTo>
                  <a:lnTo>
                    <a:pt x="200" y="797"/>
                  </a:lnTo>
                  <a:cubicBezTo>
                    <a:pt x="498" y="797"/>
                    <a:pt x="657" y="519"/>
                    <a:pt x="896" y="439"/>
                  </a:cubicBezTo>
                  <a:cubicBezTo>
                    <a:pt x="956" y="380"/>
                    <a:pt x="996" y="320"/>
                    <a:pt x="1075" y="221"/>
                  </a:cubicBezTo>
                  <a:cubicBezTo>
                    <a:pt x="996" y="181"/>
                    <a:pt x="956" y="101"/>
                    <a:pt x="876" y="42"/>
                  </a:cubicBezTo>
                  <a:cubicBezTo>
                    <a:pt x="833" y="16"/>
                    <a:pt x="786" y="1"/>
                    <a:pt x="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5"/>
            <p:cNvSpPr/>
            <p:nvPr/>
          </p:nvSpPr>
          <p:spPr>
            <a:xfrm>
              <a:off x="5763700" y="1545550"/>
              <a:ext cx="12950" cy="8000"/>
            </a:xfrm>
            <a:custGeom>
              <a:avLst/>
              <a:gdLst/>
              <a:ahLst/>
              <a:cxnLst/>
              <a:rect l="l" t="t" r="r" b="b"/>
              <a:pathLst>
                <a:path w="518" h="320" extrusionOk="0">
                  <a:moveTo>
                    <a:pt x="448" y="1"/>
                  </a:moveTo>
                  <a:cubicBezTo>
                    <a:pt x="251" y="1"/>
                    <a:pt x="54" y="17"/>
                    <a:pt x="0" y="319"/>
                  </a:cubicBezTo>
                  <a:cubicBezTo>
                    <a:pt x="199" y="240"/>
                    <a:pt x="398" y="200"/>
                    <a:pt x="518" y="1"/>
                  </a:cubicBezTo>
                  <a:cubicBezTo>
                    <a:pt x="495" y="1"/>
                    <a:pt x="471"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5"/>
            <p:cNvSpPr/>
            <p:nvPr/>
          </p:nvSpPr>
          <p:spPr>
            <a:xfrm>
              <a:off x="5751275" y="1551900"/>
              <a:ext cx="8975" cy="6250"/>
            </a:xfrm>
            <a:custGeom>
              <a:avLst/>
              <a:gdLst/>
              <a:ahLst/>
              <a:cxnLst/>
              <a:rect l="l" t="t" r="r" b="b"/>
              <a:pathLst>
                <a:path w="359" h="250" extrusionOk="0">
                  <a:moveTo>
                    <a:pt x="191" y="0"/>
                  </a:moveTo>
                  <a:cubicBezTo>
                    <a:pt x="84" y="0"/>
                    <a:pt x="57" y="158"/>
                    <a:pt x="0" y="244"/>
                  </a:cubicBezTo>
                  <a:cubicBezTo>
                    <a:pt x="25" y="247"/>
                    <a:pt x="50" y="249"/>
                    <a:pt x="73" y="249"/>
                  </a:cubicBezTo>
                  <a:cubicBezTo>
                    <a:pt x="196" y="249"/>
                    <a:pt x="291" y="202"/>
                    <a:pt x="358" y="85"/>
                  </a:cubicBezTo>
                  <a:cubicBezTo>
                    <a:pt x="286" y="24"/>
                    <a:pt x="232"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5"/>
            <p:cNvSpPr/>
            <p:nvPr/>
          </p:nvSpPr>
          <p:spPr>
            <a:xfrm>
              <a:off x="5738325" y="1558500"/>
              <a:ext cx="9475" cy="4500"/>
            </a:xfrm>
            <a:custGeom>
              <a:avLst/>
              <a:gdLst/>
              <a:ahLst/>
              <a:cxnLst/>
              <a:rect l="l" t="t" r="r" b="b"/>
              <a:pathLst>
                <a:path w="379" h="180" extrusionOk="0">
                  <a:moveTo>
                    <a:pt x="379" y="0"/>
                  </a:moveTo>
                  <a:cubicBezTo>
                    <a:pt x="220" y="0"/>
                    <a:pt x="81" y="20"/>
                    <a:pt x="1" y="179"/>
                  </a:cubicBezTo>
                  <a:cubicBezTo>
                    <a:pt x="100" y="159"/>
                    <a:pt x="220" y="159"/>
                    <a:pt x="319" y="159"/>
                  </a:cubicBezTo>
                  <a:cubicBezTo>
                    <a:pt x="319" y="100"/>
                    <a:pt x="339" y="6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5"/>
            <p:cNvSpPr/>
            <p:nvPr/>
          </p:nvSpPr>
          <p:spPr>
            <a:xfrm>
              <a:off x="5720425" y="1575400"/>
              <a:ext cx="8000" cy="4675"/>
            </a:xfrm>
            <a:custGeom>
              <a:avLst/>
              <a:gdLst/>
              <a:ahLst/>
              <a:cxnLst/>
              <a:rect l="l" t="t" r="r" b="b"/>
              <a:pathLst>
                <a:path w="320" h="187" extrusionOk="0">
                  <a:moveTo>
                    <a:pt x="140" y="1"/>
                  </a:moveTo>
                  <a:cubicBezTo>
                    <a:pt x="120" y="1"/>
                    <a:pt x="60" y="1"/>
                    <a:pt x="1" y="40"/>
                  </a:cubicBezTo>
                  <a:cubicBezTo>
                    <a:pt x="48" y="151"/>
                    <a:pt x="145" y="186"/>
                    <a:pt x="243" y="186"/>
                  </a:cubicBezTo>
                  <a:cubicBezTo>
                    <a:pt x="269" y="186"/>
                    <a:pt x="294" y="184"/>
                    <a:pt x="319" y="180"/>
                  </a:cubicBezTo>
                  <a:cubicBezTo>
                    <a:pt x="259" y="100"/>
                    <a:pt x="200" y="40"/>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5"/>
            <p:cNvSpPr/>
            <p:nvPr/>
          </p:nvSpPr>
          <p:spPr>
            <a:xfrm>
              <a:off x="5798500" y="1562650"/>
              <a:ext cx="4500" cy="2100"/>
            </a:xfrm>
            <a:custGeom>
              <a:avLst/>
              <a:gdLst/>
              <a:ahLst/>
              <a:cxnLst/>
              <a:rect l="l" t="t" r="r" b="b"/>
              <a:pathLst>
                <a:path w="180" h="84" extrusionOk="0">
                  <a:moveTo>
                    <a:pt x="112" y="0"/>
                  </a:moveTo>
                  <a:cubicBezTo>
                    <a:pt x="81" y="0"/>
                    <a:pt x="48" y="10"/>
                    <a:pt x="1" y="33"/>
                  </a:cubicBezTo>
                  <a:cubicBezTo>
                    <a:pt x="36" y="68"/>
                    <a:pt x="63" y="84"/>
                    <a:pt x="88" y="84"/>
                  </a:cubicBezTo>
                  <a:cubicBezTo>
                    <a:pt x="119" y="84"/>
                    <a:pt x="146" y="58"/>
                    <a:pt x="180" y="13"/>
                  </a:cubicBezTo>
                  <a:cubicBezTo>
                    <a:pt x="155" y="5"/>
                    <a:pt x="134" y="0"/>
                    <a:pt x="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5"/>
            <p:cNvSpPr/>
            <p:nvPr/>
          </p:nvSpPr>
          <p:spPr>
            <a:xfrm>
              <a:off x="5688600" y="1808025"/>
              <a:ext cx="64175" cy="46900"/>
            </a:xfrm>
            <a:custGeom>
              <a:avLst/>
              <a:gdLst/>
              <a:ahLst/>
              <a:cxnLst/>
              <a:rect l="l" t="t" r="r" b="b"/>
              <a:pathLst>
                <a:path w="2567" h="1876" extrusionOk="0">
                  <a:moveTo>
                    <a:pt x="2015" y="0"/>
                  </a:moveTo>
                  <a:cubicBezTo>
                    <a:pt x="1907" y="0"/>
                    <a:pt x="1793" y="25"/>
                    <a:pt x="1672" y="65"/>
                  </a:cubicBezTo>
                  <a:cubicBezTo>
                    <a:pt x="1612" y="85"/>
                    <a:pt x="1532" y="125"/>
                    <a:pt x="1493" y="164"/>
                  </a:cubicBezTo>
                  <a:cubicBezTo>
                    <a:pt x="1433" y="204"/>
                    <a:pt x="1413" y="264"/>
                    <a:pt x="1393" y="324"/>
                  </a:cubicBezTo>
                  <a:lnTo>
                    <a:pt x="1473" y="344"/>
                  </a:lnTo>
                  <a:lnTo>
                    <a:pt x="1393" y="363"/>
                  </a:lnTo>
                  <a:cubicBezTo>
                    <a:pt x="1363" y="353"/>
                    <a:pt x="1338" y="348"/>
                    <a:pt x="1314" y="348"/>
                  </a:cubicBezTo>
                  <a:cubicBezTo>
                    <a:pt x="1289" y="348"/>
                    <a:pt x="1264" y="353"/>
                    <a:pt x="1234" y="363"/>
                  </a:cubicBezTo>
                  <a:lnTo>
                    <a:pt x="1174" y="383"/>
                  </a:lnTo>
                  <a:cubicBezTo>
                    <a:pt x="1075" y="443"/>
                    <a:pt x="916" y="443"/>
                    <a:pt x="816" y="503"/>
                  </a:cubicBezTo>
                  <a:cubicBezTo>
                    <a:pt x="637" y="642"/>
                    <a:pt x="438" y="741"/>
                    <a:pt x="319" y="940"/>
                  </a:cubicBezTo>
                  <a:cubicBezTo>
                    <a:pt x="219" y="1259"/>
                    <a:pt x="1" y="1577"/>
                    <a:pt x="399" y="1875"/>
                  </a:cubicBezTo>
                  <a:cubicBezTo>
                    <a:pt x="478" y="1875"/>
                    <a:pt x="538" y="1875"/>
                    <a:pt x="617" y="1835"/>
                  </a:cubicBezTo>
                  <a:lnTo>
                    <a:pt x="597" y="1776"/>
                  </a:lnTo>
                  <a:cubicBezTo>
                    <a:pt x="697" y="1716"/>
                    <a:pt x="776" y="1557"/>
                    <a:pt x="916" y="1557"/>
                  </a:cubicBezTo>
                  <a:cubicBezTo>
                    <a:pt x="995" y="1557"/>
                    <a:pt x="1035" y="1537"/>
                    <a:pt x="1115" y="1517"/>
                  </a:cubicBezTo>
                  <a:cubicBezTo>
                    <a:pt x="1174" y="1477"/>
                    <a:pt x="1214" y="1458"/>
                    <a:pt x="1274" y="1458"/>
                  </a:cubicBezTo>
                  <a:cubicBezTo>
                    <a:pt x="1333" y="1418"/>
                    <a:pt x="1393" y="1378"/>
                    <a:pt x="1473" y="1338"/>
                  </a:cubicBezTo>
                  <a:cubicBezTo>
                    <a:pt x="1513" y="1318"/>
                    <a:pt x="1572" y="1278"/>
                    <a:pt x="1612" y="1278"/>
                  </a:cubicBezTo>
                  <a:cubicBezTo>
                    <a:pt x="1731" y="1139"/>
                    <a:pt x="1871" y="1020"/>
                    <a:pt x="1990" y="881"/>
                  </a:cubicBezTo>
                  <a:cubicBezTo>
                    <a:pt x="2030" y="861"/>
                    <a:pt x="2089" y="841"/>
                    <a:pt x="2129" y="781"/>
                  </a:cubicBezTo>
                  <a:lnTo>
                    <a:pt x="2169" y="761"/>
                  </a:lnTo>
                  <a:cubicBezTo>
                    <a:pt x="2209" y="702"/>
                    <a:pt x="2288" y="662"/>
                    <a:pt x="2328" y="602"/>
                  </a:cubicBezTo>
                  <a:cubicBezTo>
                    <a:pt x="2428" y="542"/>
                    <a:pt x="2527" y="463"/>
                    <a:pt x="2567" y="344"/>
                  </a:cubicBezTo>
                  <a:cubicBezTo>
                    <a:pt x="2409" y="94"/>
                    <a:pt x="2225"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5"/>
            <p:cNvSpPr/>
            <p:nvPr/>
          </p:nvSpPr>
          <p:spPr>
            <a:xfrm>
              <a:off x="5564775" y="1904125"/>
              <a:ext cx="39300" cy="28875"/>
            </a:xfrm>
            <a:custGeom>
              <a:avLst/>
              <a:gdLst/>
              <a:ahLst/>
              <a:cxnLst/>
              <a:rect l="l" t="t" r="r" b="b"/>
              <a:pathLst>
                <a:path w="1572" h="1155" extrusionOk="0">
                  <a:moveTo>
                    <a:pt x="615" y="1"/>
                  </a:moveTo>
                  <a:cubicBezTo>
                    <a:pt x="582" y="1"/>
                    <a:pt x="547" y="21"/>
                    <a:pt x="518" y="60"/>
                  </a:cubicBezTo>
                  <a:cubicBezTo>
                    <a:pt x="319" y="200"/>
                    <a:pt x="20" y="279"/>
                    <a:pt x="0" y="597"/>
                  </a:cubicBezTo>
                  <a:cubicBezTo>
                    <a:pt x="80" y="776"/>
                    <a:pt x="179" y="955"/>
                    <a:pt x="179" y="1154"/>
                  </a:cubicBezTo>
                  <a:cubicBezTo>
                    <a:pt x="219" y="1154"/>
                    <a:pt x="279" y="1115"/>
                    <a:pt x="358" y="1095"/>
                  </a:cubicBezTo>
                  <a:cubicBezTo>
                    <a:pt x="458" y="995"/>
                    <a:pt x="597" y="1055"/>
                    <a:pt x="697" y="955"/>
                  </a:cubicBezTo>
                  <a:cubicBezTo>
                    <a:pt x="1015" y="856"/>
                    <a:pt x="1293" y="657"/>
                    <a:pt x="1572" y="418"/>
                  </a:cubicBezTo>
                  <a:cubicBezTo>
                    <a:pt x="1552" y="60"/>
                    <a:pt x="1274" y="80"/>
                    <a:pt x="1015" y="60"/>
                  </a:cubicBezTo>
                  <a:lnTo>
                    <a:pt x="697" y="60"/>
                  </a:lnTo>
                  <a:cubicBezTo>
                    <a:pt x="677" y="21"/>
                    <a:pt x="647" y="1"/>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5"/>
            <p:cNvSpPr/>
            <p:nvPr/>
          </p:nvSpPr>
          <p:spPr>
            <a:xfrm>
              <a:off x="5676175" y="1831025"/>
              <a:ext cx="23400" cy="27875"/>
            </a:xfrm>
            <a:custGeom>
              <a:avLst/>
              <a:gdLst/>
              <a:ahLst/>
              <a:cxnLst/>
              <a:rect l="l" t="t" r="r" b="b"/>
              <a:pathLst>
                <a:path w="936" h="1115" extrusionOk="0">
                  <a:moveTo>
                    <a:pt x="796" y="0"/>
                  </a:moveTo>
                  <a:cubicBezTo>
                    <a:pt x="679" y="0"/>
                    <a:pt x="588" y="114"/>
                    <a:pt x="498" y="160"/>
                  </a:cubicBezTo>
                  <a:cubicBezTo>
                    <a:pt x="299" y="299"/>
                    <a:pt x="0" y="398"/>
                    <a:pt x="199" y="717"/>
                  </a:cubicBezTo>
                  <a:cubicBezTo>
                    <a:pt x="378" y="756"/>
                    <a:pt x="498" y="896"/>
                    <a:pt x="577" y="1055"/>
                  </a:cubicBezTo>
                  <a:cubicBezTo>
                    <a:pt x="597" y="1095"/>
                    <a:pt x="627" y="1114"/>
                    <a:pt x="657" y="1114"/>
                  </a:cubicBezTo>
                  <a:cubicBezTo>
                    <a:pt x="687" y="1114"/>
                    <a:pt x="716" y="1095"/>
                    <a:pt x="736" y="1055"/>
                  </a:cubicBezTo>
                  <a:cubicBezTo>
                    <a:pt x="776" y="1035"/>
                    <a:pt x="796" y="1035"/>
                    <a:pt x="836" y="1035"/>
                  </a:cubicBezTo>
                  <a:cubicBezTo>
                    <a:pt x="915" y="1015"/>
                    <a:pt x="935" y="955"/>
                    <a:pt x="915" y="876"/>
                  </a:cubicBezTo>
                  <a:cubicBezTo>
                    <a:pt x="697" y="617"/>
                    <a:pt x="896" y="339"/>
                    <a:pt x="915" y="40"/>
                  </a:cubicBezTo>
                  <a:cubicBezTo>
                    <a:pt x="872" y="11"/>
                    <a:pt x="833" y="0"/>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5"/>
            <p:cNvSpPr/>
            <p:nvPr/>
          </p:nvSpPr>
          <p:spPr>
            <a:xfrm>
              <a:off x="5703025" y="1844875"/>
              <a:ext cx="10475" cy="7550"/>
            </a:xfrm>
            <a:custGeom>
              <a:avLst/>
              <a:gdLst/>
              <a:ahLst/>
              <a:cxnLst/>
              <a:rect l="l" t="t" r="r" b="b"/>
              <a:pathLst>
                <a:path w="419" h="302" extrusionOk="0">
                  <a:moveTo>
                    <a:pt x="341" y="1"/>
                  </a:moveTo>
                  <a:cubicBezTo>
                    <a:pt x="140" y="1"/>
                    <a:pt x="37" y="101"/>
                    <a:pt x="1" y="302"/>
                  </a:cubicBezTo>
                  <a:cubicBezTo>
                    <a:pt x="100" y="262"/>
                    <a:pt x="219" y="202"/>
                    <a:pt x="319" y="143"/>
                  </a:cubicBezTo>
                  <a:cubicBezTo>
                    <a:pt x="398" y="143"/>
                    <a:pt x="418" y="83"/>
                    <a:pt x="398" y="3"/>
                  </a:cubicBezTo>
                  <a:cubicBezTo>
                    <a:pt x="379" y="2"/>
                    <a:pt x="359"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5"/>
            <p:cNvSpPr/>
            <p:nvPr/>
          </p:nvSpPr>
          <p:spPr>
            <a:xfrm>
              <a:off x="5611525" y="1915075"/>
              <a:ext cx="11950" cy="7975"/>
            </a:xfrm>
            <a:custGeom>
              <a:avLst/>
              <a:gdLst/>
              <a:ahLst/>
              <a:cxnLst/>
              <a:rect l="l" t="t" r="r" b="b"/>
              <a:pathLst>
                <a:path w="478" h="319" extrusionOk="0">
                  <a:moveTo>
                    <a:pt x="378" y="0"/>
                  </a:moveTo>
                  <a:lnTo>
                    <a:pt x="378" y="0"/>
                  </a:lnTo>
                  <a:cubicBezTo>
                    <a:pt x="219" y="60"/>
                    <a:pt x="80" y="140"/>
                    <a:pt x="0" y="279"/>
                  </a:cubicBezTo>
                  <a:cubicBezTo>
                    <a:pt x="120" y="319"/>
                    <a:pt x="219" y="319"/>
                    <a:pt x="338" y="319"/>
                  </a:cubicBezTo>
                  <a:cubicBezTo>
                    <a:pt x="438" y="219"/>
                    <a:pt x="478" y="14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5"/>
            <p:cNvSpPr/>
            <p:nvPr/>
          </p:nvSpPr>
          <p:spPr>
            <a:xfrm>
              <a:off x="5673175" y="1866325"/>
              <a:ext cx="8500" cy="4500"/>
            </a:xfrm>
            <a:custGeom>
              <a:avLst/>
              <a:gdLst/>
              <a:ahLst/>
              <a:cxnLst/>
              <a:rect l="l" t="t" r="r" b="b"/>
              <a:pathLst>
                <a:path w="340" h="180" extrusionOk="0">
                  <a:moveTo>
                    <a:pt x="339" y="1"/>
                  </a:moveTo>
                  <a:lnTo>
                    <a:pt x="339" y="1"/>
                  </a:lnTo>
                  <a:cubicBezTo>
                    <a:pt x="200" y="21"/>
                    <a:pt x="61" y="41"/>
                    <a:pt x="1" y="180"/>
                  </a:cubicBezTo>
                  <a:cubicBezTo>
                    <a:pt x="140" y="180"/>
                    <a:pt x="260" y="14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5"/>
            <p:cNvSpPr/>
            <p:nvPr/>
          </p:nvSpPr>
          <p:spPr>
            <a:xfrm>
              <a:off x="5619975" y="1914575"/>
              <a:ext cx="5000" cy="8475"/>
            </a:xfrm>
            <a:custGeom>
              <a:avLst/>
              <a:gdLst/>
              <a:ahLst/>
              <a:cxnLst/>
              <a:rect l="l" t="t" r="r" b="b"/>
              <a:pathLst>
                <a:path w="200" h="339" extrusionOk="0">
                  <a:moveTo>
                    <a:pt x="199" y="0"/>
                  </a:moveTo>
                  <a:cubicBezTo>
                    <a:pt x="140" y="20"/>
                    <a:pt x="80" y="20"/>
                    <a:pt x="40" y="60"/>
                  </a:cubicBezTo>
                  <a:cubicBezTo>
                    <a:pt x="40" y="160"/>
                    <a:pt x="0" y="239"/>
                    <a:pt x="0" y="339"/>
                  </a:cubicBezTo>
                  <a:cubicBezTo>
                    <a:pt x="180"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5"/>
            <p:cNvSpPr/>
            <p:nvPr/>
          </p:nvSpPr>
          <p:spPr>
            <a:xfrm>
              <a:off x="5572725" y="1927400"/>
              <a:ext cx="8975" cy="4100"/>
            </a:xfrm>
            <a:custGeom>
              <a:avLst/>
              <a:gdLst/>
              <a:ahLst/>
              <a:cxnLst/>
              <a:rect l="l" t="t" r="r" b="b"/>
              <a:pathLst>
                <a:path w="359" h="164" extrusionOk="0">
                  <a:moveTo>
                    <a:pt x="300" y="1"/>
                  </a:moveTo>
                  <a:cubicBezTo>
                    <a:pt x="170" y="1"/>
                    <a:pt x="70" y="60"/>
                    <a:pt x="1" y="164"/>
                  </a:cubicBezTo>
                  <a:cubicBezTo>
                    <a:pt x="160" y="164"/>
                    <a:pt x="279" y="124"/>
                    <a:pt x="359" y="5"/>
                  </a:cubicBezTo>
                  <a:cubicBezTo>
                    <a:pt x="339" y="2"/>
                    <a:pt x="319"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5"/>
            <p:cNvSpPr/>
            <p:nvPr/>
          </p:nvSpPr>
          <p:spPr>
            <a:xfrm>
              <a:off x="5649325" y="1883750"/>
              <a:ext cx="6475" cy="3500"/>
            </a:xfrm>
            <a:custGeom>
              <a:avLst/>
              <a:gdLst/>
              <a:ahLst/>
              <a:cxnLst/>
              <a:rect l="l" t="t" r="r" b="b"/>
              <a:pathLst>
                <a:path w="259" h="140" extrusionOk="0">
                  <a:moveTo>
                    <a:pt x="259" y="0"/>
                  </a:moveTo>
                  <a:lnTo>
                    <a:pt x="259" y="0"/>
                  </a:lnTo>
                  <a:cubicBezTo>
                    <a:pt x="179" y="40"/>
                    <a:pt x="80" y="100"/>
                    <a:pt x="0" y="139"/>
                  </a:cubicBezTo>
                  <a:cubicBezTo>
                    <a:pt x="100" y="139"/>
                    <a:pt x="199" y="10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5"/>
            <p:cNvSpPr/>
            <p:nvPr/>
          </p:nvSpPr>
          <p:spPr>
            <a:xfrm>
              <a:off x="5710975" y="1845950"/>
              <a:ext cx="5000" cy="3000"/>
            </a:xfrm>
            <a:custGeom>
              <a:avLst/>
              <a:gdLst/>
              <a:ahLst/>
              <a:cxnLst/>
              <a:rect l="l" t="t" r="r" b="b"/>
              <a:pathLst>
                <a:path w="200" h="120" extrusionOk="0">
                  <a:moveTo>
                    <a:pt x="80" y="0"/>
                  </a:moveTo>
                  <a:cubicBezTo>
                    <a:pt x="41" y="20"/>
                    <a:pt x="21" y="60"/>
                    <a:pt x="1" y="120"/>
                  </a:cubicBezTo>
                  <a:cubicBezTo>
                    <a:pt x="80" y="60"/>
                    <a:pt x="140" y="40"/>
                    <a:pt x="200" y="20"/>
                  </a:cubicBezTo>
                  <a:cubicBezTo>
                    <a:pt x="180" y="0"/>
                    <a:pt x="120" y="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5"/>
            <p:cNvSpPr/>
            <p:nvPr/>
          </p:nvSpPr>
          <p:spPr>
            <a:xfrm>
              <a:off x="5719450" y="1841475"/>
              <a:ext cx="4975" cy="3000"/>
            </a:xfrm>
            <a:custGeom>
              <a:avLst/>
              <a:gdLst/>
              <a:ahLst/>
              <a:cxnLst/>
              <a:rect l="l" t="t" r="r" b="b"/>
              <a:pathLst>
                <a:path w="199" h="120" extrusionOk="0">
                  <a:moveTo>
                    <a:pt x="199" y="0"/>
                  </a:moveTo>
                  <a:lnTo>
                    <a:pt x="199" y="0"/>
                  </a:lnTo>
                  <a:cubicBezTo>
                    <a:pt x="139" y="40"/>
                    <a:pt x="80" y="80"/>
                    <a:pt x="0" y="120"/>
                  </a:cubicBezTo>
                  <a:cubicBezTo>
                    <a:pt x="80" y="80"/>
                    <a:pt x="159" y="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5"/>
            <p:cNvSpPr/>
            <p:nvPr/>
          </p:nvSpPr>
          <p:spPr>
            <a:xfrm>
              <a:off x="5686125" y="1871800"/>
              <a:ext cx="5500" cy="3000"/>
            </a:xfrm>
            <a:custGeom>
              <a:avLst/>
              <a:gdLst/>
              <a:ahLst/>
              <a:cxnLst/>
              <a:rect l="l" t="t" r="r" b="b"/>
              <a:pathLst>
                <a:path w="220" h="120" extrusionOk="0">
                  <a:moveTo>
                    <a:pt x="219" y="1"/>
                  </a:moveTo>
                  <a:cubicBezTo>
                    <a:pt x="213" y="4"/>
                    <a:pt x="208" y="7"/>
                    <a:pt x="204" y="12"/>
                  </a:cubicBezTo>
                  <a:lnTo>
                    <a:pt x="204" y="12"/>
                  </a:lnTo>
                  <a:cubicBezTo>
                    <a:pt x="209" y="8"/>
                    <a:pt x="214" y="4"/>
                    <a:pt x="219" y="1"/>
                  </a:cubicBezTo>
                  <a:close/>
                  <a:moveTo>
                    <a:pt x="204" y="12"/>
                  </a:moveTo>
                  <a:lnTo>
                    <a:pt x="204" y="12"/>
                  </a:lnTo>
                  <a:cubicBezTo>
                    <a:pt x="132" y="63"/>
                    <a:pt x="75" y="83"/>
                    <a:pt x="0" y="120"/>
                  </a:cubicBezTo>
                  <a:lnTo>
                    <a:pt x="139" y="120"/>
                  </a:lnTo>
                  <a:cubicBezTo>
                    <a:pt x="173" y="86"/>
                    <a:pt x="178" y="37"/>
                    <a:pt x="204"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5"/>
            <p:cNvSpPr/>
            <p:nvPr/>
          </p:nvSpPr>
          <p:spPr>
            <a:xfrm>
              <a:off x="5668225" y="1870800"/>
              <a:ext cx="4975" cy="4000"/>
            </a:xfrm>
            <a:custGeom>
              <a:avLst/>
              <a:gdLst/>
              <a:ahLst/>
              <a:cxnLst/>
              <a:rect l="l" t="t" r="r" b="b"/>
              <a:pathLst>
                <a:path w="199" h="160" extrusionOk="0">
                  <a:moveTo>
                    <a:pt x="0" y="160"/>
                  </a:moveTo>
                  <a:cubicBezTo>
                    <a:pt x="60" y="120"/>
                    <a:pt x="119" y="61"/>
                    <a:pt x="199" y="1"/>
                  </a:cubicBezTo>
                  <a:cubicBezTo>
                    <a:pt x="119" y="61"/>
                    <a:pt x="60" y="120"/>
                    <a:pt x="0" y="1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5"/>
            <p:cNvSpPr/>
            <p:nvPr/>
          </p:nvSpPr>
          <p:spPr>
            <a:xfrm>
              <a:off x="5694575" y="1866825"/>
              <a:ext cx="5000" cy="3025"/>
            </a:xfrm>
            <a:custGeom>
              <a:avLst/>
              <a:gdLst/>
              <a:ahLst/>
              <a:cxnLst/>
              <a:rect l="l" t="t" r="r" b="b"/>
              <a:pathLst>
                <a:path w="200" h="121" extrusionOk="0">
                  <a:moveTo>
                    <a:pt x="199" y="1"/>
                  </a:moveTo>
                  <a:lnTo>
                    <a:pt x="199" y="1"/>
                  </a:lnTo>
                  <a:cubicBezTo>
                    <a:pt x="140" y="60"/>
                    <a:pt x="80" y="80"/>
                    <a:pt x="0" y="120"/>
                  </a:cubicBezTo>
                  <a:lnTo>
                    <a:pt x="160" y="120"/>
                  </a:lnTo>
                  <a:cubicBezTo>
                    <a:pt x="160" y="8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5"/>
            <p:cNvSpPr/>
            <p:nvPr/>
          </p:nvSpPr>
          <p:spPr>
            <a:xfrm>
              <a:off x="5673175" y="1879750"/>
              <a:ext cx="4025" cy="4225"/>
            </a:xfrm>
            <a:custGeom>
              <a:avLst/>
              <a:gdLst/>
              <a:ahLst/>
              <a:cxnLst/>
              <a:rect l="l" t="t" r="r" b="b"/>
              <a:pathLst>
                <a:path w="161" h="169" extrusionOk="0">
                  <a:moveTo>
                    <a:pt x="160" y="1"/>
                  </a:moveTo>
                  <a:lnTo>
                    <a:pt x="160" y="1"/>
                  </a:lnTo>
                  <a:cubicBezTo>
                    <a:pt x="120" y="61"/>
                    <a:pt x="41" y="100"/>
                    <a:pt x="1" y="160"/>
                  </a:cubicBezTo>
                  <a:cubicBezTo>
                    <a:pt x="14" y="167"/>
                    <a:pt x="30" y="169"/>
                    <a:pt x="46" y="169"/>
                  </a:cubicBezTo>
                  <a:cubicBezTo>
                    <a:pt x="78" y="169"/>
                    <a:pt x="114" y="160"/>
                    <a:pt x="140" y="160"/>
                  </a:cubicBezTo>
                  <a:cubicBezTo>
                    <a:pt x="140" y="100"/>
                    <a:pt x="160" y="6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5"/>
            <p:cNvSpPr/>
            <p:nvPr/>
          </p:nvSpPr>
          <p:spPr>
            <a:xfrm>
              <a:off x="5655775" y="1880750"/>
              <a:ext cx="4000" cy="3025"/>
            </a:xfrm>
            <a:custGeom>
              <a:avLst/>
              <a:gdLst/>
              <a:ahLst/>
              <a:cxnLst/>
              <a:rect l="l" t="t" r="r" b="b"/>
              <a:pathLst>
                <a:path w="160" h="121" extrusionOk="0">
                  <a:moveTo>
                    <a:pt x="160" y="1"/>
                  </a:moveTo>
                  <a:lnTo>
                    <a:pt x="160" y="1"/>
                  </a:lnTo>
                  <a:cubicBezTo>
                    <a:pt x="100" y="40"/>
                    <a:pt x="41" y="60"/>
                    <a:pt x="1" y="120"/>
                  </a:cubicBezTo>
                  <a:cubicBezTo>
                    <a:pt x="41" y="60"/>
                    <a:pt x="120" y="4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5"/>
            <p:cNvSpPr/>
            <p:nvPr/>
          </p:nvSpPr>
          <p:spPr>
            <a:xfrm>
              <a:off x="5677175" y="1875775"/>
              <a:ext cx="5475" cy="4000"/>
            </a:xfrm>
            <a:custGeom>
              <a:avLst/>
              <a:gdLst/>
              <a:ahLst/>
              <a:cxnLst/>
              <a:rect l="l" t="t" r="r" b="b"/>
              <a:pathLst>
                <a:path w="219" h="160" extrusionOk="0">
                  <a:moveTo>
                    <a:pt x="219" y="1"/>
                  </a:moveTo>
                  <a:lnTo>
                    <a:pt x="219" y="1"/>
                  </a:lnTo>
                  <a:cubicBezTo>
                    <a:pt x="139" y="21"/>
                    <a:pt x="60" y="60"/>
                    <a:pt x="0" y="160"/>
                  </a:cubicBezTo>
                  <a:cubicBezTo>
                    <a:pt x="80" y="140"/>
                    <a:pt x="139" y="140"/>
                    <a:pt x="179" y="140"/>
                  </a:cubicBezTo>
                  <a:cubicBezTo>
                    <a:pt x="179" y="100"/>
                    <a:pt x="199" y="4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5"/>
            <p:cNvSpPr/>
            <p:nvPr/>
          </p:nvSpPr>
          <p:spPr>
            <a:xfrm>
              <a:off x="5663250" y="1874775"/>
              <a:ext cx="5475" cy="4500"/>
            </a:xfrm>
            <a:custGeom>
              <a:avLst/>
              <a:gdLst/>
              <a:ahLst/>
              <a:cxnLst/>
              <a:rect l="l" t="t" r="r" b="b"/>
              <a:pathLst>
                <a:path w="219" h="180" extrusionOk="0">
                  <a:moveTo>
                    <a:pt x="219" y="1"/>
                  </a:moveTo>
                  <a:cubicBezTo>
                    <a:pt x="139" y="61"/>
                    <a:pt x="60" y="140"/>
                    <a:pt x="0" y="180"/>
                  </a:cubicBezTo>
                  <a:cubicBezTo>
                    <a:pt x="100" y="160"/>
                    <a:pt x="159" y="10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5"/>
            <p:cNvSpPr/>
            <p:nvPr/>
          </p:nvSpPr>
          <p:spPr>
            <a:xfrm>
              <a:off x="5697050" y="1852900"/>
              <a:ext cx="6500" cy="4000"/>
            </a:xfrm>
            <a:custGeom>
              <a:avLst/>
              <a:gdLst/>
              <a:ahLst/>
              <a:cxnLst/>
              <a:rect l="l" t="t" r="r" b="b"/>
              <a:pathLst>
                <a:path w="260" h="160" extrusionOk="0">
                  <a:moveTo>
                    <a:pt x="80" y="1"/>
                  </a:moveTo>
                  <a:lnTo>
                    <a:pt x="1" y="160"/>
                  </a:lnTo>
                  <a:cubicBezTo>
                    <a:pt x="100" y="160"/>
                    <a:pt x="180" y="14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5"/>
            <p:cNvSpPr/>
            <p:nvPr/>
          </p:nvSpPr>
          <p:spPr>
            <a:xfrm>
              <a:off x="5688600" y="1857375"/>
              <a:ext cx="6000" cy="4000"/>
            </a:xfrm>
            <a:custGeom>
              <a:avLst/>
              <a:gdLst/>
              <a:ahLst/>
              <a:cxnLst/>
              <a:rect l="l" t="t" r="r" b="b"/>
              <a:pathLst>
                <a:path w="240" h="160" extrusionOk="0">
                  <a:moveTo>
                    <a:pt x="80" y="1"/>
                  </a:moveTo>
                  <a:cubicBezTo>
                    <a:pt x="21" y="60"/>
                    <a:pt x="1" y="100"/>
                    <a:pt x="21" y="160"/>
                  </a:cubicBezTo>
                  <a:cubicBezTo>
                    <a:pt x="120" y="140"/>
                    <a:pt x="200" y="10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5"/>
            <p:cNvSpPr/>
            <p:nvPr/>
          </p:nvSpPr>
          <p:spPr>
            <a:xfrm>
              <a:off x="5685625" y="1857375"/>
              <a:ext cx="4000" cy="4500"/>
            </a:xfrm>
            <a:custGeom>
              <a:avLst/>
              <a:gdLst/>
              <a:ahLst/>
              <a:cxnLst/>
              <a:rect l="l" t="t" r="r" b="b"/>
              <a:pathLst>
                <a:path w="160" h="180" extrusionOk="0">
                  <a:moveTo>
                    <a:pt x="159" y="1"/>
                  </a:moveTo>
                  <a:cubicBezTo>
                    <a:pt x="120" y="80"/>
                    <a:pt x="60" y="140"/>
                    <a:pt x="0" y="180"/>
                  </a:cubicBezTo>
                  <a:cubicBezTo>
                    <a:pt x="40" y="180"/>
                    <a:pt x="60" y="160"/>
                    <a:pt x="120" y="160"/>
                  </a:cubicBezTo>
                  <a:cubicBezTo>
                    <a:pt x="140" y="100"/>
                    <a:pt x="159" y="6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5"/>
            <p:cNvSpPr/>
            <p:nvPr/>
          </p:nvSpPr>
          <p:spPr>
            <a:xfrm>
              <a:off x="5746800" y="1818600"/>
              <a:ext cx="6475" cy="4750"/>
            </a:xfrm>
            <a:custGeom>
              <a:avLst/>
              <a:gdLst/>
              <a:ahLst/>
              <a:cxnLst/>
              <a:rect l="l" t="t" r="r" b="b"/>
              <a:pathLst>
                <a:path w="259" h="190" extrusionOk="0">
                  <a:moveTo>
                    <a:pt x="159" y="0"/>
                  </a:moveTo>
                  <a:cubicBezTo>
                    <a:pt x="100" y="40"/>
                    <a:pt x="60" y="119"/>
                    <a:pt x="0" y="159"/>
                  </a:cubicBezTo>
                  <a:cubicBezTo>
                    <a:pt x="30" y="179"/>
                    <a:pt x="55" y="189"/>
                    <a:pt x="82" y="189"/>
                  </a:cubicBezTo>
                  <a:cubicBezTo>
                    <a:pt x="110" y="189"/>
                    <a:pt x="139" y="179"/>
                    <a:pt x="179" y="159"/>
                  </a:cubicBezTo>
                  <a:cubicBezTo>
                    <a:pt x="199" y="139"/>
                    <a:pt x="239" y="100"/>
                    <a:pt x="259" y="60"/>
                  </a:cubicBezTo>
                  <a:cubicBezTo>
                    <a:pt x="199" y="40"/>
                    <a:pt x="179" y="2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5"/>
            <p:cNvSpPr/>
            <p:nvPr/>
          </p:nvSpPr>
          <p:spPr>
            <a:xfrm>
              <a:off x="5738325" y="1827050"/>
              <a:ext cx="3525" cy="3000"/>
            </a:xfrm>
            <a:custGeom>
              <a:avLst/>
              <a:gdLst/>
              <a:ahLst/>
              <a:cxnLst/>
              <a:rect l="l" t="t" r="r" b="b"/>
              <a:pathLst>
                <a:path w="141" h="120" extrusionOk="0">
                  <a:moveTo>
                    <a:pt x="140" y="0"/>
                  </a:moveTo>
                  <a:lnTo>
                    <a:pt x="140" y="0"/>
                  </a:lnTo>
                  <a:cubicBezTo>
                    <a:pt x="100" y="60"/>
                    <a:pt x="41" y="80"/>
                    <a:pt x="1" y="120"/>
                  </a:cubicBezTo>
                  <a:cubicBezTo>
                    <a:pt x="81"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5"/>
            <p:cNvSpPr/>
            <p:nvPr/>
          </p:nvSpPr>
          <p:spPr>
            <a:xfrm>
              <a:off x="5741825" y="1823575"/>
              <a:ext cx="4500" cy="3500"/>
            </a:xfrm>
            <a:custGeom>
              <a:avLst/>
              <a:gdLst/>
              <a:ahLst/>
              <a:cxnLst/>
              <a:rect l="l" t="t" r="r" b="b"/>
              <a:pathLst>
                <a:path w="180" h="140" extrusionOk="0">
                  <a:moveTo>
                    <a:pt x="179" y="0"/>
                  </a:moveTo>
                  <a:cubicBezTo>
                    <a:pt x="139" y="40"/>
                    <a:pt x="60" y="99"/>
                    <a:pt x="0" y="139"/>
                  </a:cubicBezTo>
                  <a:cubicBezTo>
                    <a:pt x="100" y="119"/>
                    <a:pt x="159"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5"/>
            <p:cNvSpPr/>
            <p:nvPr/>
          </p:nvSpPr>
          <p:spPr>
            <a:xfrm>
              <a:off x="4235450" y="1027850"/>
              <a:ext cx="165125" cy="78600"/>
            </a:xfrm>
            <a:custGeom>
              <a:avLst/>
              <a:gdLst/>
              <a:ahLst/>
              <a:cxnLst/>
              <a:rect l="l" t="t" r="r" b="b"/>
              <a:pathLst>
                <a:path w="6605" h="3144" extrusionOk="0">
                  <a:moveTo>
                    <a:pt x="358" y="1"/>
                  </a:moveTo>
                  <a:cubicBezTo>
                    <a:pt x="239" y="21"/>
                    <a:pt x="80" y="21"/>
                    <a:pt x="0" y="160"/>
                  </a:cubicBezTo>
                  <a:cubicBezTo>
                    <a:pt x="716" y="538"/>
                    <a:pt x="1452" y="896"/>
                    <a:pt x="2149" y="1254"/>
                  </a:cubicBezTo>
                  <a:cubicBezTo>
                    <a:pt x="3422" y="1990"/>
                    <a:pt x="4735" y="2547"/>
                    <a:pt x="6067" y="3124"/>
                  </a:cubicBezTo>
                  <a:cubicBezTo>
                    <a:pt x="6227" y="3024"/>
                    <a:pt x="6465" y="3144"/>
                    <a:pt x="6605" y="2945"/>
                  </a:cubicBezTo>
                  <a:cubicBezTo>
                    <a:pt x="5829" y="2587"/>
                    <a:pt x="5053" y="2189"/>
                    <a:pt x="4257" y="1831"/>
                  </a:cubicBezTo>
                  <a:cubicBezTo>
                    <a:pt x="2944" y="1234"/>
                    <a:pt x="1691" y="498"/>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5"/>
            <p:cNvSpPr/>
            <p:nvPr/>
          </p:nvSpPr>
          <p:spPr>
            <a:xfrm>
              <a:off x="4387625" y="1100950"/>
              <a:ext cx="119375" cy="58450"/>
            </a:xfrm>
            <a:custGeom>
              <a:avLst/>
              <a:gdLst/>
              <a:ahLst/>
              <a:cxnLst/>
              <a:rect l="l" t="t" r="r" b="b"/>
              <a:pathLst>
                <a:path w="4775" h="2338" extrusionOk="0">
                  <a:moveTo>
                    <a:pt x="518" y="21"/>
                  </a:moveTo>
                  <a:cubicBezTo>
                    <a:pt x="339" y="61"/>
                    <a:pt x="120" y="1"/>
                    <a:pt x="0" y="200"/>
                  </a:cubicBezTo>
                  <a:cubicBezTo>
                    <a:pt x="1373" y="1155"/>
                    <a:pt x="3004" y="1572"/>
                    <a:pt x="4436" y="2308"/>
                  </a:cubicBezTo>
                  <a:cubicBezTo>
                    <a:pt x="4476" y="2328"/>
                    <a:pt x="4512" y="2337"/>
                    <a:pt x="4545" y="2337"/>
                  </a:cubicBezTo>
                  <a:cubicBezTo>
                    <a:pt x="4642" y="2337"/>
                    <a:pt x="4705" y="2259"/>
                    <a:pt x="4735" y="2169"/>
                  </a:cubicBezTo>
                  <a:cubicBezTo>
                    <a:pt x="4775" y="2090"/>
                    <a:pt x="4775" y="1990"/>
                    <a:pt x="4715" y="1911"/>
                  </a:cubicBezTo>
                  <a:cubicBezTo>
                    <a:pt x="4516" y="1572"/>
                    <a:pt x="4098" y="1771"/>
                    <a:pt x="3820" y="1572"/>
                  </a:cubicBezTo>
                  <a:cubicBezTo>
                    <a:pt x="2726" y="1075"/>
                    <a:pt x="1612" y="558"/>
                    <a:pt x="518"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5"/>
            <p:cNvSpPr/>
            <p:nvPr/>
          </p:nvSpPr>
          <p:spPr>
            <a:xfrm>
              <a:off x="4278200" y="927400"/>
              <a:ext cx="90050" cy="49250"/>
            </a:xfrm>
            <a:custGeom>
              <a:avLst/>
              <a:gdLst/>
              <a:ahLst/>
              <a:cxnLst/>
              <a:rect l="l" t="t" r="r" b="b"/>
              <a:pathLst>
                <a:path w="3602" h="1970" extrusionOk="0">
                  <a:moveTo>
                    <a:pt x="697" y="0"/>
                  </a:moveTo>
                  <a:cubicBezTo>
                    <a:pt x="439" y="0"/>
                    <a:pt x="220" y="80"/>
                    <a:pt x="1" y="199"/>
                  </a:cubicBezTo>
                  <a:cubicBezTo>
                    <a:pt x="200" y="458"/>
                    <a:pt x="459" y="537"/>
                    <a:pt x="717" y="677"/>
                  </a:cubicBezTo>
                  <a:cubicBezTo>
                    <a:pt x="1234" y="975"/>
                    <a:pt x="1851" y="1134"/>
                    <a:pt x="2269" y="1572"/>
                  </a:cubicBezTo>
                  <a:cubicBezTo>
                    <a:pt x="2686" y="1572"/>
                    <a:pt x="2945" y="1870"/>
                    <a:pt x="3323" y="1970"/>
                  </a:cubicBezTo>
                  <a:cubicBezTo>
                    <a:pt x="3363" y="1970"/>
                    <a:pt x="3403" y="1950"/>
                    <a:pt x="3442" y="1950"/>
                  </a:cubicBezTo>
                  <a:cubicBezTo>
                    <a:pt x="3542" y="1870"/>
                    <a:pt x="3602" y="1771"/>
                    <a:pt x="3562" y="1651"/>
                  </a:cubicBezTo>
                  <a:cubicBezTo>
                    <a:pt x="3204" y="1353"/>
                    <a:pt x="2766" y="1194"/>
                    <a:pt x="2348" y="995"/>
                  </a:cubicBezTo>
                  <a:cubicBezTo>
                    <a:pt x="2050" y="796"/>
                    <a:pt x="1732" y="697"/>
                    <a:pt x="1433" y="557"/>
                  </a:cubicBezTo>
                  <a:cubicBezTo>
                    <a:pt x="1354" y="478"/>
                    <a:pt x="1274" y="478"/>
                    <a:pt x="1214" y="438"/>
                  </a:cubicBezTo>
                  <a:cubicBezTo>
                    <a:pt x="1155" y="398"/>
                    <a:pt x="1135" y="358"/>
                    <a:pt x="1075" y="338"/>
                  </a:cubicBezTo>
                  <a:lnTo>
                    <a:pt x="1016" y="338"/>
                  </a:lnTo>
                  <a:lnTo>
                    <a:pt x="1035" y="259"/>
                  </a:lnTo>
                  <a:lnTo>
                    <a:pt x="1055" y="179"/>
                  </a:lnTo>
                  <a:cubicBezTo>
                    <a:pt x="956" y="60"/>
                    <a:pt x="836" y="40"/>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5"/>
            <p:cNvSpPr/>
            <p:nvPr/>
          </p:nvSpPr>
          <p:spPr>
            <a:xfrm>
              <a:off x="4356800" y="975625"/>
              <a:ext cx="30350" cy="64675"/>
            </a:xfrm>
            <a:custGeom>
              <a:avLst/>
              <a:gdLst/>
              <a:ahLst/>
              <a:cxnLst/>
              <a:rect l="l" t="t" r="r" b="b"/>
              <a:pathLst>
                <a:path w="1214" h="2587" extrusionOk="0">
                  <a:moveTo>
                    <a:pt x="219" y="1"/>
                  </a:moveTo>
                  <a:cubicBezTo>
                    <a:pt x="199" y="21"/>
                    <a:pt x="199" y="41"/>
                    <a:pt x="179" y="61"/>
                  </a:cubicBezTo>
                  <a:cubicBezTo>
                    <a:pt x="298" y="439"/>
                    <a:pt x="0" y="737"/>
                    <a:pt x="60" y="1095"/>
                  </a:cubicBezTo>
                  <a:cubicBezTo>
                    <a:pt x="179" y="1234"/>
                    <a:pt x="20" y="1493"/>
                    <a:pt x="199" y="1612"/>
                  </a:cubicBezTo>
                  <a:cubicBezTo>
                    <a:pt x="597" y="1791"/>
                    <a:pt x="318" y="2308"/>
                    <a:pt x="716" y="2587"/>
                  </a:cubicBezTo>
                  <a:cubicBezTo>
                    <a:pt x="716" y="2090"/>
                    <a:pt x="676" y="1652"/>
                    <a:pt x="716" y="1234"/>
                  </a:cubicBezTo>
                  <a:cubicBezTo>
                    <a:pt x="776" y="876"/>
                    <a:pt x="696" y="439"/>
                    <a:pt x="1213" y="359"/>
                  </a:cubicBezTo>
                  <a:cubicBezTo>
                    <a:pt x="1174" y="299"/>
                    <a:pt x="1094" y="240"/>
                    <a:pt x="1034" y="160"/>
                  </a:cubicBezTo>
                  <a:cubicBezTo>
                    <a:pt x="776" y="21"/>
                    <a:pt x="477"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5"/>
            <p:cNvSpPr/>
            <p:nvPr/>
          </p:nvSpPr>
          <p:spPr>
            <a:xfrm>
              <a:off x="4483100" y="1075600"/>
              <a:ext cx="25400" cy="74625"/>
            </a:xfrm>
            <a:custGeom>
              <a:avLst/>
              <a:gdLst/>
              <a:ahLst/>
              <a:cxnLst/>
              <a:rect l="l" t="t" r="r" b="b"/>
              <a:pathLst>
                <a:path w="1016" h="2985" extrusionOk="0">
                  <a:moveTo>
                    <a:pt x="478" y="0"/>
                  </a:moveTo>
                  <a:cubicBezTo>
                    <a:pt x="200" y="697"/>
                    <a:pt x="319" y="1433"/>
                    <a:pt x="319" y="2149"/>
                  </a:cubicBezTo>
                  <a:cubicBezTo>
                    <a:pt x="319" y="2407"/>
                    <a:pt x="319" y="2606"/>
                    <a:pt x="1" y="2606"/>
                  </a:cubicBezTo>
                  <a:cubicBezTo>
                    <a:pt x="220" y="2885"/>
                    <a:pt x="538" y="2905"/>
                    <a:pt x="856" y="2984"/>
                  </a:cubicBezTo>
                  <a:cubicBezTo>
                    <a:pt x="1015" y="2686"/>
                    <a:pt x="896" y="2387"/>
                    <a:pt x="856" y="2089"/>
                  </a:cubicBezTo>
                  <a:cubicBezTo>
                    <a:pt x="637" y="1512"/>
                    <a:pt x="976" y="935"/>
                    <a:pt x="796" y="398"/>
                  </a:cubicBezTo>
                  <a:cubicBezTo>
                    <a:pt x="757" y="219"/>
                    <a:pt x="657" y="8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5"/>
            <p:cNvSpPr/>
            <p:nvPr/>
          </p:nvSpPr>
          <p:spPr>
            <a:xfrm>
              <a:off x="4200225" y="939325"/>
              <a:ext cx="16850" cy="58850"/>
            </a:xfrm>
            <a:custGeom>
              <a:avLst/>
              <a:gdLst/>
              <a:ahLst/>
              <a:cxnLst/>
              <a:rect l="l" t="t" r="r" b="b"/>
              <a:pathLst>
                <a:path w="674" h="2354" extrusionOk="0">
                  <a:moveTo>
                    <a:pt x="554" y="1"/>
                  </a:moveTo>
                  <a:lnTo>
                    <a:pt x="236" y="657"/>
                  </a:lnTo>
                  <a:cubicBezTo>
                    <a:pt x="236" y="757"/>
                    <a:pt x="196" y="836"/>
                    <a:pt x="196" y="956"/>
                  </a:cubicBezTo>
                  <a:cubicBezTo>
                    <a:pt x="236" y="1353"/>
                    <a:pt x="76" y="1692"/>
                    <a:pt x="37" y="2050"/>
                  </a:cubicBezTo>
                  <a:cubicBezTo>
                    <a:pt x="1" y="2194"/>
                    <a:pt x="46" y="2354"/>
                    <a:pt x="275" y="2354"/>
                  </a:cubicBezTo>
                  <a:cubicBezTo>
                    <a:pt x="300" y="2354"/>
                    <a:pt x="326" y="2352"/>
                    <a:pt x="355" y="2348"/>
                  </a:cubicBezTo>
                  <a:cubicBezTo>
                    <a:pt x="355" y="1652"/>
                    <a:pt x="673" y="916"/>
                    <a:pt x="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5"/>
            <p:cNvSpPr/>
            <p:nvPr/>
          </p:nvSpPr>
          <p:spPr>
            <a:xfrm>
              <a:off x="4221525" y="944300"/>
              <a:ext cx="9475" cy="62200"/>
            </a:xfrm>
            <a:custGeom>
              <a:avLst/>
              <a:gdLst/>
              <a:ahLst/>
              <a:cxnLst/>
              <a:rect l="l" t="t" r="r" b="b"/>
              <a:pathLst>
                <a:path w="379" h="2488" extrusionOk="0">
                  <a:moveTo>
                    <a:pt x="378" y="1"/>
                  </a:moveTo>
                  <a:cubicBezTo>
                    <a:pt x="0" y="319"/>
                    <a:pt x="20" y="617"/>
                    <a:pt x="40" y="956"/>
                  </a:cubicBezTo>
                  <a:cubicBezTo>
                    <a:pt x="279" y="1413"/>
                    <a:pt x="0" y="1970"/>
                    <a:pt x="199" y="2467"/>
                  </a:cubicBezTo>
                  <a:cubicBezTo>
                    <a:pt x="239" y="2487"/>
                    <a:pt x="318" y="2487"/>
                    <a:pt x="378" y="2487"/>
                  </a:cubicBezTo>
                  <a:lnTo>
                    <a:pt x="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5"/>
            <p:cNvSpPr/>
            <p:nvPr/>
          </p:nvSpPr>
          <p:spPr>
            <a:xfrm>
              <a:off x="4167800" y="928300"/>
              <a:ext cx="19425" cy="38275"/>
            </a:xfrm>
            <a:custGeom>
              <a:avLst/>
              <a:gdLst/>
              <a:ahLst/>
              <a:cxnLst/>
              <a:rect l="l" t="t" r="r" b="b"/>
              <a:pathLst>
                <a:path w="777" h="1531" extrusionOk="0">
                  <a:moveTo>
                    <a:pt x="561" y="0"/>
                  </a:moveTo>
                  <a:cubicBezTo>
                    <a:pt x="531" y="0"/>
                    <a:pt x="498" y="33"/>
                    <a:pt x="458" y="123"/>
                  </a:cubicBezTo>
                  <a:cubicBezTo>
                    <a:pt x="279" y="462"/>
                    <a:pt x="359" y="899"/>
                    <a:pt x="80" y="1218"/>
                  </a:cubicBezTo>
                  <a:lnTo>
                    <a:pt x="100" y="1218"/>
                  </a:lnTo>
                  <a:cubicBezTo>
                    <a:pt x="1" y="1297"/>
                    <a:pt x="1" y="1337"/>
                    <a:pt x="140" y="1397"/>
                  </a:cubicBezTo>
                  <a:cubicBezTo>
                    <a:pt x="244" y="1486"/>
                    <a:pt x="349" y="1531"/>
                    <a:pt x="470" y="1531"/>
                  </a:cubicBezTo>
                  <a:cubicBezTo>
                    <a:pt x="511" y="1531"/>
                    <a:pt x="553" y="1526"/>
                    <a:pt x="598" y="1516"/>
                  </a:cubicBezTo>
                  <a:cubicBezTo>
                    <a:pt x="677" y="1138"/>
                    <a:pt x="538" y="720"/>
                    <a:pt x="777" y="342"/>
                  </a:cubicBezTo>
                  <a:lnTo>
                    <a:pt x="777" y="203"/>
                  </a:lnTo>
                  <a:cubicBezTo>
                    <a:pt x="691" y="203"/>
                    <a:pt x="637" y="0"/>
                    <a:pt x="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5"/>
            <p:cNvSpPr/>
            <p:nvPr/>
          </p:nvSpPr>
          <p:spPr>
            <a:xfrm>
              <a:off x="4496525" y="1036800"/>
              <a:ext cx="18425" cy="36400"/>
            </a:xfrm>
            <a:custGeom>
              <a:avLst/>
              <a:gdLst/>
              <a:ahLst/>
              <a:cxnLst/>
              <a:rect l="l" t="t" r="r" b="b"/>
              <a:pathLst>
                <a:path w="737" h="1456" extrusionOk="0">
                  <a:moveTo>
                    <a:pt x="458" y="1"/>
                  </a:moveTo>
                  <a:cubicBezTo>
                    <a:pt x="160" y="379"/>
                    <a:pt x="61" y="796"/>
                    <a:pt x="1" y="1254"/>
                  </a:cubicBezTo>
                  <a:cubicBezTo>
                    <a:pt x="56" y="1346"/>
                    <a:pt x="111" y="1455"/>
                    <a:pt x="230" y="1455"/>
                  </a:cubicBezTo>
                  <a:cubicBezTo>
                    <a:pt x="239" y="1455"/>
                    <a:pt x="249" y="1454"/>
                    <a:pt x="259" y="1453"/>
                  </a:cubicBezTo>
                  <a:cubicBezTo>
                    <a:pt x="598" y="1135"/>
                    <a:pt x="598" y="677"/>
                    <a:pt x="737" y="279"/>
                  </a:cubicBezTo>
                  <a:cubicBezTo>
                    <a:pt x="697" y="140"/>
                    <a:pt x="578" y="80"/>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5"/>
            <p:cNvSpPr/>
            <p:nvPr/>
          </p:nvSpPr>
          <p:spPr>
            <a:xfrm>
              <a:off x="4348325" y="1034875"/>
              <a:ext cx="13950" cy="26325"/>
            </a:xfrm>
            <a:custGeom>
              <a:avLst/>
              <a:gdLst/>
              <a:ahLst/>
              <a:cxnLst/>
              <a:rect l="l" t="t" r="r" b="b"/>
              <a:pathLst>
                <a:path w="558" h="1053" extrusionOk="0">
                  <a:moveTo>
                    <a:pt x="357" y="0"/>
                  </a:moveTo>
                  <a:cubicBezTo>
                    <a:pt x="305" y="0"/>
                    <a:pt x="252" y="25"/>
                    <a:pt x="200" y="78"/>
                  </a:cubicBezTo>
                  <a:cubicBezTo>
                    <a:pt x="240" y="376"/>
                    <a:pt x="1" y="814"/>
                    <a:pt x="458" y="1052"/>
                  </a:cubicBezTo>
                  <a:cubicBezTo>
                    <a:pt x="558" y="675"/>
                    <a:pt x="518" y="356"/>
                    <a:pt x="498" y="58"/>
                  </a:cubicBezTo>
                  <a:cubicBezTo>
                    <a:pt x="451" y="20"/>
                    <a:pt x="404"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5"/>
            <p:cNvSpPr/>
            <p:nvPr/>
          </p:nvSpPr>
          <p:spPr>
            <a:xfrm>
              <a:off x="4216550" y="968175"/>
              <a:ext cx="14450" cy="37825"/>
            </a:xfrm>
            <a:custGeom>
              <a:avLst/>
              <a:gdLst/>
              <a:ahLst/>
              <a:cxnLst/>
              <a:rect l="l" t="t" r="r" b="b"/>
              <a:pathLst>
                <a:path w="578" h="1513" extrusionOk="0">
                  <a:moveTo>
                    <a:pt x="239" y="1"/>
                  </a:moveTo>
                  <a:cubicBezTo>
                    <a:pt x="299" y="498"/>
                    <a:pt x="0" y="1035"/>
                    <a:pt x="398" y="1512"/>
                  </a:cubicBezTo>
                  <a:cubicBezTo>
                    <a:pt x="338" y="1015"/>
                    <a:pt x="577" y="458"/>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5"/>
            <p:cNvSpPr/>
            <p:nvPr/>
          </p:nvSpPr>
          <p:spPr>
            <a:xfrm>
              <a:off x="4255825" y="972300"/>
              <a:ext cx="15075" cy="22325"/>
            </a:xfrm>
            <a:custGeom>
              <a:avLst/>
              <a:gdLst/>
              <a:ahLst/>
              <a:cxnLst/>
              <a:rect l="l" t="t" r="r" b="b"/>
              <a:pathLst>
                <a:path w="603" h="893" extrusionOk="0">
                  <a:moveTo>
                    <a:pt x="233" y="1"/>
                  </a:moveTo>
                  <a:cubicBezTo>
                    <a:pt x="206" y="1"/>
                    <a:pt x="175" y="5"/>
                    <a:pt x="140" y="15"/>
                  </a:cubicBezTo>
                  <a:cubicBezTo>
                    <a:pt x="1" y="74"/>
                    <a:pt x="1" y="253"/>
                    <a:pt x="60" y="373"/>
                  </a:cubicBezTo>
                  <a:cubicBezTo>
                    <a:pt x="120" y="472"/>
                    <a:pt x="180" y="572"/>
                    <a:pt x="240" y="671"/>
                  </a:cubicBezTo>
                  <a:cubicBezTo>
                    <a:pt x="299" y="751"/>
                    <a:pt x="339" y="790"/>
                    <a:pt x="379" y="870"/>
                  </a:cubicBezTo>
                  <a:cubicBezTo>
                    <a:pt x="419" y="885"/>
                    <a:pt x="453" y="892"/>
                    <a:pt x="482" y="892"/>
                  </a:cubicBezTo>
                  <a:cubicBezTo>
                    <a:pt x="569" y="892"/>
                    <a:pt x="603" y="825"/>
                    <a:pt x="558" y="691"/>
                  </a:cubicBezTo>
                  <a:cubicBezTo>
                    <a:pt x="538" y="631"/>
                    <a:pt x="538" y="572"/>
                    <a:pt x="538" y="512"/>
                  </a:cubicBezTo>
                  <a:cubicBezTo>
                    <a:pt x="498" y="452"/>
                    <a:pt x="438" y="373"/>
                    <a:pt x="438" y="293"/>
                  </a:cubicBezTo>
                  <a:cubicBezTo>
                    <a:pt x="422" y="126"/>
                    <a:pt x="377"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5"/>
            <p:cNvSpPr/>
            <p:nvPr/>
          </p:nvSpPr>
          <p:spPr>
            <a:xfrm>
              <a:off x="4265775" y="989550"/>
              <a:ext cx="20425" cy="15350"/>
            </a:xfrm>
            <a:custGeom>
              <a:avLst/>
              <a:gdLst/>
              <a:ahLst/>
              <a:cxnLst/>
              <a:rect l="l" t="t" r="r" b="b"/>
              <a:pathLst>
                <a:path w="817" h="614" extrusionOk="0">
                  <a:moveTo>
                    <a:pt x="160" y="1"/>
                  </a:moveTo>
                  <a:lnTo>
                    <a:pt x="1" y="180"/>
                  </a:lnTo>
                  <a:cubicBezTo>
                    <a:pt x="60" y="279"/>
                    <a:pt x="120" y="359"/>
                    <a:pt x="200" y="478"/>
                  </a:cubicBezTo>
                  <a:cubicBezTo>
                    <a:pt x="325" y="491"/>
                    <a:pt x="466" y="614"/>
                    <a:pt x="598" y="614"/>
                  </a:cubicBezTo>
                  <a:cubicBezTo>
                    <a:pt x="675" y="614"/>
                    <a:pt x="750" y="571"/>
                    <a:pt x="816" y="439"/>
                  </a:cubicBezTo>
                  <a:cubicBezTo>
                    <a:pt x="597" y="279"/>
                    <a:pt x="359" y="14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5"/>
            <p:cNvSpPr/>
            <p:nvPr/>
          </p:nvSpPr>
          <p:spPr>
            <a:xfrm>
              <a:off x="4351325" y="1013925"/>
              <a:ext cx="9975" cy="22400"/>
            </a:xfrm>
            <a:custGeom>
              <a:avLst/>
              <a:gdLst/>
              <a:ahLst/>
              <a:cxnLst/>
              <a:rect l="l" t="t" r="r" b="b"/>
              <a:pathLst>
                <a:path w="399" h="896" extrusionOk="0">
                  <a:moveTo>
                    <a:pt x="199" y="1"/>
                  </a:moveTo>
                  <a:cubicBezTo>
                    <a:pt x="0" y="279"/>
                    <a:pt x="40" y="597"/>
                    <a:pt x="80" y="896"/>
                  </a:cubicBezTo>
                  <a:lnTo>
                    <a:pt x="378" y="896"/>
                  </a:lnTo>
                  <a:cubicBezTo>
                    <a:pt x="378" y="757"/>
                    <a:pt x="378" y="578"/>
                    <a:pt x="398" y="379"/>
                  </a:cubicBezTo>
                  <a:cubicBezTo>
                    <a:pt x="279" y="279"/>
                    <a:pt x="378" y="8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5"/>
            <p:cNvSpPr/>
            <p:nvPr/>
          </p:nvSpPr>
          <p:spPr>
            <a:xfrm>
              <a:off x="4356300" y="1003000"/>
              <a:ext cx="6475" cy="20900"/>
            </a:xfrm>
            <a:custGeom>
              <a:avLst/>
              <a:gdLst/>
              <a:ahLst/>
              <a:cxnLst/>
              <a:rect l="l" t="t" r="r" b="b"/>
              <a:pathLst>
                <a:path w="259" h="836" extrusionOk="0">
                  <a:moveTo>
                    <a:pt x="60" y="0"/>
                  </a:moveTo>
                  <a:cubicBezTo>
                    <a:pt x="20" y="139"/>
                    <a:pt x="20" y="318"/>
                    <a:pt x="0" y="458"/>
                  </a:cubicBezTo>
                  <a:cubicBezTo>
                    <a:pt x="80" y="597"/>
                    <a:pt x="60" y="756"/>
                    <a:pt x="199" y="836"/>
                  </a:cubicBezTo>
                  <a:lnTo>
                    <a:pt x="199" y="517"/>
                  </a:lnTo>
                  <a:cubicBezTo>
                    <a:pt x="179" y="338"/>
                    <a:pt x="259" y="119"/>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5"/>
            <p:cNvSpPr/>
            <p:nvPr/>
          </p:nvSpPr>
          <p:spPr>
            <a:xfrm>
              <a:off x="4495550" y="1068125"/>
              <a:ext cx="8975" cy="16950"/>
            </a:xfrm>
            <a:custGeom>
              <a:avLst/>
              <a:gdLst/>
              <a:ahLst/>
              <a:cxnLst/>
              <a:rect l="l" t="t" r="r" b="b"/>
              <a:pathLst>
                <a:path w="359" h="678" extrusionOk="0">
                  <a:moveTo>
                    <a:pt x="40" y="1"/>
                  </a:moveTo>
                  <a:cubicBezTo>
                    <a:pt x="20" y="100"/>
                    <a:pt x="0" y="200"/>
                    <a:pt x="0" y="299"/>
                  </a:cubicBezTo>
                  <a:cubicBezTo>
                    <a:pt x="40" y="419"/>
                    <a:pt x="40" y="578"/>
                    <a:pt x="179" y="677"/>
                  </a:cubicBezTo>
                  <a:cubicBezTo>
                    <a:pt x="358" y="518"/>
                    <a:pt x="358" y="379"/>
                    <a:pt x="219" y="200"/>
                  </a:cubicBezTo>
                  <a:cubicBezTo>
                    <a:pt x="139" y="120"/>
                    <a:pt x="100" y="8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5"/>
            <p:cNvSpPr/>
            <p:nvPr/>
          </p:nvSpPr>
          <p:spPr>
            <a:xfrm>
              <a:off x="4804875" y="1148025"/>
              <a:ext cx="150700" cy="52025"/>
            </a:xfrm>
            <a:custGeom>
              <a:avLst/>
              <a:gdLst/>
              <a:ahLst/>
              <a:cxnLst/>
              <a:rect l="l" t="t" r="r" b="b"/>
              <a:pathLst>
                <a:path w="6028" h="2081" extrusionOk="0">
                  <a:moveTo>
                    <a:pt x="852" y="0"/>
                  </a:moveTo>
                  <a:cubicBezTo>
                    <a:pt x="835" y="0"/>
                    <a:pt x="816" y="3"/>
                    <a:pt x="796" y="8"/>
                  </a:cubicBezTo>
                  <a:cubicBezTo>
                    <a:pt x="657" y="87"/>
                    <a:pt x="458" y="67"/>
                    <a:pt x="299" y="167"/>
                  </a:cubicBezTo>
                  <a:lnTo>
                    <a:pt x="159" y="306"/>
                  </a:lnTo>
                  <a:cubicBezTo>
                    <a:pt x="80" y="465"/>
                    <a:pt x="40" y="585"/>
                    <a:pt x="0" y="724"/>
                  </a:cubicBezTo>
                  <a:cubicBezTo>
                    <a:pt x="0" y="803"/>
                    <a:pt x="0" y="883"/>
                    <a:pt x="40" y="963"/>
                  </a:cubicBezTo>
                  <a:cubicBezTo>
                    <a:pt x="100" y="1102"/>
                    <a:pt x="140" y="1221"/>
                    <a:pt x="179" y="1380"/>
                  </a:cubicBezTo>
                  <a:cubicBezTo>
                    <a:pt x="199" y="1420"/>
                    <a:pt x="259" y="1480"/>
                    <a:pt x="339" y="1520"/>
                  </a:cubicBezTo>
                  <a:cubicBezTo>
                    <a:pt x="445" y="1473"/>
                    <a:pt x="535" y="1452"/>
                    <a:pt x="614" y="1452"/>
                  </a:cubicBezTo>
                  <a:cubicBezTo>
                    <a:pt x="905" y="1452"/>
                    <a:pt x="1033" y="1731"/>
                    <a:pt x="1174" y="1997"/>
                  </a:cubicBezTo>
                  <a:cubicBezTo>
                    <a:pt x="1204" y="2037"/>
                    <a:pt x="1234" y="2057"/>
                    <a:pt x="1264" y="2057"/>
                  </a:cubicBezTo>
                  <a:cubicBezTo>
                    <a:pt x="1293" y="2057"/>
                    <a:pt x="1323" y="2037"/>
                    <a:pt x="1353" y="1997"/>
                  </a:cubicBezTo>
                  <a:cubicBezTo>
                    <a:pt x="1373" y="1957"/>
                    <a:pt x="1413" y="1917"/>
                    <a:pt x="1413" y="1878"/>
                  </a:cubicBezTo>
                  <a:cubicBezTo>
                    <a:pt x="1433" y="1718"/>
                    <a:pt x="1651" y="1659"/>
                    <a:pt x="1492" y="1460"/>
                  </a:cubicBezTo>
                  <a:cubicBezTo>
                    <a:pt x="1433" y="1181"/>
                    <a:pt x="1214" y="863"/>
                    <a:pt x="1671" y="704"/>
                  </a:cubicBezTo>
                  <a:cubicBezTo>
                    <a:pt x="2865" y="1181"/>
                    <a:pt x="4039" y="1659"/>
                    <a:pt x="5252" y="1997"/>
                  </a:cubicBezTo>
                  <a:cubicBezTo>
                    <a:pt x="5405" y="1997"/>
                    <a:pt x="5570" y="2081"/>
                    <a:pt x="5717" y="2081"/>
                  </a:cubicBezTo>
                  <a:cubicBezTo>
                    <a:pt x="5838" y="2081"/>
                    <a:pt x="5947" y="2024"/>
                    <a:pt x="6028" y="1818"/>
                  </a:cubicBezTo>
                  <a:cubicBezTo>
                    <a:pt x="4337" y="1261"/>
                    <a:pt x="2686" y="565"/>
                    <a:pt x="995" y="67"/>
                  </a:cubicBezTo>
                  <a:cubicBezTo>
                    <a:pt x="950" y="23"/>
                    <a:pt x="905" y="0"/>
                    <a:pt x="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5"/>
            <p:cNvSpPr/>
            <p:nvPr/>
          </p:nvSpPr>
          <p:spPr>
            <a:xfrm>
              <a:off x="5082375" y="1205450"/>
              <a:ext cx="72625" cy="36725"/>
            </a:xfrm>
            <a:custGeom>
              <a:avLst/>
              <a:gdLst/>
              <a:ahLst/>
              <a:cxnLst/>
              <a:rect l="l" t="t" r="r" b="b"/>
              <a:pathLst>
                <a:path w="2905" h="1469" extrusionOk="0">
                  <a:moveTo>
                    <a:pt x="896" y="1"/>
                  </a:moveTo>
                  <a:cubicBezTo>
                    <a:pt x="767" y="1"/>
                    <a:pt x="634" y="18"/>
                    <a:pt x="498" y="58"/>
                  </a:cubicBezTo>
                  <a:cubicBezTo>
                    <a:pt x="426" y="58"/>
                    <a:pt x="351" y="48"/>
                    <a:pt x="280" y="48"/>
                  </a:cubicBezTo>
                  <a:cubicBezTo>
                    <a:pt x="172" y="48"/>
                    <a:pt x="72" y="70"/>
                    <a:pt x="0" y="177"/>
                  </a:cubicBezTo>
                  <a:cubicBezTo>
                    <a:pt x="299" y="416"/>
                    <a:pt x="657" y="516"/>
                    <a:pt x="975" y="695"/>
                  </a:cubicBezTo>
                  <a:cubicBezTo>
                    <a:pt x="1154" y="794"/>
                    <a:pt x="1274" y="874"/>
                    <a:pt x="1174" y="1092"/>
                  </a:cubicBezTo>
                  <a:cubicBezTo>
                    <a:pt x="1114" y="1271"/>
                    <a:pt x="1214" y="1351"/>
                    <a:pt x="1353" y="1411"/>
                  </a:cubicBezTo>
                  <a:cubicBezTo>
                    <a:pt x="1456" y="1448"/>
                    <a:pt x="1560" y="1468"/>
                    <a:pt x="1661" y="1468"/>
                  </a:cubicBezTo>
                  <a:cubicBezTo>
                    <a:pt x="1774" y="1468"/>
                    <a:pt x="1885" y="1443"/>
                    <a:pt x="1990" y="1391"/>
                  </a:cubicBezTo>
                  <a:cubicBezTo>
                    <a:pt x="2077" y="1391"/>
                    <a:pt x="2079" y="1155"/>
                    <a:pt x="2168" y="1155"/>
                  </a:cubicBezTo>
                  <a:cubicBezTo>
                    <a:pt x="2201" y="1155"/>
                    <a:pt x="2244" y="1187"/>
                    <a:pt x="2308" y="1271"/>
                  </a:cubicBezTo>
                  <a:cubicBezTo>
                    <a:pt x="2362" y="1347"/>
                    <a:pt x="2445" y="1382"/>
                    <a:pt x="2538" y="1382"/>
                  </a:cubicBezTo>
                  <a:cubicBezTo>
                    <a:pt x="2617" y="1382"/>
                    <a:pt x="2703" y="1357"/>
                    <a:pt x="2785" y="1311"/>
                  </a:cubicBezTo>
                  <a:cubicBezTo>
                    <a:pt x="2845" y="1252"/>
                    <a:pt x="2865" y="1172"/>
                    <a:pt x="2885" y="1092"/>
                  </a:cubicBezTo>
                  <a:cubicBezTo>
                    <a:pt x="2885" y="894"/>
                    <a:pt x="2905" y="595"/>
                    <a:pt x="2706" y="555"/>
                  </a:cubicBezTo>
                  <a:cubicBezTo>
                    <a:pt x="2093" y="423"/>
                    <a:pt x="1536" y="1"/>
                    <a:pt x="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5"/>
            <p:cNvSpPr/>
            <p:nvPr/>
          </p:nvSpPr>
          <p:spPr>
            <a:xfrm>
              <a:off x="4682525" y="1096475"/>
              <a:ext cx="87050" cy="37825"/>
            </a:xfrm>
            <a:custGeom>
              <a:avLst/>
              <a:gdLst/>
              <a:ahLst/>
              <a:cxnLst/>
              <a:rect l="l" t="t" r="r" b="b"/>
              <a:pathLst>
                <a:path w="3482" h="1513" extrusionOk="0">
                  <a:moveTo>
                    <a:pt x="399" y="1"/>
                  </a:moveTo>
                  <a:cubicBezTo>
                    <a:pt x="259" y="61"/>
                    <a:pt x="100" y="61"/>
                    <a:pt x="1" y="200"/>
                  </a:cubicBezTo>
                  <a:cubicBezTo>
                    <a:pt x="777" y="1075"/>
                    <a:pt x="1891" y="1234"/>
                    <a:pt x="2925" y="1513"/>
                  </a:cubicBezTo>
                  <a:cubicBezTo>
                    <a:pt x="3144" y="1493"/>
                    <a:pt x="3343" y="1453"/>
                    <a:pt x="3482" y="1254"/>
                  </a:cubicBezTo>
                  <a:cubicBezTo>
                    <a:pt x="2487" y="757"/>
                    <a:pt x="1473" y="339"/>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5"/>
            <p:cNvSpPr/>
            <p:nvPr/>
          </p:nvSpPr>
          <p:spPr>
            <a:xfrm>
              <a:off x="4937150" y="1194450"/>
              <a:ext cx="71600" cy="30400"/>
            </a:xfrm>
            <a:custGeom>
              <a:avLst/>
              <a:gdLst/>
              <a:ahLst/>
              <a:cxnLst/>
              <a:rect l="l" t="t" r="r" b="b"/>
              <a:pathLst>
                <a:path w="2864" h="1216" extrusionOk="0">
                  <a:moveTo>
                    <a:pt x="757" y="1"/>
                  </a:moveTo>
                  <a:cubicBezTo>
                    <a:pt x="621" y="136"/>
                    <a:pt x="455" y="150"/>
                    <a:pt x="291" y="150"/>
                  </a:cubicBezTo>
                  <a:cubicBezTo>
                    <a:pt x="251" y="150"/>
                    <a:pt x="212" y="149"/>
                    <a:pt x="173" y="149"/>
                  </a:cubicBezTo>
                  <a:cubicBezTo>
                    <a:pt x="113" y="149"/>
                    <a:pt x="55" y="151"/>
                    <a:pt x="1" y="160"/>
                  </a:cubicBezTo>
                  <a:cubicBezTo>
                    <a:pt x="637" y="399"/>
                    <a:pt x="1314" y="617"/>
                    <a:pt x="1950" y="856"/>
                  </a:cubicBezTo>
                  <a:cubicBezTo>
                    <a:pt x="2124" y="891"/>
                    <a:pt x="2039" y="1216"/>
                    <a:pt x="2229" y="1216"/>
                  </a:cubicBezTo>
                  <a:cubicBezTo>
                    <a:pt x="2256" y="1216"/>
                    <a:pt x="2289" y="1209"/>
                    <a:pt x="2328" y="1194"/>
                  </a:cubicBezTo>
                  <a:lnTo>
                    <a:pt x="2328" y="1154"/>
                  </a:lnTo>
                  <a:cubicBezTo>
                    <a:pt x="2362" y="1098"/>
                    <a:pt x="2421" y="1085"/>
                    <a:pt x="2488" y="1085"/>
                  </a:cubicBezTo>
                  <a:cubicBezTo>
                    <a:pt x="2548" y="1085"/>
                    <a:pt x="2613" y="1095"/>
                    <a:pt x="2671" y="1095"/>
                  </a:cubicBezTo>
                  <a:cubicBezTo>
                    <a:pt x="2779" y="1095"/>
                    <a:pt x="2864" y="1060"/>
                    <a:pt x="2845" y="856"/>
                  </a:cubicBezTo>
                  <a:cubicBezTo>
                    <a:pt x="2189" y="518"/>
                    <a:pt x="1533" y="120"/>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5"/>
            <p:cNvSpPr/>
            <p:nvPr/>
          </p:nvSpPr>
          <p:spPr>
            <a:xfrm>
              <a:off x="5054025" y="1232250"/>
              <a:ext cx="63675" cy="28375"/>
            </a:xfrm>
            <a:custGeom>
              <a:avLst/>
              <a:gdLst/>
              <a:ahLst/>
              <a:cxnLst/>
              <a:rect l="l" t="t" r="r" b="b"/>
              <a:pathLst>
                <a:path w="2547" h="1135" extrusionOk="0">
                  <a:moveTo>
                    <a:pt x="2328" y="1"/>
                  </a:moveTo>
                  <a:cubicBezTo>
                    <a:pt x="1652" y="60"/>
                    <a:pt x="1035" y="339"/>
                    <a:pt x="339" y="518"/>
                  </a:cubicBezTo>
                  <a:cubicBezTo>
                    <a:pt x="140" y="577"/>
                    <a:pt x="60" y="697"/>
                    <a:pt x="20" y="876"/>
                  </a:cubicBezTo>
                  <a:cubicBezTo>
                    <a:pt x="1" y="1035"/>
                    <a:pt x="100" y="1115"/>
                    <a:pt x="239" y="1134"/>
                  </a:cubicBezTo>
                  <a:cubicBezTo>
                    <a:pt x="1095" y="1035"/>
                    <a:pt x="1930" y="916"/>
                    <a:pt x="2547" y="219"/>
                  </a:cubicBezTo>
                  <a:lnTo>
                    <a:pt x="23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5"/>
            <p:cNvSpPr/>
            <p:nvPr/>
          </p:nvSpPr>
          <p:spPr>
            <a:xfrm>
              <a:off x="4756625" y="1127325"/>
              <a:ext cx="61700" cy="27875"/>
            </a:xfrm>
            <a:custGeom>
              <a:avLst/>
              <a:gdLst/>
              <a:ahLst/>
              <a:cxnLst/>
              <a:rect l="l" t="t" r="r" b="b"/>
              <a:pathLst>
                <a:path w="2468" h="1115" extrusionOk="0">
                  <a:moveTo>
                    <a:pt x="558" y="20"/>
                  </a:moveTo>
                  <a:cubicBezTo>
                    <a:pt x="359" y="40"/>
                    <a:pt x="120" y="0"/>
                    <a:pt x="1" y="199"/>
                  </a:cubicBezTo>
                  <a:cubicBezTo>
                    <a:pt x="538" y="955"/>
                    <a:pt x="1453" y="915"/>
                    <a:pt x="2249" y="1114"/>
                  </a:cubicBezTo>
                  <a:cubicBezTo>
                    <a:pt x="2269" y="1114"/>
                    <a:pt x="2288" y="1094"/>
                    <a:pt x="2308" y="1055"/>
                  </a:cubicBezTo>
                  <a:cubicBezTo>
                    <a:pt x="2388" y="995"/>
                    <a:pt x="2448" y="915"/>
                    <a:pt x="2467" y="816"/>
                  </a:cubicBezTo>
                  <a:lnTo>
                    <a:pt x="2467" y="716"/>
                  </a:lnTo>
                  <a:cubicBezTo>
                    <a:pt x="1851" y="398"/>
                    <a:pt x="1174" y="259"/>
                    <a:pt x="558"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5"/>
            <p:cNvSpPr/>
            <p:nvPr/>
          </p:nvSpPr>
          <p:spPr>
            <a:xfrm>
              <a:off x="4995350" y="1215850"/>
              <a:ext cx="46275" cy="38950"/>
            </a:xfrm>
            <a:custGeom>
              <a:avLst/>
              <a:gdLst/>
              <a:ahLst/>
              <a:cxnLst/>
              <a:rect l="l" t="t" r="r" b="b"/>
              <a:pathLst>
                <a:path w="1851" h="1558" extrusionOk="0">
                  <a:moveTo>
                    <a:pt x="517" y="0"/>
                  </a:moveTo>
                  <a:cubicBezTo>
                    <a:pt x="398" y="199"/>
                    <a:pt x="100" y="80"/>
                    <a:pt x="0" y="298"/>
                  </a:cubicBezTo>
                  <a:cubicBezTo>
                    <a:pt x="776" y="398"/>
                    <a:pt x="776" y="398"/>
                    <a:pt x="716" y="1174"/>
                  </a:cubicBezTo>
                  <a:cubicBezTo>
                    <a:pt x="696" y="1253"/>
                    <a:pt x="716" y="1293"/>
                    <a:pt x="716" y="1353"/>
                  </a:cubicBezTo>
                  <a:cubicBezTo>
                    <a:pt x="652" y="1514"/>
                    <a:pt x="705" y="1558"/>
                    <a:pt x="823" y="1558"/>
                  </a:cubicBezTo>
                  <a:cubicBezTo>
                    <a:pt x="851" y="1558"/>
                    <a:pt x="882" y="1555"/>
                    <a:pt x="915" y="1552"/>
                  </a:cubicBezTo>
                  <a:cubicBezTo>
                    <a:pt x="975" y="1353"/>
                    <a:pt x="1055" y="1134"/>
                    <a:pt x="1094" y="935"/>
                  </a:cubicBezTo>
                  <a:cubicBezTo>
                    <a:pt x="1118" y="783"/>
                    <a:pt x="1175" y="727"/>
                    <a:pt x="1255" y="727"/>
                  </a:cubicBezTo>
                  <a:cubicBezTo>
                    <a:pt x="1312" y="727"/>
                    <a:pt x="1379" y="755"/>
                    <a:pt x="1452" y="796"/>
                  </a:cubicBezTo>
                  <a:cubicBezTo>
                    <a:pt x="1468" y="793"/>
                    <a:pt x="1484" y="792"/>
                    <a:pt x="1500" y="792"/>
                  </a:cubicBezTo>
                  <a:cubicBezTo>
                    <a:pt x="1537" y="792"/>
                    <a:pt x="1575" y="797"/>
                    <a:pt x="1614" y="797"/>
                  </a:cubicBezTo>
                  <a:cubicBezTo>
                    <a:pt x="1690" y="797"/>
                    <a:pt x="1770" y="779"/>
                    <a:pt x="1850" y="676"/>
                  </a:cubicBezTo>
                  <a:cubicBezTo>
                    <a:pt x="1452" y="358"/>
                    <a:pt x="1015" y="139"/>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5"/>
            <p:cNvSpPr/>
            <p:nvPr/>
          </p:nvSpPr>
          <p:spPr>
            <a:xfrm>
              <a:off x="5049550" y="1254125"/>
              <a:ext cx="17925" cy="30875"/>
            </a:xfrm>
            <a:custGeom>
              <a:avLst/>
              <a:gdLst/>
              <a:ahLst/>
              <a:cxnLst/>
              <a:rect l="l" t="t" r="r" b="b"/>
              <a:pathLst>
                <a:path w="717" h="1235" extrusionOk="0">
                  <a:moveTo>
                    <a:pt x="219" y="1"/>
                  </a:moveTo>
                  <a:cubicBezTo>
                    <a:pt x="100" y="61"/>
                    <a:pt x="100" y="220"/>
                    <a:pt x="40" y="339"/>
                  </a:cubicBezTo>
                  <a:cubicBezTo>
                    <a:pt x="60" y="458"/>
                    <a:pt x="60" y="598"/>
                    <a:pt x="100" y="717"/>
                  </a:cubicBezTo>
                  <a:cubicBezTo>
                    <a:pt x="279" y="836"/>
                    <a:pt x="1" y="1234"/>
                    <a:pt x="398" y="1234"/>
                  </a:cubicBezTo>
                  <a:cubicBezTo>
                    <a:pt x="717" y="916"/>
                    <a:pt x="717" y="538"/>
                    <a:pt x="418" y="200"/>
                  </a:cubicBezTo>
                  <a:cubicBezTo>
                    <a:pt x="319" y="160"/>
                    <a:pt x="279" y="10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5"/>
            <p:cNvSpPr/>
            <p:nvPr/>
          </p:nvSpPr>
          <p:spPr>
            <a:xfrm>
              <a:off x="4816300" y="1145225"/>
              <a:ext cx="14450" cy="7075"/>
            </a:xfrm>
            <a:custGeom>
              <a:avLst/>
              <a:gdLst/>
              <a:ahLst/>
              <a:cxnLst/>
              <a:rect l="l" t="t" r="r" b="b"/>
              <a:pathLst>
                <a:path w="578" h="283" extrusionOk="0">
                  <a:moveTo>
                    <a:pt x="61" y="0"/>
                  </a:moveTo>
                  <a:cubicBezTo>
                    <a:pt x="61" y="40"/>
                    <a:pt x="21" y="60"/>
                    <a:pt x="1" y="100"/>
                  </a:cubicBezTo>
                  <a:cubicBezTo>
                    <a:pt x="40" y="229"/>
                    <a:pt x="104" y="283"/>
                    <a:pt x="182" y="283"/>
                  </a:cubicBezTo>
                  <a:cubicBezTo>
                    <a:pt x="224" y="283"/>
                    <a:pt x="270" y="267"/>
                    <a:pt x="319" y="239"/>
                  </a:cubicBezTo>
                  <a:cubicBezTo>
                    <a:pt x="399" y="219"/>
                    <a:pt x="498" y="219"/>
                    <a:pt x="578" y="199"/>
                  </a:cubicBezTo>
                  <a:cubicBezTo>
                    <a:pt x="419" y="2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5"/>
            <p:cNvSpPr/>
            <p:nvPr/>
          </p:nvSpPr>
          <p:spPr>
            <a:xfrm>
              <a:off x="4164825" y="907500"/>
              <a:ext cx="12950" cy="8325"/>
            </a:xfrm>
            <a:custGeom>
              <a:avLst/>
              <a:gdLst/>
              <a:ahLst/>
              <a:cxnLst/>
              <a:rect l="l" t="t" r="r" b="b"/>
              <a:pathLst>
                <a:path w="518" h="333" extrusionOk="0">
                  <a:moveTo>
                    <a:pt x="199" y="1"/>
                  </a:moveTo>
                  <a:cubicBezTo>
                    <a:pt x="160" y="60"/>
                    <a:pt x="80" y="140"/>
                    <a:pt x="0" y="180"/>
                  </a:cubicBezTo>
                  <a:cubicBezTo>
                    <a:pt x="82" y="261"/>
                    <a:pt x="200" y="333"/>
                    <a:pt x="298" y="333"/>
                  </a:cubicBezTo>
                  <a:cubicBezTo>
                    <a:pt x="345" y="333"/>
                    <a:pt x="386" y="317"/>
                    <a:pt x="418" y="279"/>
                  </a:cubicBezTo>
                  <a:cubicBezTo>
                    <a:pt x="518" y="160"/>
                    <a:pt x="339"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5"/>
            <p:cNvSpPr/>
            <p:nvPr/>
          </p:nvSpPr>
          <p:spPr>
            <a:xfrm>
              <a:off x="4147425" y="902525"/>
              <a:ext cx="5000" cy="3500"/>
            </a:xfrm>
            <a:custGeom>
              <a:avLst/>
              <a:gdLst/>
              <a:ahLst/>
              <a:cxnLst/>
              <a:rect l="l" t="t" r="r" b="b"/>
              <a:pathLst>
                <a:path w="200" h="140" extrusionOk="0">
                  <a:moveTo>
                    <a:pt x="0" y="1"/>
                  </a:moveTo>
                  <a:lnTo>
                    <a:pt x="0" y="1"/>
                  </a:lnTo>
                  <a:cubicBezTo>
                    <a:pt x="80" y="60"/>
                    <a:pt x="120" y="80"/>
                    <a:pt x="199" y="140"/>
                  </a:cubicBezTo>
                  <a:cubicBezTo>
                    <a:pt x="159" y="10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5"/>
            <p:cNvSpPr/>
            <p:nvPr/>
          </p:nvSpPr>
          <p:spPr>
            <a:xfrm>
              <a:off x="4156875" y="907000"/>
              <a:ext cx="5000" cy="3025"/>
            </a:xfrm>
            <a:custGeom>
              <a:avLst/>
              <a:gdLst/>
              <a:ahLst/>
              <a:cxnLst/>
              <a:rect l="l" t="t" r="r" b="b"/>
              <a:pathLst>
                <a:path w="200" h="121" extrusionOk="0">
                  <a:moveTo>
                    <a:pt x="0" y="1"/>
                  </a:moveTo>
                  <a:lnTo>
                    <a:pt x="0" y="1"/>
                  </a:lnTo>
                  <a:cubicBezTo>
                    <a:pt x="40" y="60"/>
                    <a:pt x="120" y="80"/>
                    <a:pt x="199" y="120"/>
                  </a:cubicBezTo>
                  <a:cubicBezTo>
                    <a:pt x="120" y="8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5"/>
            <p:cNvSpPr/>
            <p:nvPr/>
          </p:nvSpPr>
          <p:spPr>
            <a:xfrm>
              <a:off x="4157375" y="898550"/>
              <a:ext cx="5475" cy="3500"/>
            </a:xfrm>
            <a:custGeom>
              <a:avLst/>
              <a:gdLst/>
              <a:ahLst/>
              <a:cxnLst/>
              <a:rect l="l" t="t" r="r" b="b"/>
              <a:pathLst>
                <a:path w="219" h="140" extrusionOk="0">
                  <a:moveTo>
                    <a:pt x="0" y="1"/>
                  </a:moveTo>
                  <a:lnTo>
                    <a:pt x="0" y="1"/>
                  </a:lnTo>
                  <a:cubicBezTo>
                    <a:pt x="60" y="60"/>
                    <a:pt x="119" y="140"/>
                    <a:pt x="219" y="14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5"/>
            <p:cNvSpPr/>
            <p:nvPr/>
          </p:nvSpPr>
          <p:spPr>
            <a:xfrm>
              <a:off x="4573125" y="950700"/>
              <a:ext cx="327750" cy="165200"/>
            </a:xfrm>
            <a:custGeom>
              <a:avLst/>
              <a:gdLst/>
              <a:ahLst/>
              <a:cxnLst/>
              <a:rect l="l" t="t" r="r" b="b"/>
              <a:pathLst>
                <a:path w="13110" h="6608" extrusionOk="0">
                  <a:moveTo>
                    <a:pt x="293" y="0"/>
                  </a:moveTo>
                  <a:cubicBezTo>
                    <a:pt x="262" y="0"/>
                    <a:pt x="231" y="1"/>
                    <a:pt x="199" y="3"/>
                  </a:cubicBezTo>
                  <a:cubicBezTo>
                    <a:pt x="159" y="43"/>
                    <a:pt x="80" y="123"/>
                    <a:pt x="0" y="162"/>
                  </a:cubicBezTo>
                  <a:lnTo>
                    <a:pt x="80" y="322"/>
                  </a:lnTo>
                  <a:cubicBezTo>
                    <a:pt x="1771" y="1217"/>
                    <a:pt x="3462" y="2132"/>
                    <a:pt x="5153" y="3047"/>
                  </a:cubicBezTo>
                  <a:cubicBezTo>
                    <a:pt x="6824" y="3942"/>
                    <a:pt x="8554" y="4698"/>
                    <a:pt x="10265" y="5514"/>
                  </a:cubicBezTo>
                  <a:cubicBezTo>
                    <a:pt x="10723" y="5613"/>
                    <a:pt x="11120" y="5812"/>
                    <a:pt x="11498" y="6031"/>
                  </a:cubicBezTo>
                  <a:cubicBezTo>
                    <a:pt x="11558" y="6170"/>
                    <a:pt x="11737" y="6130"/>
                    <a:pt x="11837" y="6210"/>
                  </a:cubicBezTo>
                  <a:cubicBezTo>
                    <a:pt x="12214" y="6329"/>
                    <a:pt x="12612" y="6488"/>
                    <a:pt x="13010" y="6608"/>
                  </a:cubicBezTo>
                  <a:cubicBezTo>
                    <a:pt x="13110" y="6429"/>
                    <a:pt x="13030" y="6269"/>
                    <a:pt x="13050" y="6090"/>
                  </a:cubicBezTo>
                  <a:cubicBezTo>
                    <a:pt x="12652" y="5533"/>
                    <a:pt x="11996" y="5514"/>
                    <a:pt x="11439" y="5275"/>
                  </a:cubicBezTo>
                  <a:cubicBezTo>
                    <a:pt x="11220" y="5175"/>
                    <a:pt x="10822" y="5195"/>
                    <a:pt x="10981" y="4738"/>
                  </a:cubicBezTo>
                  <a:cubicBezTo>
                    <a:pt x="10802" y="4400"/>
                    <a:pt x="10484" y="4380"/>
                    <a:pt x="10146" y="4380"/>
                  </a:cubicBezTo>
                  <a:cubicBezTo>
                    <a:pt x="10012" y="4462"/>
                    <a:pt x="9882" y="4496"/>
                    <a:pt x="9757" y="4496"/>
                  </a:cubicBezTo>
                  <a:cubicBezTo>
                    <a:pt x="9490" y="4496"/>
                    <a:pt x="9242" y="4343"/>
                    <a:pt x="9012" y="4181"/>
                  </a:cubicBezTo>
                  <a:cubicBezTo>
                    <a:pt x="8077" y="3823"/>
                    <a:pt x="7241" y="3286"/>
                    <a:pt x="6346" y="2828"/>
                  </a:cubicBezTo>
                  <a:cubicBezTo>
                    <a:pt x="6068" y="2709"/>
                    <a:pt x="5769" y="2629"/>
                    <a:pt x="5491" y="2490"/>
                  </a:cubicBezTo>
                  <a:cubicBezTo>
                    <a:pt x="5391" y="2450"/>
                    <a:pt x="5272" y="2410"/>
                    <a:pt x="5172" y="2390"/>
                  </a:cubicBezTo>
                  <a:cubicBezTo>
                    <a:pt x="5073" y="2331"/>
                    <a:pt x="4974" y="2311"/>
                    <a:pt x="4874" y="2251"/>
                  </a:cubicBezTo>
                  <a:cubicBezTo>
                    <a:pt x="4556" y="2112"/>
                    <a:pt x="4277" y="1933"/>
                    <a:pt x="4039" y="1714"/>
                  </a:cubicBezTo>
                  <a:cubicBezTo>
                    <a:pt x="3243" y="1336"/>
                    <a:pt x="2447" y="938"/>
                    <a:pt x="1691" y="461"/>
                  </a:cubicBezTo>
                  <a:cubicBezTo>
                    <a:pt x="1221" y="310"/>
                    <a:pt x="822" y="0"/>
                    <a:pt x="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5"/>
            <p:cNvSpPr/>
            <p:nvPr/>
          </p:nvSpPr>
          <p:spPr>
            <a:xfrm>
              <a:off x="4569650" y="966175"/>
              <a:ext cx="1500" cy="2025"/>
            </a:xfrm>
            <a:custGeom>
              <a:avLst/>
              <a:gdLst/>
              <a:ahLst/>
              <a:cxnLst/>
              <a:rect l="l" t="t" r="r" b="b"/>
              <a:pathLst>
                <a:path w="60" h="81" extrusionOk="0">
                  <a:moveTo>
                    <a:pt x="60" y="1"/>
                  </a:moveTo>
                  <a:lnTo>
                    <a:pt x="25" y="47"/>
                  </a:lnTo>
                  <a:cubicBezTo>
                    <a:pt x="30" y="43"/>
                    <a:pt x="35" y="41"/>
                    <a:pt x="40" y="41"/>
                  </a:cubicBezTo>
                  <a:cubicBezTo>
                    <a:pt x="60" y="21"/>
                    <a:pt x="60" y="21"/>
                    <a:pt x="60" y="1"/>
                  </a:cubicBezTo>
                  <a:close/>
                  <a:moveTo>
                    <a:pt x="25" y="47"/>
                  </a:moveTo>
                  <a:cubicBezTo>
                    <a:pt x="11" y="58"/>
                    <a:pt x="0" y="81"/>
                    <a:pt x="0" y="81"/>
                  </a:cubicBezTo>
                  <a:lnTo>
                    <a:pt x="25" y="4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5"/>
            <p:cNvSpPr/>
            <p:nvPr/>
          </p:nvSpPr>
          <p:spPr>
            <a:xfrm>
              <a:off x="4636775" y="1090025"/>
              <a:ext cx="176075" cy="80075"/>
            </a:xfrm>
            <a:custGeom>
              <a:avLst/>
              <a:gdLst/>
              <a:ahLst/>
              <a:cxnLst/>
              <a:rect l="l" t="t" r="r" b="b"/>
              <a:pathLst>
                <a:path w="7043" h="3203" extrusionOk="0">
                  <a:moveTo>
                    <a:pt x="279" y="0"/>
                  </a:moveTo>
                  <a:cubicBezTo>
                    <a:pt x="1" y="597"/>
                    <a:pt x="299" y="895"/>
                    <a:pt x="836" y="1035"/>
                  </a:cubicBezTo>
                  <a:cubicBezTo>
                    <a:pt x="1433" y="1214"/>
                    <a:pt x="2069" y="1333"/>
                    <a:pt x="2607" y="1631"/>
                  </a:cubicBezTo>
                  <a:cubicBezTo>
                    <a:pt x="3024" y="1751"/>
                    <a:pt x="3402" y="2009"/>
                    <a:pt x="3820" y="2089"/>
                  </a:cubicBezTo>
                  <a:cubicBezTo>
                    <a:pt x="4596" y="2407"/>
                    <a:pt x="5411" y="2626"/>
                    <a:pt x="6147" y="3044"/>
                  </a:cubicBezTo>
                  <a:cubicBezTo>
                    <a:pt x="6293" y="3097"/>
                    <a:pt x="6448" y="3203"/>
                    <a:pt x="6612" y="3203"/>
                  </a:cubicBezTo>
                  <a:cubicBezTo>
                    <a:pt x="6693" y="3203"/>
                    <a:pt x="6777" y="3176"/>
                    <a:pt x="6864" y="3104"/>
                  </a:cubicBezTo>
                  <a:cubicBezTo>
                    <a:pt x="6963" y="2944"/>
                    <a:pt x="7043" y="2785"/>
                    <a:pt x="7003" y="2606"/>
                  </a:cubicBezTo>
                  <a:cubicBezTo>
                    <a:pt x="6704" y="2348"/>
                    <a:pt x="6326" y="2288"/>
                    <a:pt x="5988" y="2149"/>
                  </a:cubicBezTo>
                  <a:cubicBezTo>
                    <a:pt x="5590" y="2029"/>
                    <a:pt x="5153" y="1950"/>
                    <a:pt x="4795" y="1691"/>
                  </a:cubicBezTo>
                  <a:cubicBezTo>
                    <a:pt x="3780" y="1333"/>
                    <a:pt x="2805" y="915"/>
                    <a:pt x="1811" y="498"/>
                  </a:cubicBezTo>
                  <a:cubicBezTo>
                    <a:pt x="1274" y="438"/>
                    <a:pt x="836"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5"/>
            <p:cNvSpPr/>
            <p:nvPr/>
          </p:nvSpPr>
          <p:spPr>
            <a:xfrm>
              <a:off x="4634800" y="1090025"/>
              <a:ext cx="77100" cy="48250"/>
            </a:xfrm>
            <a:custGeom>
              <a:avLst/>
              <a:gdLst/>
              <a:ahLst/>
              <a:cxnLst/>
              <a:rect l="l" t="t" r="r" b="b"/>
              <a:pathLst>
                <a:path w="3084" h="1930" extrusionOk="0">
                  <a:moveTo>
                    <a:pt x="378" y="0"/>
                  </a:moveTo>
                  <a:lnTo>
                    <a:pt x="378" y="0"/>
                  </a:lnTo>
                  <a:cubicBezTo>
                    <a:pt x="0" y="279"/>
                    <a:pt x="259" y="696"/>
                    <a:pt x="219" y="1094"/>
                  </a:cubicBezTo>
                  <a:cubicBezTo>
                    <a:pt x="298" y="1154"/>
                    <a:pt x="393" y="1154"/>
                    <a:pt x="487" y="1154"/>
                  </a:cubicBezTo>
                  <a:cubicBezTo>
                    <a:pt x="582" y="1154"/>
                    <a:pt x="676" y="1154"/>
                    <a:pt x="756" y="1214"/>
                  </a:cubicBezTo>
                  <a:cubicBezTo>
                    <a:pt x="875" y="1393"/>
                    <a:pt x="1114" y="1234"/>
                    <a:pt x="1273" y="1393"/>
                  </a:cubicBezTo>
                  <a:cubicBezTo>
                    <a:pt x="1890" y="1413"/>
                    <a:pt x="2407" y="1751"/>
                    <a:pt x="2984" y="1930"/>
                  </a:cubicBezTo>
                  <a:cubicBezTo>
                    <a:pt x="3083" y="1731"/>
                    <a:pt x="2904" y="1651"/>
                    <a:pt x="2805" y="1532"/>
                  </a:cubicBezTo>
                  <a:cubicBezTo>
                    <a:pt x="2248" y="1114"/>
                    <a:pt x="1572" y="995"/>
                    <a:pt x="915" y="836"/>
                  </a:cubicBezTo>
                  <a:cubicBezTo>
                    <a:pt x="418" y="716"/>
                    <a:pt x="219" y="458"/>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5"/>
            <p:cNvSpPr/>
            <p:nvPr/>
          </p:nvSpPr>
          <p:spPr>
            <a:xfrm>
              <a:off x="4630325" y="1113900"/>
              <a:ext cx="9950" cy="24375"/>
            </a:xfrm>
            <a:custGeom>
              <a:avLst/>
              <a:gdLst/>
              <a:ahLst/>
              <a:cxnLst/>
              <a:rect l="l" t="t" r="r" b="b"/>
              <a:pathLst>
                <a:path w="398" h="975" extrusionOk="0">
                  <a:moveTo>
                    <a:pt x="119" y="0"/>
                  </a:moveTo>
                  <a:cubicBezTo>
                    <a:pt x="40" y="139"/>
                    <a:pt x="0" y="259"/>
                    <a:pt x="40" y="398"/>
                  </a:cubicBezTo>
                  <a:cubicBezTo>
                    <a:pt x="179" y="577"/>
                    <a:pt x="0" y="855"/>
                    <a:pt x="199" y="975"/>
                  </a:cubicBezTo>
                  <a:cubicBezTo>
                    <a:pt x="259" y="776"/>
                    <a:pt x="318" y="577"/>
                    <a:pt x="378" y="378"/>
                  </a:cubicBezTo>
                  <a:cubicBezTo>
                    <a:pt x="378" y="378"/>
                    <a:pt x="398" y="358"/>
                    <a:pt x="398" y="298"/>
                  </a:cubicBezTo>
                  <a:cubicBezTo>
                    <a:pt x="398" y="279"/>
                    <a:pt x="378" y="239"/>
                    <a:pt x="318" y="199"/>
                  </a:cubicBezTo>
                  <a:cubicBezTo>
                    <a:pt x="259" y="159"/>
                    <a:pt x="199" y="80"/>
                    <a:pt x="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5"/>
            <p:cNvSpPr/>
            <p:nvPr/>
          </p:nvSpPr>
          <p:spPr>
            <a:xfrm>
              <a:off x="4638275" y="1115275"/>
              <a:ext cx="14450" cy="8575"/>
            </a:xfrm>
            <a:custGeom>
              <a:avLst/>
              <a:gdLst/>
              <a:ahLst/>
              <a:cxnLst/>
              <a:rect l="l" t="t" r="r" b="b"/>
              <a:pathLst>
                <a:path w="578" h="343" extrusionOk="0">
                  <a:moveTo>
                    <a:pt x="307" y="1"/>
                  </a:moveTo>
                  <a:cubicBezTo>
                    <a:pt x="229" y="1"/>
                    <a:pt x="144" y="16"/>
                    <a:pt x="60" y="25"/>
                  </a:cubicBezTo>
                  <a:cubicBezTo>
                    <a:pt x="40" y="84"/>
                    <a:pt x="40" y="124"/>
                    <a:pt x="0" y="184"/>
                  </a:cubicBezTo>
                  <a:cubicBezTo>
                    <a:pt x="40" y="224"/>
                    <a:pt x="40" y="303"/>
                    <a:pt x="60" y="343"/>
                  </a:cubicBezTo>
                  <a:cubicBezTo>
                    <a:pt x="239" y="263"/>
                    <a:pt x="418" y="224"/>
                    <a:pt x="577" y="144"/>
                  </a:cubicBezTo>
                  <a:cubicBezTo>
                    <a:pt x="508" y="29"/>
                    <a:pt x="413"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5"/>
            <p:cNvSpPr/>
            <p:nvPr/>
          </p:nvSpPr>
          <p:spPr>
            <a:xfrm>
              <a:off x="4895375" y="1103250"/>
              <a:ext cx="132325" cy="67150"/>
            </a:xfrm>
            <a:custGeom>
              <a:avLst/>
              <a:gdLst/>
              <a:ahLst/>
              <a:cxnLst/>
              <a:rect l="l" t="t" r="r" b="b"/>
              <a:pathLst>
                <a:path w="5293" h="2686" extrusionOk="0">
                  <a:moveTo>
                    <a:pt x="511" y="1"/>
                  </a:moveTo>
                  <a:cubicBezTo>
                    <a:pt x="479" y="1"/>
                    <a:pt x="448" y="3"/>
                    <a:pt x="419" y="8"/>
                  </a:cubicBezTo>
                  <a:cubicBezTo>
                    <a:pt x="339" y="28"/>
                    <a:pt x="279" y="88"/>
                    <a:pt x="220" y="128"/>
                  </a:cubicBezTo>
                  <a:cubicBezTo>
                    <a:pt x="1" y="227"/>
                    <a:pt x="180" y="406"/>
                    <a:pt x="180" y="526"/>
                  </a:cubicBezTo>
                  <a:cubicBezTo>
                    <a:pt x="319" y="724"/>
                    <a:pt x="538" y="724"/>
                    <a:pt x="737" y="904"/>
                  </a:cubicBezTo>
                  <a:cubicBezTo>
                    <a:pt x="1692" y="1361"/>
                    <a:pt x="2706" y="1600"/>
                    <a:pt x="3621" y="2117"/>
                  </a:cubicBezTo>
                  <a:cubicBezTo>
                    <a:pt x="3979" y="2117"/>
                    <a:pt x="4218" y="2356"/>
                    <a:pt x="4516" y="2455"/>
                  </a:cubicBezTo>
                  <a:cubicBezTo>
                    <a:pt x="4596" y="2575"/>
                    <a:pt x="4775" y="2515"/>
                    <a:pt x="4855" y="2614"/>
                  </a:cubicBezTo>
                  <a:lnTo>
                    <a:pt x="4875" y="2614"/>
                  </a:lnTo>
                  <a:cubicBezTo>
                    <a:pt x="4941" y="2667"/>
                    <a:pt x="5007" y="2685"/>
                    <a:pt x="5079" y="2685"/>
                  </a:cubicBezTo>
                  <a:cubicBezTo>
                    <a:pt x="5115" y="2685"/>
                    <a:pt x="5153" y="2681"/>
                    <a:pt x="5193" y="2674"/>
                  </a:cubicBezTo>
                  <a:cubicBezTo>
                    <a:pt x="5252" y="2614"/>
                    <a:pt x="5292" y="2535"/>
                    <a:pt x="5292" y="2475"/>
                  </a:cubicBezTo>
                  <a:lnTo>
                    <a:pt x="5292" y="2336"/>
                  </a:lnTo>
                  <a:cubicBezTo>
                    <a:pt x="5252" y="2137"/>
                    <a:pt x="5193" y="1938"/>
                    <a:pt x="5073" y="1799"/>
                  </a:cubicBezTo>
                  <a:cubicBezTo>
                    <a:pt x="4775" y="1500"/>
                    <a:pt x="4457" y="1301"/>
                    <a:pt x="4019" y="1281"/>
                  </a:cubicBezTo>
                  <a:cubicBezTo>
                    <a:pt x="3960" y="1289"/>
                    <a:pt x="3903" y="1292"/>
                    <a:pt x="3846" y="1292"/>
                  </a:cubicBezTo>
                  <a:cubicBezTo>
                    <a:pt x="3287" y="1292"/>
                    <a:pt x="2812" y="959"/>
                    <a:pt x="2288" y="724"/>
                  </a:cubicBezTo>
                  <a:cubicBezTo>
                    <a:pt x="1731" y="565"/>
                    <a:pt x="1274" y="287"/>
                    <a:pt x="777" y="68"/>
                  </a:cubicBezTo>
                  <a:cubicBezTo>
                    <a:pt x="702" y="23"/>
                    <a:pt x="605" y="1"/>
                    <a:pt x="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5"/>
            <p:cNvSpPr/>
            <p:nvPr/>
          </p:nvSpPr>
          <p:spPr>
            <a:xfrm>
              <a:off x="4861075" y="1101450"/>
              <a:ext cx="8975" cy="4675"/>
            </a:xfrm>
            <a:custGeom>
              <a:avLst/>
              <a:gdLst/>
              <a:ahLst/>
              <a:cxnLst/>
              <a:rect l="l" t="t" r="r" b="b"/>
              <a:pathLst>
                <a:path w="359" h="187" extrusionOk="0">
                  <a:moveTo>
                    <a:pt x="0" y="1"/>
                  </a:moveTo>
                  <a:cubicBezTo>
                    <a:pt x="64" y="145"/>
                    <a:pt x="154" y="186"/>
                    <a:pt x="270" y="186"/>
                  </a:cubicBezTo>
                  <a:cubicBezTo>
                    <a:pt x="298" y="186"/>
                    <a:pt x="327" y="184"/>
                    <a:pt x="358" y="180"/>
                  </a:cubicBezTo>
                  <a:cubicBezTo>
                    <a:pt x="259" y="8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5"/>
            <p:cNvSpPr/>
            <p:nvPr/>
          </p:nvSpPr>
          <p:spPr>
            <a:xfrm>
              <a:off x="4333425" y="949275"/>
              <a:ext cx="58200" cy="27400"/>
            </a:xfrm>
            <a:custGeom>
              <a:avLst/>
              <a:gdLst/>
              <a:ahLst/>
              <a:cxnLst/>
              <a:rect l="l" t="t" r="r" b="b"/>
              <a:pathLst>
                <a:path w="2328" h="1096" extrusionOk="0">
                  <a:moveTo>
                    <a:pt x="60" y="1"/>
                  </a:moveTo>
                  <a:cubicBezTo>
                    <a:pt x="40" y="1"/>
                    <a:pt x="40" y="20"/>
                    <a:pt x="20" y="80"/>
                  </a:cubicBezTo>
                  <a:cubicBezTo>
                    <a:pt x="0" y="120"/>
                    <a:pt x="20" y="160"/>
                    <a:pt x="60" y="200"/>
                  </a:cubicBezTo>
                  <a:cubicBezTo>
                    <a:pt x="497" y="418"/>
                    <a:pt x="895" y="657"/>
                    <a:pt x="1313" y="876"/>
                  </a:cubicBezTo>
                  <a:cubicBezTo>
                    <a:pt x="1466" y="1080"/>
                    <a:pt x="1664" y="1095"/>
                    <a:pt x="1867" y="1095"/>
                  </a:cubicBezTo>
                  <a:cubicBezTo>
                    <a:pt x="1901" y="1095"/>
                    <a:pt x="1935" y="1095"/>
                    <a:pt x="1969" y="1095"/>
                  </a:cubicBezTo>
                  <a:cubicBezTo>
                    <a:pt x="2089" y="1095"/>
                    <a:pt x="2208" y="1075"/>
                    <a:pt x="2328" y="1075"/>
                  </a:cubicBezTo>
                  <a:cubicBezTo>
                    <a:pt x="2148" y="796"/>
                    <a:pt x="1810" y="796"/>
                    <a:pt x="1591" y="577"/>
                  </a:cubicBezTo>
                  <a:cubicBezTo>
                    <a:pt x="1034" y="498"/>
                    <a:pt x="617" y="10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5"/>
            <p:cNvSpPr/>
            <p:nvPr/>
          </p:nvSpPr>
          <p:spPr>
            <a:xfrm>
              <a:off x="4361275" y="971150"/>
              <a:ext cx="21400" cy="11000"/>
            </a:xfrm>
            <a:custGeom>
              <a:avLst/>
              <a:gdLst/>
              <a:ahLst/>
              <a:cxnLst/>
              <a:rect l="l" t="t" r="r" b="b"/>
              <a:pathLst>
                <a:path w="856" h="440" extrusionOk="0">
                  <a:moveTo>
                    <a:pt x="199" y="1"/>
                  </a:moveTo>
                  <a:cubicBezTo>
                    <a:pt x="159" y="80"/>
                    <a:pt x="80" y="120"/>
                    <a:pt x="0" y="180"/>
                  </a:cubicBezTo>
                  <a:cubicBezTo>
                    <a:pt x="92" y="382"/>
                    <a:pt x="209" y="440"/>
                    <a:pt x="338" y="440"/>
                  </a:cubicBezTo>
                  <a:cubicBezTo>
                    <a:pt x="488" y="440"/>
                    <a:pt x="655" y="360"/>
                    <a:pt x="816" y="339"/>
                  </a:cubicBezTo>
                  <a:cubicBezTo>
                    <a:pt x="855" y="299"/>
                    <a:pt x="855" y="279"/>
                    <a:pt x="855" y="220"/>
                  </a:cubicBezTo>
                  <a:cubicBezTo>
                    <a:pt x="637" y="120"/>
                    <a:pt x="438" y="2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5"/>
            <p:cNvSpPr/>
            <p:nvPr/>
          </p:nvSpPr>
          <p:spPr>
            <a:xfrm>
              <a:off x="4400550" y="980375"/>
              <a:ext cx="21400" cy="8775"/>
            </a:xfrm>
            <a:custGeom>
              <a:avLst/>
              <a:gdLst/>
              <a:ahLst/>
              <a:cxnLst/>
              <a:rect l="l" t="t" r="r" b="b"/>
              <a:pathLst>
                <a:path w="856" h="351" extrusionOk="0">
                  <a:moveTo>
                    <a:pt x="156" y="0"/>
                  </a:moveTo>
                  <a:cubicBezTo>
                    <a:pt x="105" y="0"/>
                    <a:pt x="53" y="4"/>
                    <a:pt x="1" y="10"/>
                  </a:cubicBezTo>
                  <a:cubicBezTo>
                    <a:pt x="201" y="247"/>
                    <a:pt x="469" y="350"/>
                    <a:pt x="773" y="350"/>
                  </a:cubicBezTo>
                  <a:cubicBezTo>
                    <a:pt x="801" y="350"/>
                    <a:pt x="828" y="350"/>
                    <a:pt x="856" y="348"/>
                  </a:cubicBezTo>
                  <a:cubicBezTo>
                    <a:pt x="671" y="96"/>
                    <a:pt x="430" y="0"/>
                    <a:pt x="1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5"/>
            <p:cNvSpPr/>
            <p:nvPr/>
          </p:nvSpPr>
          <p:spPr>
            <a:xfrm>
              <a:off x="4391600" y="976625"/>
              <a:ext cx="8975" cy="4500"/>
            </a:xfrm>
            <a:custGeom>
              <a:avLst/>
              <a:gdLst/>
              <a:ahLst/>
              <a:cxnLst/>
              <a:rect l="l" t="t" r="r" b="b"/>
              <a:pathLst>
                <a:path w="359" h="180" extrusionOk="0">
                  <a:moveTo>
                    <a:pt x="1" y="1"/>
                  </a:moveTo>
                  <a:cubicBezTo>
                    <a:pt x="60" y="160"/>
                    <a:pt x="199" y="160"/>
                    <a:pt x="359" y="18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5"/>
            <p:cNvSpPr/>
            <p:nvPr/>
          </p:nvSpPr>
          <p:spPr>
            <a:xfrm>
              <a:off x="4421925" y="989075"/>
              <a:ext cx="6000" cy="3700"/>
            </a:xfrm>
            <a:custGeom>
              <a:avLst/>
              <a:gdLst/>
              <a:ahLst/>
              <a:cxnLst/>
              <a:rect l="l" t="t" r="r" b="b"/>
              <a:pathLst>
                <a:path w="240" h="148" extrusionOk="0">
                  <a:moveTo>
                    <a:pt x="1" y="0"/>
                  </a:moveTo>
                  <a:lnTo>
                    <a:pt x="1" y="0"/>
                  </a:lnTo>
                  <a:cubicBezTo>
                    <a:pt x="40" y="78"/>
                    <a:pt x="79" y="147"/>
                    <a:pt x="135" y="147"/>
                  </a:cubicBezTo>
                  <a:cubicBezTo>
                    <a:pt x="164" y="147"/>
                    <a:pt x="198" y="128"/>
                    <a:pt x="240" y="80"/>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5"/>
            <p:cNvSpPr/>
            <p:nvPr/>
          </p:nvSpPr>
          <p:spPr>
            <a:xfrm>
              <a:off x="4273250" y="929375"/>
              <a:ext cx="5475" cy="4025"/>
            </a:xfrm>
            <a:custGeom>
              <a:avLst/>
              <a:gdLst/>
              <a:ahLst/>
              <a:cxnLst/>
              <a:rect l="l" t="t" r="r" b="b"/>
              <a:pathLst>
                <a:path w="219" h="161" extrusionOk="0">
                  <a:moveTo>
                    <a:pt x="0" y="1"/>
                  </a:moveTo>
                  <a:cubicBezTo>
                    <a:pt x="40" y="100"/>
                    <a:pt x="119" y="160"/>
                    <a:pt x="219" y="160"/>
                  </a:cubicBezTo>
                  <a:cubicBezTo>
                    <a:pt x="199" y="61"/>
                    <a:pt x="11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5"/>
            <p:cNvSpPr/>
            <p:nvPr/>
          </p:nvSpPr>
          <p:spPr>
            <a:xfrm>
              <a:off x="4429900" y="1002625"/>
              <a:ext cx="9975" cy="3875"/>
            </a:xfrm>
            <a:custGeom>
              <a:avLst/>
              <a:gdLst/>
              <a:ahLst/>
              <a:cxnLst/>
              <a:rect l="l" t="t" r="r" b="b"/>
              <a:pathLst>
                <a:path w="399" h="155" extrusionOk="0">
                  <a:moveTo>
                    <a:pt x="104" y="0"/>
                  </a:moveTo>
                  <a:cubicBezTo>
                    <a:pt x="69" y="0"/>
                    <a:pt x="34" y="5"/>
                    <a:pt x="0" y="15"/>
                  </a:cubicBezTo>
                  <a:cubicBezTo>
                    <a:pt x="100" y="134"/>
                    <a:pt x="239" y="154"/>
                    <a:pt x="398" y="154"/>
                  </a:cubicBezTo>
                  <a:cubicBezTo>
                    <a:pt x="323" y="49"/>
                    <a:pt x="213"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5"/>
            <p:cNvSpPr/>
            <p:nvPr/>
          </p:nvSpPr>
          <p:spPr>
            <a:xfrm>
              <a:off x="5093825" y="1201900"/>
              <a:ext cx="122850" cy="59625"/>
            </a:xfrm>
            <a:custGeom>
              <a:avLst/>
              <a:gdLst/>
              <a:ahLst/>
              <a:cxnLst/>
              <a:rect l="l" t="t" r="r" b="b"/>
              <a:pathLst>
                <a:path w="4914" h="2385" extrusionOk="0">
                  <a:moveTo>
                    <a:pt x="230" y="1"/>
                  </a:moveTo>
                  <a:cubicBezTo>
                    <a:pt x="154" y="1"/>
                    <a:pt x="78" y="7"/>
                    <a:pt x="0" y="21"/>
                  </a:cubicBezTo>
                  <a:cubicBezTo>
                    <a:pt x="20" y="101"/>
                    <a:pt x="20" y="140"/>
                    <a:pt x="20" y="160"/>
                  </a:cubicBezTo>
                  <a:cubicBezTo>
                    <a:pt x="637" y="319"/>
                    <a:pt x="1213" y="658"/>
                    <a:pt x="1810" y="737"/>
                  </a:cubicBezTo>
                  <a:cubicBezTo>
                    <a:pt x="2228" y="777"/>
                    <a:pt x="2168" y="1016"/>
                    <a:pt x="2308" y="1215"/>
                  </a:cubicBezTo>
                  <a:cubicBezTo>
                    <a:pt x="2586" y="1712"/>
                    <a:pt x="3103" y="1811"/>
                    <a:pt x="3541" y="2030"/>
                  </a:cubicBezTo>
                  <a:cubicBezTo>
                    <a:pt x="3700" y="2070"/>
                    <a:pt x="3839" y="2110"/>
                    <a:pt x="3979" y="2169"/>
                  </a:cubicBezTo>
                  <a:cubicBezTo>
                    <a:pt x="4018" y="2229"/>
                    <a:pt x="4098" y="2249"/>
                    <a:pt x="4158" y="2289"/>
                  </a:cubicBezTo>
                  <a:cubicBezTo>
                    <a:pt x="4315" y="2328"/>
                    <a:pt x="4463" y="2385"/>
                    <a:pt x="4609" y="2385"/>
                  </a:cubicBezTo>
                  <a:cubicBezTo>
                    <a:pt x="4684" y="2385"/>
                    <a:pt x="4759" y="2369"/>
                    <a:pt x="4834" y="2329"/>
                  </a:cubicBezTo>
                  <a:lnTo>
                    <a:pt x="4914" y="2249"/>
                  </a:lnTo>
                  <a:cubicBezTo>
                    <a:pt x="4536" y="1871"/>
                    <a:pt x="3998" y="1831"/>
                    <a:pt x="3541" y="1573"/>
                  </a:cubicBezTo>
                  <a:cubicBezTo>
                    <a:pt x="3123" y="1354"/>
                    <a:pt x="2546" y="1254"/>
                    <a:pt x="2606" y="558"/>
                  </a:cubicBezTo>
                  <a:cubicBezTo>
                    <a:pt x="2621" y="453"/>
                    <a:pt x="2511" y="371"/>
                    <a:pt x="2397" y="371"/>
                  </a:cubicBezTo>
                  <a:cubicBezTo>
                    <a:pt x="2360" y="371"/>
                    <a:pt x="2322" y="379"/>
                    <a:pt x="2288" y="399"/>
                  </a:cubicBezTo>
                  <a:cubicBezTo>
                    <a:pt x="2158" y="459"/>
                    <a:pt x="2032" y="483"/>
                    <a:pt x="1910" y="483"/>
                  </a:cubicBezTo>
                  <a:cubicBezTo>
                    <a:pt x="1584" y="483"/>
                    <a:pt x="1284" y="310"/>
                    <a:pt x="995" y="180"/>
                  </a:cubicBezTo>
                  <a:cubicBezTo>
                    <a:pt x="734" y="73"/>
                    <a:pt x="485" y="1"/>
                    <a:pt x="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5"/>
            <p:cNvSpPr/>
            <p:nvPr/>
          </p:nvSpPr>
          <p:spPr>
            <a:xfrm>
              <a:off x="5040100" y="1101600"/>
              <a:ext cx="16450" cy="82925"/>
            </a:xfrm>
            <a:custGeom>
              <a:avLst/>
              <a:gdLst/>
              <a:ahLst/>
              <a:cxnLst/>
              <a:rect l="l" t="t" r="r" b="b"/>
              <a:pathLst>
                <a:path w="658" h="3317" extrusionOk="0">
                  <a:moveTo>
                    <a:pt x="496" y="1"/>
                  </a:moveTo>
                  <a:cubicBezTo>
                    <a:pt x="389" y="1"/>
                    <a:pt x="340" y="103"/>
                    <a:pt x="279" y="194"/>
                  </a:cubicBezTo>
                  <a:lnTo>
                    <a:pt x="259" y="174"/>
                  </a:lnTo>
                  <a:cubicBezTo>
                    <a:pt x="160" y="353"/>
                    <a:pt x="259" y="552"/>
                    <a:pt x="120" y="731"/>
                  </a:cubicBezTo>
                  <a:cubicBezTo>
                    <a:pt x="100" y="1029"/>
                    <a:pt x="100" y="1288"/>
                    <a:pt x="80" y="1566"/>
                  </a:cubicBezTo>
                  <a:cubicBezTo>
                    <a:pt x="1" y="1745"/>
                    <a:pt x="1" y="1924"/>
                    <a:pt x="80" y="2084"/>
                  </a:cubicBezTo>
                  <a:cubicBezTo>
                    <a:pt x="100" y="2263"/>
                    <a:pt x="100" y="2442"/>
                    <a:pt x="100" y="2621"/>
                  </a:cubicBezTo>
                  <a:cubicBezTo>
                    <a:pt x="1" y="2780"/>
                    <a:pt x="1" y="2939"/>
                    <a:pt x="80" y="3118"/>
                  </a:cubicBezTo>
                  <a:cubicBezTo>
                    <a:pt x="219" y="3178"/>
                    <a:pt x="359" y="3237"/>
                    <a:pt x="478" y="3317"/>
                  </a:cubicBezTo>
                  <a:cubicBezTo>
                    <a:pt x="478" y="2680"/>
                    <a:pt x="498" y="2084"/>
                    <a:pt x="498" y="1467"/>
                  </a:cubicBezTo>
                  <a:cubicBezTo>
                    <a:pt x="657" y="1129"/>
                    <a:pt x="458" y="731"/>
                    <a:pt x="597" y="373"/>
                  </a:cubicBezTo>
                  <a:cubicBezTo>
                    <a:pt x="597" y="253"/>
                    <a:pt x="617" y="154"/>
                    <a:pt x="617" y="35"/>
                  </a:cubicBezTo>
                  <a:cubicBezTo>
                    <a:pt x="570" y="11"/>
                    <a:pt x="530" y="1"/>
                    <a:pt x="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5"/>
            <p:cNvSpPr/>
            <p:nvPr/>
          </p:nvSpPr>
          <p:spPr>
            <a:xfrm>
              <a:off x="5034125" y="1167600"/>
              <a:ext cx="8500" cy="12450"/>
            </a:xfrm>
            <a:custGeom>
              <a:avLst/>
              <a:gdLst/>
              <a:ahLst/>
              <a:cxnLst/>
              <a:rect l="l" t="t" r="r" b="b"/>
              <a:pathLst>
                <a:path w="340" h="498" extrusionOk="0">
                  <a:moveTo>
                    <a:pt x="339" y="1"/>
                  </a:moveTo>
                  <a:lnTo>
                    <a:pt x="339" y="1"/>
                  </a:lnTo>
                  <a:cubicBezTo>
                    <a:pt x="240" y="100"/>
                    <a:pt x="120" y="219"/>
                    <a:pt x="1" y="378"/>
                  </a:cubicBezTo>
                  <a:cubicBezTo>
                    <a:pt x="61" y="498"/>
                    <a:pt x="200" y="498"/>
                    <a:pt x="319" y="498"/>
                  </a:cubicBezTo>
                  <a:cubicBezTo>
                    <a:pt x="319" y="319"/>
                    <a:pt x="339" y="16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5"/>
            <p:cNvSpPr/>
            <p:nvPr/>
          </p:nvSpPr>
          <p:spPr>
            <a:xfrm>
              <a:off x="5025675" y="1171475"/>
              <a:ext cx="8975" cy="4600"/>
            </a:xfrm>
            <a:custGeom>
              <a:avLst/>
              <a:gdLst/>
              <a:ahLst/>
              <a:cxnLst/>
              <a:rect l="l" t="t" r="r" b="b"/>
              <a:pathLst>
                <a:path w="359" h="184" extrusionOk="0">
                  <a:moveTo>
                    <a:pt x="59" y="1"/>
                  </a:moveTo>
                  <a:cubicBezTo>
                    <a:pt x="40" y="1"/>
                    <a:pt x="21" y="2"/>
                    <a:pt x="1" y="5"/>
                  </a:cubicBezTo>
                  <a:cubicBezTo>
                    <a:pt x="1" y="64"/>
                    <a:pt x="1" y="124"/>
                    <a:pt x="60" y="164"/>
                  </a:cubicBezTo>
                  <a:cubicBezTo>
                    <a:pt x="160" y="164"/>
                    <a:pt x="259" y="184"/>
                    <a:pt x="359" y="184"/>
                  </a:cubicBezTo>
                  <a:cubicBezTo>
                    <a:pt x="289" y="62"/>
                    <a:pt x="189"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5"/>
            <p:cNvSpPr/>
            <p:nvPr/>
          </p:nvSpPr>
          <p:spPr>
            <a:xfrm>
              <a:off x="4313525" y="941825"/>
              <a:ext cx="21400" cy="12950"/>
            </a:xfrm>
            <a:custGeom>
              <a:avLst/>
              <a:gdLst/>
              <a:ahLst/>
              <a:cxnLst/>
              <a:rect l="l" t="t" r="r" b="b"/>
              <a:pathLst>
                <a:path w="856" h="518" extrusionOk="0">
                  <a:moveTo>
                    <a:pt x="0" y="0"/>
                  </a:moveTo>
                  <a:cubicBezTo>
                    <a:pt x="239" y="259"/>
                    <a:pt x="557" y="358"/>
                    <a:pt x="856" y="517"/>
                  </a:cubicBezTo>
                  <a:lnTo>
                    <a:pt x="856" y="318"/>
                  </a:lnTo>
                  <a:cubicBezTo>
                    <a:pt x="617" y="80"/>
                    <a:pt x="31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5"/>
            <p:cNvSpPr/>
            <p:nvPr/>
          </p:nvSpPr>
          <p:spPr>
            <a:xfrm>
              <a:off x="4305575" y="936150"/>
              <a:ext cx="8475" cy="5700"/>
            </a:xfrm>
            <a:custGeom>
              <a:avLst/>
              <a:gdLst/>
              <a:ahLst/>
              <a:cxnLst/>
              <a:rect l="l" t="t" r="r" b="b"/>
              <a:pathLst>
                <a:path w="339" h="228" extrusionOk="0">
                  <a:moveTo>
                    <a:pt x="81" y="1"/>
                  </a:moveTo>
                  <a:cubicBezTo>
                    <a:pt x="50" y="1"/>
                    <a:pt x="22" y="15"/>
                    <a:pt x="0" y="48"/>
                  </a:cubicBezTo>
                  <a:cubicBezTo>
                    <a:pt x="40" y="227"/>
                    <a:pt x="179" y="207"/>
                    <a:pt x="338" y="227"/>
                  </a:cubicBezTo>
                  <a:cubicBezTo>
                    <a:pt x="259" y="148"/>
                    <a:pt x="219" y="88"/>
                    <a:pt x="159" y="28"/>
                  </a:cubicBezTo>
                  <a:cubicBezTo>
                    <a:pt x="132" y="10"/>
                    <a:pt x="106" y="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5"/>
            <p:cNvSpPr/>
            <p:nvPr/>
          </p:nvSpPr>
          <p:spPr>
            <a:xfrm>
              <a:off x="4303075" y="932375"/>
              <a:ext cx="6000" cy="4500"/>
            </a:xfrm>
            <a:custGeom>
              <a:avLst/>
              <a:gdLst/>
              <a:ahLst/>
              <a:cxnLst/>
              <a:rect l="l" t="t" r="r" b="b"/>
              <a:pathLst>
                <a:path w="240" h="180" extrusionOk="0">
                  <a:moveTo>
                    <a:pt x="60" y="0"/>
                  </a:moveTo>
                  <a:lnTo>
                    <a:pt x="21" y="60"/>
                  </a:lnTo>
                  <a:lnTo>
                    <a:pt x="1" y="120"/>
                  </a:lnTo>
                  <a:lnTo>
                    <a:pt x="60" y="179"/>
                  </a:lnTo>
                  <a:cubicBezTo>
                    <a:pt x="120" y="159"/>
                    <a:pt x="200" y="159"/>
                    <a:pt x="239" y="159"/>
                  </a:cubicBezTo>
                  <a:cubicBezTo>
                    <a:pt x="20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5"/>
            <p:cNvSpPr/>
            <p:nvPr/>
          </p:nvSpPr>
          <p:spPr>
            <a:xfrm>
              <a:off x="5017225" y="1167600"/>
              <a:ext cx="8475" cy="4000"/>
            </a:xfrm>
            <a:custGeom>
              <a:avLst/>
              <a:gdLst/>
              <a:ahLst/>
              <a:cxnLst/>
              <a:rect l="l" t="t" r="r" b="b"/>
              <a:pathLst>
                <a:path w="339" h="160" extrusionOk="0">
                  <a:moveTo>
                    <a:pt x="1" y="1"/>
                  </a:moveTo>
                  <a:cubicBezTo>
                    <a:pt x="80" y="120"/>
                    <a:pt x="180" y="160"/>
                    <a:pt x="319" y="160"/>
                  </a:cubicBezTo>
                  <a:cubicBezTo>
                    <a:pt x="339" y="120"/>
                    <a:pt x="339" y="4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5"/>
            <p:cNvSpPr/>
            <p:nvPr/>
          </p:nvSpPr>
          <p:spPr>
            <a:xfrm>
              <a:off x="5009275" y="1162625"/>
              <a:ext cx="7975" cy="4125"/>
            </a:xfrm>
            <a:custGeom>
              <a:avLst/>
              <a:gdLst/>
              <a:ahLst/>
              <a:cxnLst/>
              <a:rect l="l" t="t" r="r" b="b"/>
              <a:pathLst>
                <a:path w="319" h="165" extrusionOk="0">
                  <a:moveTo>
                    <a:pt x="0" y="1"/>
                  </a:moveTo>
                  <a:cubicBezTo>
                    <a:pt x="50" y="118"/>
                    <a:pt x="129" y="165"/>
                    <a:pt x="247" y="165"/>
                  </a:cubicBezTo>
                  <a:cubicBezTo>
                    <a:pt x="270" y="165"/>
                    <a:pt x="293" y="163"/>
                    <a:pt x="319" y="160"/>
                  </a:cubicBezTo>
                  <a:cubicBezTo>
                    <a:pt x="239" y="2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5"/>
            <p:cNvSpPr/>
            <p:nvPr/>
          </p:nvSpPr>
          <p:spPr>
            <a:xfrm>
              <a:off x="4535325" y="937350"/>
              <a:ext cx="8975" cy="4150"/>
            </a:xfrm>
            <a:custGeom>
              <a:avLst/>
              <a:gdLst/>
              <a:ahLst/>
              <a:cxnLst/>
              <a:rect l="l" t="t" r="r" b="b"/>
              <a:pathLst>
                <a:path w="359" h="166" extrusionOk="0">
                  <a:moveTo>
                    <a:pt x="1" y="0"/>
                  </a:moveTo>
                  <a:cubicBezTo>
                    <a:pt x="48" y="127"/>
                    <a:pt x="134" y="166"/>
                    <a:pt x="258" y="166"/>
                  </a:cubicBezTo>
                  <a:cubicBezTo>
                    <a:pt x="289" y="166"/>
                    <a:pt x="323" y="163"/>
                    <a:pt x="35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5"/>
            <p:cNvSpPr/>
            <p:nvPr/>
          </p:nvSpPr>
          <p:spPr>
            <a:xfrm>
              <a:off x="4526875" y="933050"/>
              <a:ext cx="7975" cy="4325"/>
            </a:xfrm>
            <a:custGeom>
              <a:avLst/>
              <a:gdLst/>
              <a:ahLst/>
              <a:cxnLst/>
              <a:rect l="l" t="t" r="r" b="b"/>
              <a:pathLst>
                <a:path w="319" h="173" extrusionOk="0">
                  <a:moveTo>
                    <a:pt x="83" y="1"/>
                  </a:moveTo>
                  <a:cubicBezTo>
                    <a:pt x="56" y="1"/>
                    <a:pt x="29" y="5"/>
                    <a:pt x="0" y="13"/>
                  </a:cubicBezTo>
                  <a:cubicBezTo>
                    <a:pt x="40" y="132"/>
                    <a:pt x="159" y="172"/>
                    <a:pt x="319" y="172"/>
                  </a:cubicBezTo>
                  <a:cubicBezTo>
                    <a:pt x="271" y="61"/>
                    <a:pt x="186" y="1"/>
                    <a:pt x="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5"/>
            <p:cNvSpPr/>
            <p:nvPr/>
          </p:nvSpPr>
          <p:spPr>
            <a:xfrm>
              <a:off x="4544275" y="941225"/>
              <a:ext cx="7975" cy="4700"/>
            </a:xfrm>
            <a:custGeom>
              <a:avLst/>
              <a:gdLst/>
              <a:ahLst/>
              <a:cxnLst/>
              <a:rect l="l" t="t" r="r" b="b"/>
              <a:pathLst>
                <a:path w="319" h="188" extrusionOk="0">
                  <a:moveTo>
                    <a:pt x="51" y="1"/>
                  </a:moveTo>
                  <a:cubicBezTo>
                    <a:pt x="35" y="1"/>
                    <a:pt x="18" y="2"/>
                    <a:pt x="1" y="4"/>
                  </a:cubicBezTo>
                  <a:cubicBezTo>
                    <a:pt x="35" y="126"/>
                    <a:pt x="131" y="187"/>
                    <a:pt x="261" y="187"/>
                  </a:cubicBezTo>
                  <a:cubicBezTo>
                    <a:pt x="280" y="187"/>
                    <a:pt x="299" y="186"/>
                    <a:pt x="319" y="183"/>
                  </a:cubicBezTo>
                  <a:cubicBezTo>
                    <a:pt x="249" y="62"/>
                    <a:pt x="164" y="1"/>
                    <a:pt x="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5"/>
            <p:cNvSpPr/>
            <p:nvPr/>
          </p:nvSpPr>
          <p:spPr>
            <a:xfrm>
              <a:off x="4509950" y="1036800"/>
              <a:ext cx="5000" cy="4000"/>
            </a:xfrm>
            <a:custGeom>
              <a:avLst/>
              <a:gdLst/>
              <a:ahLst/>
              <a:cxnLst/>
              <a:rect l="l" t="t" r="r" b="b"/>
              <a:pathLst>
                <a:path w="200" h="160" extrusionOk="0">
                  <a:moveTo>
                    <a:pt x="1" y="1"/>
                  </a:moveTo>
                  <a:cubicBezTo>
                    <a:pt x="21" y="60"/>
                    <a:pt x="81" y="100"/>
                    <a:pt x="100" y="160"/>
                  </a:cubicBezTo>
                  <a:cubicBezTo>
                    <a:pt x="140" y="140"/>
                    <a:pt x="180" y="80"/>
                    <a:pt x="200" y="41"/>
                  </a:cubicBezTo>
                  <a:cubicBezTo>
                    <a:pt x="120" y="41"/>
                    <a:pt x="81"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5"/>
            <p:cNvSpPr/>
            <p:nvPr/>
          </p:nvSpPr>
          <p:spPr>
            <a:xfrm>
              <a:off x="4456250" y="1556125"/>
              <a:ext cx="14450" cy="21800"/>
            </a:xfrm>
            <a:custGeom>
              <a:avLst/>
              <a:gdLst/>
              <a:ahLst/>
              <a:cxnLst/>
              <a:rect l="l" t="t" r="r" b="b"/>
              <a:pathLst>
                <a:path w="578" h="872" extrusionOk="0">
                  <a:moveTo>
                    <a:pt x="384" y="1"/>
                  </a:moveTo>
                  <a:cubicBezTo>
                    <a:pt x="329" y="1"/>
                    <a:pt x="269" y="26"/>
                    <a:pt x="199" y="75"/>
                  </a:cubicBezTo>
                  <a:cubicBezTo>
                    <a:pt x="259" y="314"/>
                    <a:pt x="1" y="593"/>
                    <a:pt x="219" y="871"/>
                  </a:cubicBezTo>
                  <a:cubicBezTo>
                    <a:pt x="478" y="612"/>
                    <a:pt x="577" y="374"/>
                    <a:pt x="538" y="75"/>
                  </a:cubicBezTo>
                  <a:cubicBezTo>
                    <a:pt x="488" y="26"/>
                    <a:pt x="438"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5"/>
            <p:cNvSpPr/>
            <p:nvPr/>
          </p:nvSpPr>
          <p:spPr>
            <a:xfrm>
              <a:off x="4461225" y="1540350"/>
              <a:ext cx="12450" cy="14375"/>
            </a:xfrm>
            <a:custGeom>
              <a:avLst/>
              <a:gdLst/>
              <a:ahLst/>
              <a:cxnLst/>
              <a:rect l="l" t="t" r="r" b="b"/>
              <a:pathLst>
                <a:path w="498" h="575" extrusionOk="0">
                  <a:moveTo>
                    <a:pt x="428" y="0"/>
                  </a:moveTo>
                  <a:cubicBezTo>
                    <a:pt x="403" y="0"/>
                    <a:pt x="378" y="10"/>
                    <a:pt x="359" y="30"/>
                  </a:cubicBezTo>
                  <a:cubicBezTo>
                    <a:pt x="279" y="90"/>
                    <a:pt x="239" y="129"/>
                    <a:pt x="180" y="189"/>
                  </a:cubicBezTo>
                  <a:cubicBezTo>
                    <a:pt x="161" y="152"/>
                    <a:pt x="138" y="132"/>
                    <a:pt x="114" y="132"/>
                  </a:cubicBezTo>
                  <a:cubicBezTo>
                    <a:pt x="88" y="132"/>
                    <a:pt x="61" y="156"/>
                    <a:pt x="40" y="209"/>
                  </a:cubicBezTo>
                  <a:cubicBezTo>
                    <a:pt x="40" y="328"/>
                    <a:pt x="0" y="428"/>
                    <a:pt x="0" y="547"/>
                  </a:cubicBezTo>
                  <a:cubicBezTo>
                    <a:pt x="39" y="566"/>
                    <a:pt x="73" y="575"/>
                    <a:pt x="102" y="575"/>
                  </a:cubicBezTo>
                  <a:cubicBezTo>
                    <a:pt x="224" y="575"/>
                    <a:pt x="278" y="436"/>
                    <a:pt x="359" y="388"/>
                  </a:cubicBezTo>
                  <a:cubicBezTo>
                    <a:pt x="478" y="308"/>
                    <a:pt x="498" y="189"/>
                    <a:pt x="498" y="30"/>
                  </a:cubicBezTo>
                  <a:cubicBezTo>
                    <a:pt x="478" y="10"/>
                    <a:pt x="453" y="0"/>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5"/>
            <p:cNvSpPr/>
            <p:nvPr/>
          </p:nvSpPr>
          <p:spPr>
            <a:xfrm>
              <a:off x="4461225" y="1549050"/>
              <a:ext cx="8975" cy="8975"/>
            </a:xfrm>
            <a:custGeom>
              <a:avLst/>
              <a:gdLst/>
              <a:ahLst/>
              <a:cxnLst/>
              <a:rect l="l" t="t" r="r" b="b"/>
              <a:pathLst>
                <a:path w="359" h="359" extrusionOk="0">
                  <a:moveTo>
                    <a:pt x="359" y="0"/>
                  </a:moveTo>
                  <a:lnTo>
                    <a:pt x="359" y="0"/>
                  </a:lnTo>
                  <a:cubicBezTo>
                    <a:pt x="239" y="60"/>
                    <a:pt x="140" y="139"/>
                    <a:pt x="0" y="179"/>
                  </a:cubicBezTo>
                  <a:lnTo>
                    <a:pt x="0" y="358"/>
                  </a:lnTo>
                  <a:lnTo>
                    <a:pt x="339" y="358"/>
                  </a:lnTo>
                  <a:cubicBezTo>
                    <a:pt x="339" y="239"/>
                    <a:pt x="359" y="139"/>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5"/>
            <p:cNvSpPr/>
            <p:nvPr/>
          </p:nvSpPr>
          <p:spPr>
            <a:xfrm>
              <a:off x="4461225" y="1536125"/>
              <a:ext cx="4500" cy="8975"/>
            </a:xfrm>
            <a:custGeom>
              <a:avLst/>
              <a:gdLst/>
              <a:ahLst/>
              <a:cxnLst/>
              <a:rect l="l" t="t" r="r" b="b"/>
              <a:pathLst>
                <a:path w="180" h="359" extrusionOk="0">
                  <a:moveTo>
                    <a:pt x="160" y="0"/>
                  </a:moveTo>
                  <a:cubicBezTo>
                    <a:pt x="20" y="99"/>
                    <a:pt x="0" y="199"/>
                    <a:pt x="20" y="358"/>
                  </a:cubicBezTo>
                  <a:lnTo>
                    <a:pt x="180" y="358"/>
                  </a:lnTo>
                  <a:cubicBezTo>
                    <a:pt x="180" y="219"/>
                    <a:pt x="180" y="119"/>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5"/>
            <p:cNvSpPr/>
            <p:nvPr/>
          </p:nvSpPr>
          <p:spPr>
            <a:xfrm>
              <a:off x="4470175" y="1536125"/>
              <a:ext cx="5000" cy="4500"/>
            </a:xfrm>
            <a:custGeom>
              <a:avLst/>
              <a:gdLst/>
              <a:ahLst/>
              <a:cxnLst/>
              <a:rect l="l" t="t" r="r" b="b"/>
              <a:pathLst>
                <a:path w="200" h="180" extrusionOk="0">
                  <a:moveTo>
                    <a:pt x="199" y="0"/>
                  </a:moveTo>
                  <a:lnTo>
                    <a:pt x="199" y="0"/>
                  </a:lnTo>
                  <a:cubicBezTo>
                    <a:pt x="120" y="80"/>
                    <a:pt x="60" y="119"/>
                    <a:pt x="1" y="179"/>
                  </a:cubicBezTo>
                  <a:lnTo>
                    <a:pt x="140" y="179"/>
                  </a:lnTo>
                  <a:cubicBezTo>
                    <a:pt x="180" y="119"/>
                    <a:pt x="180" y="8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5"/>
            <p:cNvSpPr/>
            <p:nvPr/>
          </p:nvSpPr>
          <p:spPr>
            <a:xfrm>
              <a:off x="4401550" y="1645025"/>
              <a:ext cx="4000" cy="4500"/>
            </a:xfrm>
            <a:custGeom>
              <a:avLst/>
              <a:gdLst/>
              <a:ahLst/>
              <a:cxnLst/>
              <a:rect l="l" t="t" r="r" b="b"/>
              <a:pathLst>
                <a:path w="160" h="180" extrusionOk="0">
                  <a:moveTo>
                    <a:pt x="160" y="1"/>
                  </a:moveTo>
                  <a:cubicBezTo>
                    <a:pt x="0" y="80"/>
                    <a:pt x="40" y="120"/>
                    <a:pt x="160" y="18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5"/>
            <p:cNvSpPr/>
            <p:nvPr/>
          </p:nvSpPr>
          <p:spPr>
            <a:xfrm>
              <a:off x="4243900" y="1518700"/>
              <a:ext cx="4500" cy="8975"/>
            </a:xfrm>
            <a:custGeom>
              <a:avLst/>
              <a:gdLst/>
              <a:ahLst/>
              <a:cxnLst/>
              <a:rect l="l" t="t" r="r" b="b"/>
              <a:pathLst>
                <a:path w="180" h="359" extrusionOk="0">
                  <a:moveTo>
                    <a:pt x="179" y="1"/>
                  </a:moveTo>
                  <a:cubicBezTo>
                    <a:pt x="0" y="120"/>
                    <a:pt x="0" y="220"/>
                    <a:pt x="140" y="359"/>
                  </a:cubicBezTo>
                  <a:cubicBezTo>
                    <a:pt x="140" y="259"/>
                    <a:pt x="140" y="12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5"/>
            <p:cNvSpPr/>
            <p:nvPr/>
          </p:nvSpPr>
          <p:spPr>
            <a:xfrm>
              <a:off x="4630325" y="1415425"/>
              <a:ext cx="126325" cy="26600"/>
            </a:xfrm>
            <a:custGeom>
              <a:avLst/>
              <a:gdLst/>
              <a:ahLst/>
              <a:cxnLst/>
              <a:rect l="l" t="t" r="r" b="b"/>
              <a:pathLst>
                <a:path w="5053" h="1064" extrusionOk="0">
                  <a:moveTo>
                    <a:pt x="192" y="1"/>
                  </a:moveTo>
                  <a:cubicBezTo>
                    <a:pt x="73" y="1"/>
                    <a:pt x="31" y="119"/>
                    <a:pt x="0" y="273"/>
                  </a:cubicBezTo>
                  <a:lnTo>
                    <a:pt x="80" y="312"/>
                  </a:lnTo>
                  <a:lnTo>
                    <a:pt x="159" y="312"/>
                  </a:lnTo>
                  <a:cubicBezTo>
                    <a:pt x="298" y="452"/>
                    <a:pt x="557" y="312"/>
                    <a:pt x="696" y="472"/>
                  </a:cubicBezTo>
                  <a:cubicBezTo>
                    <a:pt x="875" y="551"/>
                    <a:pt x="1074" y="511"/>
                    <a:pt x="1213" y="631"/>
                  </a:cubicBezTo>
                  <a:cubicBezTo>
                    <a:pt x="1949" y="969"/>
                    <a:pt x="2745" y="869"/>
                    <a:pt x="3481" y="1009"/>
                  </a:cubicBezTo>
                  <a:cubicBezTo>
                    <a:pt x="3553" y="987"/>
                    <a:pt x="3621" y="980"/>
                    <a:pt x="3688" y="980"/>
                  </a:cubicBezTo>
                  <a:cubicBezTo>
                    <a:pt x="3796" y="980"/>
                    <a:pt x="3899" y="998"/>
                    <a:pt x="4003" y="998"/>
                  </a:cubicBezTo>
                  <a:cubicBezTo>
                    <a:pt x="4067" y="998"/>
                    <a:pt x="4131" y="991"/>
                    <a:pt x="4197" y="969"/>
                  </a:cubicBezTo>
                  <a:cubicBezTo>
                    <a:pt x="4317" y="969"/>
                    <a:pt x="4416" y="1009"/>
                    <a:pt x="4516" y="1048"/>
                  </a:cubicBezTo>
                  <a:cubicBezTo>
                    <a:pt x="4545" y="1058"/>
                    <a:pt x="4580" y="1063"/>
                    <a:pt x="4618" y="1063"/>
                  </a:cubicBezTo>
                  <a:cubicBezTo>
                    <a:pt x="4655" y="1063"/>
                    <a:pt x="4695" y="1058"/>
                    <a:pt x="4734" y="1048"/>
                  </a:cubicBezTo>
                  <a:cubicBezTo>
                    <a:pt x="4854" y="1009"/>
                    <a:pt x="4973" y="949"/>
                    <a:pt x="5053" y="810"/>
                  </a:cubicBezTo>
                  <a:cubicBezTo>
                    <a:pt x="4138" y="551"/>
                    <a:pt x="3203" y="352"/>
                    <a:pt x="2268" y="253"/>
                  </a:cubicBezTo>
                  <a:cubicBezTo>
                    <a:pt x="2049" y="213"/>
                    <a:pt x="1770" y="273"/>
                    <a:pt x="1572" y="113"/>
                  </a:cubicBezTo>
                  <a:cubicBezTo>
                    <a:pt x="1391" y="122"/>
                    <a:pt x="1215" y="134"/>
                    <a:pt x="1037" y="134"/>
                  </a:cubicBezTo>
                  <a:cubicBezTo>
                    <a:pt x="803" y="134"/>
                    <a:pt x="567" y="113"/>
                    <a:pt x="318" y="34"/>
                  </a:cubicBezTo>
                  <a:cubicBezTo>
                    <a:pt x="268" y="11"/>
                    <a:pt x="227"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5"/>
            <p:cNvSpPr/>
            <p:nvPr/>
          </p:nvSpPr>
          <p:spPr>
            <a:xfrm>
              <a:off x="4712375" y="1455925"/>
              <a:ext cx="48750" cy="27500"/>
            </a:xfrm>
            <a:custGeom>
              <a:avLst/>
              <a:gdLst/>
              <a:ahLst/>
              <a:cxnLst/>
              <a:rect l="l" t="t" r="r" b="b"/>
              <a:pathLst>
                <a:path w="1950" h="1100" extrusionOk="0">
                  <a:moveTo>
                    <a:pt x="212" y="0"/>
                  </a:moveTo>
                  <a:cubicBezTo>
                    <a:pt x="110" y="0"/>
                    <a:pt x="30" y="65"/>
                    <a:pt x="0" y="284"/>
                  </a:cubicBezTo>
                  <a:cubicBezTo>
                    <a:pt x="60" y="324"/>
                    <a:pt x="140" y="383"/>
                    <a:pt x="179" y="423"/>
                  </a:cubicBezTo>
                  <a:lnTo>
                    <a:pt x="1751" y="1099"/>
                  </a:lnTo>
                  <a:cubicBezTo>
                    <a:pt x="1870" y="1020"/>
                    <a:pt x="1950" y="920"/>
                    <a:pt x="1950" y="781"/>
                  </a:cubicBezTo>
                  <a:cubicBezTo>
                    <a:pt x="1811" y="642"/>
                    <a:pt x="1691" y="542"/>
                    <a:pt x="1572" y="443"/>
                  </a:cubicBezTo>
                  <a:cubicBezTo>
                    <a:pt x="1393" y="443"/>
                    <a:pt x="1234" y="343"/>
                    <a:pt x="1075" y="244"/>
                  </a:cubicBezTo>
                  <a:cubicBezTo>
                    <a:pt x="1037" y="255"/>
                    <a:pt x="1002" y="260"/>
                    <a:pt x="968" y="260"/>
                  </a:cubicBezTo>
                  <a:cubicBezTo>
                    <a:pt x="822" y="260"/>
                    <a:pt x="703" y="169"/>
                    <a:pt x="557" y="105"/>
                  </a:cubicBezTo>
                  <a:cubicBezTo>
                    <a:pt x="438" y="65"/>
                    <a:pt x="314" y="0"/>
                    <a:pt x="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5"/>
            <p:cNvSpPr/>
            <p:nvPr/>
          </p:nvSpPr>
          <p:spPr>
            <a:xfrm>
              <a:off x="4756625" y="1475450"/>
              <a:ext cx="31850" cy="18425"/>
            </a:xfrm>
            <a:custGeom>
              <a:avLst/>
              <a:gdLst/>
              <a:ahLst/>
              <a:cxnLst/>
              <a:rect l="l" t="t" r="r" b="b"/>
              <a:pathLst>
                <a:path w="1274" h="737" extrusionOk="0">
                  <a:moveTo>
                    <a:pt x="200" y="0"/>
                  </a:moveTo>
                  <a:cubicBezTo>
                    <a:pt x="60" y="40"/>
                    <a:pt x="1" y="159"/>
                    <a:pt x="1" y="318"/>
                  </a:cubicBezTo>
                  <a:cubicBezTo>
                    <a:pt x="319" y="458"/>
                    <a:pt x="657" y="617"/>
                    <a:pt x="975" y="736"/>
                  </a:cubicBezTo>
                  <a:cubicBezTo>
                    <a:pt x="1055" y="716"/>
                    <a:pt x="1174" y="716"/>
                    <a:pt x="1194" y="657"/>
                  </a:cubicBezTo>
                  <a:cubicBezTo>
                    <a:pt x="1274" y="497"/>
                    <a:pt x="1075" y="537"/>
                    <a:pt x="1015" y="497"/>
                  </a:cubicBezTo>
                  <a:cubicBezTo>
                    <a:pt x="975" y="438"/>
                    <a:pt x="916" y="358"/>
                    <a:pt x="876" y="318"/>
                  </a:cubicBezTo>
                  <a:cubicBezTo>
                    <a:pt x="677" y="159"/>
                    <a:pt x="478" y="2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5"/>
            <p:cNvSpPr/>
            <p:nvPr/>
          </p:nvSpPr>
          <p:spPr>
            <a:xfrm>
              <a:off x="4690975" y="1449550"/>
              <a:ext cx="35350" cy="13475"/>
            </a:xfrm>
            <a:custGeom>
              <a:avLst/>
              <a:gdLst/>
              <a:ahLst/>
              <a:cxnLst/>
              <a:rect l="l" t="t" r="r" b="b"/>
              <a:pathLst>
                <a:path w="1414" h="539" extrusionOk="0">
                  <a:moveTo>
                    <a:pt x="73" y="0"/>
                  </a:moveTo>
                  <a:cubicBezTo>
                    <a:pt x="49" y="0"/>
                    <a:pt x="25" y="1"/>
                    <a:pt x="1" y="2"/>
                  </a:cubicBezTo>
                  <a:cubicBezTo>
                    <a:pt x="220" y="280"/>
                    <a:pt x="518" y="459"/>
                    <a:pt x="856" y="539"/>
                  </a:cubicBezTo>
                  <a:cubicBezTo>
                    <a:pt x="989" y="373"/>
                    <a:pt x="1149" y="359"/>
                    <a:pt x="1314" y="359"/>
                  </a:cubicBezTo>
                  <a:cubicBezTo>
                    <a:pt x="1347" y="359"/>
                    <a:pt x="1380" y="360"/>
                    <a:pt x="1413" y="360"/>
                  </a:cubicBezTo>
                  <a:cubicBezTo>
                    <a:pt x="977" y="189"/>
                    <a:pt x="559"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5"/>
            <p:cNvSpPr/>
            <p:nvPr/>
          </p:nvSpPr>
          <p:spPr>
            <a:xfrm>
              <a:off x="4721325" y="1484400"/>
              <a:ext cx="26875" cy="14200"/>
            </a:xfrm>
            <a:custGeom>
              <a:avLst/>
              <a:gdLst/>
              <a:ahLst/>
              <a:cxnLst/>
              <a:rect l="l" t="t" r="r" b="b"/>
              <a:pathLst>
                <a:path w="1075" h="568" extrusionOk="0">
                  <a:moveTo>
                    <a:pt x="0" y="0"/>
                  </a:moveTo>
                  <a:lnTo>
                    <a:pt x="0" y="0"/>
                  </a:lnTo>
                  <a:cubicBezTo>
                    <a:pt x="40" y="338"/>
                    <a:pt x="239" y="537"/>
                    <a:pt x="577" y="557"/>
                  </a:cubicBezTo>
                  <a:cubicBezTo>
                    <a:pt x="677" y="557"/>
                    <a:pt x="796" y="537"/>
                    <a:pt x="896" y="537"/>
                  </a:cubicBezTo>
                  <a:cubicBezTo>
                    <a:pt x="915" y="557"/>
                    <a:pt x="945" y="567"/>
                    <a:pt x="978" y="567"/>
                  </a:cubicBezTo>
                  <a:cubicBezTo>
                    <a:pt x="1010" y="567"/>
                    <a:pt x="1045" y="557"/>
                    <a:pt x="1075" y="537"/>
                  </a:cubicBezTo>
                  <a:cubicBezTo>
                    <a:pt x="776" y="239"/>
                    <a:pt x="398"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5"/>
            <p:cNvSpPr/>
            <p:nvPr/>
          </p:nvSpPr>
          <p:spPr>
            <a:xfrm>
              <a:off x="4647725" y="1425900"/>
              <a:ext cx="13450" cy="7300"/>
            </a:xfrm>
            <a:custGeom>
              <a:avLst/>
              <a:gdLst/>
              <a:ahLst/>
              <a:cxnLst/>
              <a:rect l="l" t="t" r="r" b="b"/>
              <a:pathLst>
                <a:path w="538" h="292" extrusionOk="0">
                  <a:moveTo>
                    <a:pt x="260" y="1"/>
                  </a:moveTo>
                  <a:cubicBezTo>
                    <a:pt x="184" y="1"/>
                    <a:pt x="99" y="35"/>
                    <a:pt x="0" y="92"/>
                  </a:cubicBezTo>
                  <a:cubicBezTo>
                    <a:pt x="140" y="132"/>
                    <a:pt x="239" y="212"/>
                    <a:pt x="358" y="291"/>
                  </a:cubicBezTo>
                  <a:cubicBezTo>
                    <a:pt x="398" y="251"/>
                    <a:pt x="478" y="251"/>
                    <a:pt x="537" y="232"/>
                  </a:cubicBezTo>
                  <a:cubicBezTo>
                    <a:pt x="456" y="68"/>
                    <a:pt x="367" y="1"/>
                    <a:pt x="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5"/>
            <p:cNvSpPr/>
            <p:nvPr/>
          </p:nvSpPr>
          <p:spPr>
            <a:xfrm>
              <a:off x="4634300" y="1423525"/>
              <a:ext cx="13450" cy="4500"/>
            </a:xfrm>
            <a:custGeom>
              <a:avLst/>
              <a:gdLst/>
              <a:ahLst/>
              <a:cxnLst/>
              <a:rect l="l" t="t" r="r" b="b"/>
              <a:pathLst>
                <a:path w="538" h="180" extrusionOk="0">
                  <a:moveTo>
                    <a:pt x="208" y="1"/>
                  </a:moveTo>
                  <a:cubicBezTo>
                    <a:pt x="141" y="1"/>
                    <a:pt x="70" y="8"/>
                    <a:pt x="0" y="8"/>
                  </a:cubicBezTo>
                  <a:cubicBezTo>
                    <a:pt x="143" y="119"/>
                    <a:pt x="273" y="180"/>
                    <a:pt x="420" y="180"/>
                  </a:cubicBezTo>
                  <a:cubicBezTo>
                    <a:pt x="458" y="180"/>
                    <a:pt x="497" y="176"/>
                    <a:pt x="537" y="167"/>
                  </a:cubicBezTo>
                  <a:cubicBezTo>
                    <a:pt x="447" y="26"/>
                    <a:pt x="332"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5"/>
            <p:cNvSpPr/>
            <p:nvPr/>
          </p:nvSpPr>
          <p:spPr>
            <a:xfrm>
              <a:off x="4713375" y="1463000"/>
              <a:ext cx="4000" cy="3525"/>
            </a:xfrm>
            <a:custGeom>
              <a:avLst/>
              <a:gdLst/>
              <a:ahLst/>
              <a:cxnLst/>
              <a:rect l="l" t="t" r="r" b="b"/>
              <a:pathLst>
                <a:path w="160" h="141" extrusionOk="0">
                  <a:moveTo>
                    <a:pt x="0" y="1"/>
                  </a:moveTo>
                  <a:cubicBezTo>
                    <a:pt x="0" y="100"/>
                    <a:pt x="60" y="140"/>
                    <a:pt x="159" y="140"/>
                  </a:cubicBezTo>
                  <a:cubicBezTo>
                    <a:pt x="119" y="100"/>
                    <a:pt x="4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5"/>
            <p:cNvSpPr/>
            <p:nvPr/>
          </p:nvSpPr>
          <p:spPr>
            <a:xfrm>
              <a:off x="4847650" y="1528150"/>
              <a:ext cx="5000" cy="3025"/>
            </a:xfrm>
            <a:custGeom>
              <a:avLst/>
              <a:gdLst/>
              <a:ahLst/>
              <a:cxnLst/>
              <a:rect l="l" t="t" r="r" b="b"/>
              <a:pathLst>
                <a:path w="200" h="121" extrusionOk="0">
                  <a:moveTo>
                    <a:pt x="0" y="1"/>
                  </a:moveTo>
                  <a:cubicBezTo>
                    <a:pt x="20" y="100"/>
                    <a:pt x="100" y="120"/>
                    <a:pt x="199" y="120"/>
                  </a:cubicBezTo>
                  <a:cubicBezTo>
                    <a:pt x="159" y="2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5"/>
            <p:cNvSpPr/>
            <p:nvPr/>
          </p:nvSpPr>
          <p:spPr>
            <a:xfrm>
              <a:off x="4743700" y="1497825"/>
              <a:ext cx="5000" cy="4000"/>
            </a:xfrm>
            <a:custGeom>
              <a:avLst/>
              <a:gdLst/>
              <a:ahLst/>
              <a:cxnLst/>
              <a:rect l="l" t="t" r="r" b="b"/>
              <a:pathLst>
                <a:path w="200" h="160" extrusionOk="0">
                  <a:moveTo>
                    <a:pt x="1" y="0"/>
                  </a:moveTo>
                  <a:cubicBezTo>
                    <a:pt x="40" y="40"/>
                    <a:pt x="120" y="100"/>
                    <a:pt x="180" y="159"/>
                  </a:cubicBezTo>
                  <a:cubicBezTo>
                    <a:pt x="199" y="120"/>
                    <a:pt x="199" y="4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5"/>
            <p:cNvSpPr/>
            <p:nvPr/>
          </p:nvSpPr>
          <p:spPr>
            <a:xfrm>
              <a:off x="4538300" y="1381450"/>
              <a:ext cx="58225" cy="20475"/>
            </a:xfrm>
            <a:custGeom>
              <a:avLst/>
              <a:gdLst/>
              <a:ahLst/>
              <a:cxnLst/>
              <a:rect l="l" t="t" r="r" b="b"/>
              <a:pathLst>
                <a:path w="2329" h="819" extrusionOk="0">
                  <a:moveTo>
                    <a:pt x="1" y="0"/>
                  </a:moveTo>
                  <a:lnTo>
                    <a:pt x="1" y="0"/>
                  </a:lnTo>
                  <a:cubicBezTo>
                    <a:pt x="439" y="537"/>
                    <a:pt x="995" y="637"/>
                    <a:pt x="1632" y="637"/>
                  </a:cubicBezTo>
                  <a:cubicBezTo>
                    <a:pt x="1778" y="797"/>
                    <a:pt x="1945" y="819"/>
                    <a:pt x="2126" y="819"/>
                  </a:cubicBezTo>
                  <a:cubicBezTo>
                    <a:pt x="2192" y="819"/>
                    <a:pt x="2259" y="816"/>
                    <a:pt x="2328" y="816"/>
                  </a:cubicBezTo>
                  <a:cubicBezTo>
                    <a:pt x="2159" y="493"/>
                    <a:pt x="1931" y="301"/>
                    <a:pt x="1583" y="301"/>
                  </a:cubicBezTo>
                  <a:cubicBezTo>
                    <a:pt x="1524" y="301"/>
                    <a:pt x="1460" y="307"/>
                    <a:pt x="1393" y="319"/>
                  </a:cubicBezTo>
                  <a:lnTo>
                    <a:pt x="1334" y="378"/>
                  </a:lnTo>
                  <a:lnTo>
                    <a:pt x="1274" y="319"/>
                  </a:lnTo>
                  <a:cubicBezTo>
                    <a:pt x="876" y="10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5"/>
            <p:cNvSpPr/>
            <p:nvPr/>
          </p:nvSpPr>
          <p:spPr>
            <a:xfrm>
              <a:off x="4457250" y="1371500"/>
              <a:ext cx="12950" cy="4500"/>
            </a:xfrm>
            <a:custGeom>
              <a:avLst/>
              <a:gdLst/>
              <a:ahLst/>
              <a:cxnLst/>
              <a:rect l="l" t="t" r="r" b="b"/>
              <a:pathLst>
                <a:path w="518" h="180" extrusionOk="0">
                  <a:moveTo>
                    <a:pt x="251" y="1"/>
                  </a:moveTo>
                  <a:cubicBezTo>
                    <a:pt x="164" y="1"/>
                    <a:pt x="80" y="60"/>
                    <a:pt x="0" y="180"/>
                  </a:cubicBezTo>
                  <a:lnTo>
                    <a:pt x="518" y="180"/>
                  </a:lnTo>
                  <a:cubicBezTo>
                    <a:pt x="428" y="60"/>
                    <a:pt x="339"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5"/>
            <p:cNvSpPr/>
            <p:nvPr/>
          </p:nvSpPr>
          <p:spPr>
            <a:xfrm>
              <a:off x="4483100" y="1376475"/>
              <a:ext cx="4500" cy="3500"/>
            </a:xfrm>
            <a:custGeom>
              <a:avLst/>
              <a:gdLst/>
              <a:ahLst/>
              <a:cxnLst/>
              <a:rect l="l" t="t" r="r" b="b"/>
              <a:pathLst>
                <a:path w="180" h="140" extrusionOk="0">
                  <a:moveTo>
                    <a:pt x="1" y="1"/>
                  </a:moveTo>
                  <a:lnTo>
                    <a:pt x="1" y="1"/>
                  </a:lnTo>
                  <a:cubicBezTo>
                    <a:pt x="41" y="40"/>
                    <a:pt x="100" y="100"/>
                    <a:pt x="180" y="140"/>
                  </a:cubicBez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5"/>
            <p:cNvSpPr/>
            <p:nvPr/>
          </p:nvSpPr>
          <p:spPr>
            <a:xfrm>
              <a:off x="4474150" y="1376475"/>
              <a:ext cx="4500" cy="1700"/>
            </a:xfrm>
            <a:custGeom>
              <a:avLst/>
              <a:gdLst/>
              <a:ahLst/>
              <a:cxnLst/>
              <a:rect l="l" t="t" r="r" b="b"/>
              <a:pathLst>
                <a:path w="180" h="68" extrusionOk="0">
                  <a:moveTo>
                    <a:pt x="1" y="0"/>
                  </a:moveTo>
                  <a:cubicBezTo>
                    <a:pt x="32" y="42"/>
                    <a:pt x="64" y="68"/>
                    <a:pt x="95" y="68"/>
                  </a:cubicBezTo>
                  <a:cubicBezTo>
                    <a:pt x="123" y="68"/>
                    <a:pt x="152" y="47"/>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5"/>
            <p:cNvSpPr/>
            <p:nvPr/>
          </p:nvSpPr>
          <p:spPr>
            <a:xfrm>
              <a:off x="4439850" y="1363550"/>
              <a:ext cx="4000" cy="3500"/>
            </a:xfrm>
            <a:custGeom>
              <a:avLst/>
              <a:gdLst/>
              <a:ahLst/>
              <a:cxnLst/>
              <a:rect l="l" t="t" r="r" b="b"/>
              <a:pathLst>
                <a:path w="160" h="140" extrusionOk="0">
                  <a:moveTo>
                    <a:pt x="0" y="0"/>
                  </a:moveTo>
                  <a:cubicBezTo>
                    <a:pt x="40" y="40"/>
                    <a:pt x="119" y="100"/>
                    <a:pt x="159" y="139"/>
                  </a:cubicBezTo>
                  <a:lnTo>
                    <a:pt x="159" y="20"/>
                  </a:lnTo>
                  <a:cubicBezTo>
                    <a:pt x="100" y="20"/>
                    <a:pt x="4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5"/>
            <p:cNvSpPr/>
            <p:nvPr/>
          </p:nvSpPr>
          <p:spPr>
            <a:xfrm>
              <a:off x="4383150" y="1292925"/>
              <a:ext cx="28375" cy="63875"/>
            </a:xfrm>
            <a:custGeom>
              <a:avLst/>
              <a:gdLst/>
              <a:ahLst/>
              <a:cxnLst/>
              <a:rect l="l" t="t" r="r" b="b"/>
              <a:pathLst>
                <a:path w="1135" h="2555" extrusionOk="0">
                  <a:moveTo>
                    <a:pt x="378" y="0"/>
                  </a:moveTo>
                  <a:cubicBezTo>
                    <a:pt x="219" y="80"/>
                    <a:pt x="319" y="279"/>
                    <a:pt x="199" y="378"/>
                  </a:cubicBezTo>
                  <a:cubicBezTo>
                    <a:pt x="199" y="697"/>
                    <a:pt x="199" y="995"/>
                    <a:pt x="179" y="1333"/>
                  </a:cubicBezTo>
                  <a:cubicBezTo>
                    <a:pt x="140" y="1652"/>
                    <a:pt x="299" y="2030"/>
                    <a:pt x="0" y="2288"/>
                  </a:cubicBezTo>
                  <a:cubicBezTo>
                    <a:pt x="120" y="2447"/>
                    <a:pt x="339" y="2388"/>
                    <a:pt x="518" y="2487"/>
                  </a:cubicBezTo>
                  <a:cubicBezTo>
                    <a:pt x="612" y="2529"/>
                    <a:pt x="706" y="2554"/>
                    <a:pt x="798" y="2554"/>
                  </a:cubicBezTo>
                  <a:cubicBezTo>
                    <a:pt x="880" y="2554"/>
                    <a:pt x="960" y="2534"/>
                    <a:pt x="1035" y="2487"/>
                  </a:cubicBezTo>
                  <a:lnTo>
                    <a:pt x="1035" y="2467"/>
                  </a:lnTo>
                  <a:cubicBezTo>
                    <a:pt x="1134" y="2368"/>
                    <a:pt x="1114" y="2268"/>
                    <a:pt x="1094" y="2149"/>
                  </a:cubicBezTo>
                  <a:cubicBezTo>
                    <a:pt x="1060" y="2114"/>
                    <a:pt x="1025" y="2093"/>
                    <a:pt x="986" y="2093"/>
                  </a:cubicBezTo>
                  <a:cubicBezTo>
                    <a:pt x="959" y="2093"/>
                    <a:pt x="929" y="2104"/>
                    <a:pt x="896" y="2129"/>
                  </a:cubicBezTo>
                  <a:cubicBezTo>
                    <a:pt x="811" y="2229"/>
                    <a:pt x="745" y="2272"/>
                    <a:pt x="692" y="2272"/>
                  </a:cubicBezTo>
                  <a:cubicBezTo>
                    <a:pt x="609" y="2272"/>
                    <a:pt x="562" y="2161"/>
                    <a:pt x="537" y="1990"/>
                  </a:cubicBezTo>
                  <a:cubicBezTo>
                    <a:pt x="478" y="1333"/>
                    <a:pt x="577" y="657"/>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5"/>
            <p:cNvSpPr/>
            <p:nvPr/>
          </p:nvSpPr>
          <p:spPr>
            <a:xfrm>
              <a:off x="4239925" y="1322200"/>
              <a:ext cx="61675" cy="15500"/>
            </a:xfrm>
            <a:custGeom>
              <a:avLst/>
              <a:gdLst/>
              <a:ahLst/>
              <a:cxnLst/>
              <a:rect l="l" t="t" r="r" b="b"/>
              <a:pathLst>
                <a:path w="2467" h="620" extrusionOk="0">
                  <a:moveTo>
                    <a:pt x="770" y="0"/>
                  </a:moveTo>
                  <a:cubicBezTo>
                    <a:pt x="740" y="0"/>
                    <a:pt x="710" y="6"/>
                    <a:pt x="677" y="23"/>
                  </a:cubicBezTo>
                  <a:cubicBezTo>
                    <a:pt x="458" y="123"/>
                    <a:pt x="179" y="23"/>
                    <a:pt x="0" y="282"/>
                  </a:cubicBezTo>
                  <a:cubicBezTo>
                    <a:pt x="100" y="401"/>
                    <a:pt x="219" y="421"/>
                    <a:pt x="378" y="421"/>
                  </a:cubicBezTo>
                  <a:cubicBezTo>
                    <a:pt x="756" y="560"/>
                    <a:pt x="1154" y="600"/>
                    <a:pt x="1552" y="620"/>
                  </a:cubicBezTo>
                  <a:lnTo>
                    <a:pt x="1592" y="560"/>
                  </a:lnTo>
                  <a:cubicBezTo>
                    <a:pt x="1721" y="421"/>
                    <a:pt x="1865" y="396"/>
                    <a:pt x="2014" y="396"/>
                  </a:cubicBezTo>
                  <a:cubicBezTo>
                    <a:pt x="2097" y="396"/>
                    <a:pt x="2182" y="404"/>
                    <a:pt x="2266" y="404"/>
                  </a:cubicBezTo>
                  <a:cubicBezTo>
                    <a:pt x="2333" y="404"/>
                    <a:pt x="2401" y="399"/>
                    <a:pt x="2467" y="381"/>
                  </a:cubicBezTo>
                  <a:cubicBezTo>
                    <a:pt x="1970" y="202"/>
                    <a:pt x="1433" y="103"/>
                    <a:pt x="895" y="23"/>
                  </a:cubicBezTo>
                  <a:cubicBezTo>
                    <a:pt x="849" y="12"/>
                    <a:pt x="810" y="0"/>
                    <a:pt x="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5"/>
            <p:cNvSpPr/>
            <p:nvPr/>
          </p:nvSpPr>
          <p:spPr>
            <a:xfrm>
              <a:off x="4288150" y="1339550"/>
              <a:ext cx="20925" cy="6600"/>
            </a:xfrm>
            <a:custGeom>
              <a:avLst/>
              <a:gdLst/>
              <a:ahLst/>
              <a:cxnLst/>
              <a:rect l="l" t="t" r="r" b="b"/>
              <a:pathLst>
                <a:path w="837" h="264" extrusionOk="0">
                  <a:moveTo>
                    <a:pt x="162" y="0"/>
                  </a:moveTo>
                  <a:cubicBezTo>
                    <a:pt x="105" y="0"/>
                    <a:pt x="51" y="25"/>
                    <a:pt x="1" y="85"/>
                  </a:cubicBezTo>
                  <a:cubicBezTo>
                    <a:pt x="61" y="224"/>
                    <a:pt x="200" y="224"/>
                    <a:pt x="339" y="264"/>
                  </a:cubicBezTo>
                  <a:lnTo>
                    <a:pt x="498" y="264"/>
                  </a:lnTo>
                  <a:cubicBezTo>
                    <a:pt x="618" y="224"/>
                    <a:pt x="757" y="224"/>
                    <a:pt x="836" y="85"/>
                  </a:cubicBezTo>
                  <a:cubicBezTo>
                    <a:pt x="657" y="85"/>
                    <a:pt x="518" y="65"/>
                    <a:pt x="339" y="65"/>
                  </a:cubicBezTo>
                  <a:cubicBezTo>
                    <a:pt x="279" y="25"/>
                    <a:pt x="220" y="0"/>
                    <a:pt x="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5"/>
            <p:cNvSpPr/>
            <p:nvPr/>
          </p:nvSpPr>
          <p:spPr>
            <a:xfrm>
              <a:off x="4337900" y="1354100"/>
              <a:ext cx="14925" cy="8450"/>
            </a:xfrm>
            <a:custGeom>
              <a:avLst/>
              <a:gdLst/>
              <a:ahLst/>
              <a:cxnLst/>
              <a:rect l="l" t="t" r="r" b="b"/>
              <a:pathLst>
                <a:path w="597" h="338" extrusionOk="0">
                  <a:moveTo>
                    <a:pt x="239" y="0"/>
                  </a:moveTo>
                  <a:cubicBezTo>
                    <a:pt x="219" y="120"/>
                    <a:pt x="0" y="140"/>
                    <a:pt x="60" y="299"/>
                  </a:cubicBezTo>
                  <a:cubicBezTo>
                    <a:pt x="81" y="327"/>
                    <a:pt x="113" y="338"/>
                    <a:pt x="149" y="338"/>
                  </a:cubicBezTo>
                  <a:cubicBezTo>
                    <a:pt x="214" y="338"/>
                    <a:pt x="294" y="304"/>
                    <a:pt x="358" y="279"/>
                  </a:cubicBezTo>
                  <a:cubicBezTo>
                    <a:pt x="438" y="239"/>
                    <a:pt x="517" y="199"/>
                    <a:pt x="597" y="179"/>
                  </a:cubicBezTo>
                  <a:cubicBezTo>
                    <a:pt x="517" y="40"/>
                    <a:pt x="378" y="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5"/>
            <p:cNvSpPr/>
            <p:nvPr/>
          </p:nvSpPr>
          <p:spPr>
            <a:xfrm>
              <a:off x="4396075" y="1354600"/>
              <a:ext cx="12950" cy="3750"/>
            </a:xfrm>
            <a:custGeom>
              <a:avLst/>
              <a:gdLst/>
              <a:ahLst/>
              <a:cxnLst/>
              <a:rect l="l" t="t" r="r" b="b"/>
              <a:pathLst>
                <a:path w="518" h="150" extrusionOk="0">
                  <a:moveTo>
                    <a:pt x="1" y="0"/>
                  </a:moveTo>
                  <a:cubicBezTo>
                    <a:pt x="95" y="94"/>
                    <a:pt x="188" y="150"/>
                    <a:pt x="280" y="150"/>
                  </a:cubicBezTo>
                  <a:cubicBezTo>
                    <a:pt x="362" y="150"/>
                    <a:pt x="442" y="104"/>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5"/>
            <p:cNvSpPr/>
            <p:nvPr/>
          </p:nvSpPr>
          <p:spPr>
            <a:xfrm>
              <a:off x="4283175" y="1336875"/>
              <a:ext cx="12975" cy="4800"/>
            </a:xfrm>
            <a:custGeom>
              <a:avLst/>
              <a:gdLst/>
              <a:ahLst/>
              <a:cxnLst/>
              <a:rect l="l" t="t" r="r" b="b"/>
              <a:pathLst>
                <a:path w="519" h="192" extrusionOk="0">
                  <a:moveTo>
                    <a:pt x="179" y="1"/>
                  </a:moveTo>
                  <a:cubicBezTo>
                    <a:pt x="121" y="1"/>
                    <a:pt x="61" y="7"/>
                    <a:pt x="1" y="13"/>
                  </a:cubicBezTo>
                  <a:lnTo>
                    <a:pt x="160" y="192"/>
                  </a:lnTo>
                  <a:cubicBezTo>
                    <a:pt x="299" y="192"/>
                    <a:pt x="399" y="172"/>
                    <a:pt x="518" y="172"/>
                  </a:cubicBezTo>
                  <a:cubicBezTo>
                    <a:pt x="435" y="33"/>
                    <a:pt x="313"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5"/>
            <p:cNvSpPr/>
            <p:nvPr/>
          </p:nvSpPr>
          <p:spPr>
            <a:xfrm>
              <a:off x="4328450" y="1348625"/>
              <a:ext cx="10450" cy="5025"/>
            </a:xfrm>
            <a:custGeom>
              <a:avLst/>
              <a:gdLst/>
              <a:ahLst/>
              <a:cxnLst/>
              <a:rect l="l" t="t" r="r" b="b"/>
              <a:pathLst>
                <a:path w="418" h="201" extrusionOk="0">
                  <a:moveTo>
                    <a:pt x="120" y="0"/>
                  </a:moveTo>
                  <a:cubicBezTo>
                    <a:pt x="80" y="40"/>
                    <a:pt x="0" y="120"/>
                    <a:pt x="100" y="160"/>
                  </a:cubicBezTo>
                  <a:cubicBezTo>
                    <a:pt x="141" y="187"/>
                    <a:pt x="182" y="200"/>
                    <a:pt x="221" y="200"/>
                  </a:cubicBezTo>
                  <a:cubicBezTo>
                    <a:pt x="296" y="200"/>
                    <a:pt x="366" y="152"/>
                    <a:pt x="418" y="60"/>
                  </a:cubicBezTo>
                  <a:cubicBezTo>
                    <a:pt x="318" y="60"/>
                    <a:pt x="219" y="4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5"/>
            <p:cNvSpPr/>
            <p:nvPr/>
          </p:nvSpPr>
          <p:spPr>
            <a:xfrm>
              <a:off x="4409000" y="1344400"/>
              <a:ext cx="5000" cy="9725"/>
            </a:xfrm>
            <a:custGeom>
              <a:avLst/>
              <a:gdLst/>
              <a:ahLst/>
              <a:cxnLst/>
              <a:rect l="l" t="t" r="r" b="b"/>
              <a:pathLst>
                <a:path w="200" h="389" extrusionOk="0">
                  <a:moveTo>
                    <a:pt x="83" y="0"/>
                  </a:moveTo>
                  <a:cubicBezTo>
                    <a:pt x="55" y="0"/>
                    <a:pt x="31" y="10"/>
                    <a:pt x="1" y="30"/>
                  </a:cubicBezTo>
                  <a:lnTo>
                    <a:pt x="1" y="388"/>
                  </a:lnTo>
                  <a:cubicBezTo>
                    <a:pt x="80" y="388"/>
                    <a:pt x="140" y="388"/>
                    <a:pt x="200" y="368"/>
                  </a:cubicBezTo>
                  <a:cubicBezTo>
                    <a:pt x="200" y="269"/>
                    <a:pt x="180" y="130"/>
                    <a:pt x="180" y="30"/>
                  </a:cubicBezTo>
                  <a:cubicBezTo>
                    <a:pt x="140" y="1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5"/>
            <p:cNvSpPr/>
            <p:nvPr/>
          </p:nvSpPr>
          <p:spPr>
            <a:xfrm>
              <a:off x="4420950" y="1359075"/>
              <a:ext cx="9975" cy="3500"/>
            </a:xfrm>
            <a:custGeom>
              <a:avLst/>
              <a:gdLst/>
              <a:ahLst/>
              <a:cxnLst/>
              <a:rect l="l" t="t" r="r" b="b"/>
              <a:pathLst>
                <a:path w="399" h="140" extrusionOk="0">
                  <a:moveTo>
                    <a:pt x="40" y="0"/>
                  </a:moveTo>
                  <a:cubicBezTo>
                    <a:pt x="20" y="0"/>
                    <a:pt x="20" y="20"/>
                    <a:pt x="0" y="40"/>
                  </a:cubicBezTo>
                  <a:cubicBezTo>
                    <a:pt x="0" y="80"/>
                    <a:pt x="0" y="120"/>
                    <a:pt x="40" y="139"/>
                  </a:cubicBezTo>
                  <a:cubicBezTo>
                    <a:pt x="139" y="139"/>
                    <a:pt x="279" y="120"/>
                    <a:pt x="398" y="120"/>
                  </a:cubicBezTo>
                  <a:cubicBezTo>
                    <a:pt x="318" y="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5"/>
            <p:cNvSpPr/>
            <p:nvPr/>
          </p:nvSpPr>
          <p:spPr>
            <a:xfrm>
              <a:off x="4418450" y="1357575"/>
              <a:ext cx="3500" cy="5000"/>
            </a:xfrm>
            <a:custGeom>
              <a:avLst/>
              <a:gdLst/>
              <a:ahLst/>
              <a:cxnLst/>
              <a:rect l="l" t="t" r="r" b="b"/>
              <a:pathLst>
                <a:path w="140" h="200" extrusionOk="0">
                  <a:moveTo>
                    <a:pt x="1" y="1"/>
                  </a:moveTo>
                  <a:cubicBezTo>
                    <a:pt x="60" y="80"/>
                    <a:pt x="100" y="140"/>
                    <a:pt x="140" y="199"/>
                  </a:cubicBezTo>
                  <a:lnTo>
                    <a:pt x="140" y="60"/>
                  </a:lnTo>
                  <a:cubicBezTo>
                    <a:pt x="100" y="4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5"/>
            <p:cNvSpPr/>
            <p:nvPr/>
          </p:nvSpPr>
          <p:spPr>
            <a:xfrm>
              <a:off x="4413475" y="1354100"/>
              <a:ext cx="4500" cy="4500"/>
            </a:xfrm>
            <a:custGeom>
              <a:avLst/>
              <a:gdLst/>
              <a:ahLst/>
              <a:cxnLst/>
              <a:rect l="l" t="t" r="r" b="b"/>
              <a:pathLst>
                <a:path w="180" h="180" extrusionOk="0">
                  <a:moveTo>
                    <a:pt x="1" y="0"/>
                  </a:moveTo>
                  <a:lnTo>
                    <a:pt x="1" y="0"/>
                  </a:lnTo>
                  <a:cubicBezTo>
                    <a:pt x="21" y="100"/>
                    <a:pt x="100" y="140"/>
                    <a:pt x="180" y="179"/>
                  </a:cubicBezTo>
                  <a:cubicBezTo>
                    <a:pt x="16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5"/>
            <p:cNvSpPr/>
            <p:nvPr/>
          </p:nvSpPr>
          <p:spPr>
            <a:xfrm>
              <a:off x="4405025" y="1362550"/>
              <a:ext cx="2525" cy="4500"/>
            </a:xfrm>
            <a:custGeom>
              <a:avLst/>
              <a:gdLst/>
              <a:ahLst/>
              <a:cxnLst/>
              <a:rect l="l" t="t" r="r" b="b"/>
              <a:pathLst>
                <a:path w="101" h="180" extrusionOk="0">
                  <a:moveTo>
                    <a:pt x="1" y="0"/>
                  </a:moveTo>
                  <a:lnTo>
                    <a:pt x="1" y="179"/>
                  </a:lnTo>
                  <a:cubicBezTo>
                    <a:pt x="21" y="160"/>
                    <a:pt x="40" y="160"/>
                    <a:pt x="60" y="140"/>
                  </a:cubicBezTo>
                  <a:cubicBezTo>
                    <a:pt x="10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5"/>
            <p:cNvSpPr/>
            <p:nvPr/>
          </p:nvSpPr>
          <p:spPr>
            <a:xfrm>
              <a:off x="4430900" y="1361725"/>
              <a:ext cx="4000" cy="3400"/>
            </a:xfrm>
            <a:custGeom>
              <a:avLst/>
              <a:gdLst/>
              <a:ahLst/>
              <a:cxnLst/>
              <a:rect l="l" t="t" r="r" b="b"/>
              <a:pathLst>
                <a:path w="160" h="136" extrusionOk="0">
                  <a:moveTo>
                    <a:pt x="67" y="1"/>
                  </a:moveTo>
                  <a:cubicBezTo>
                    <a:pt x="46" y="1"/>
                    <a:pt x="25" y="5"/>
                    <a:pt x="0" y="14"/>
                  </a:cubicBezTo>
                  <a:cubicBezTo>
                    <a:pt x="31" y="96"/>
                    <a:pt x="56" y="136"/>
                    <a:pt x="82" y="136"/>
                  </a:cubicBezTo>
                  <a:cubicBezTo>
                    <a:pt x="106" y="136"/>
                    <a:pt x="130" y="101"/>
                    <a:pt x="159" y="33"/>
                  </a:cubicBezTo>
                  <a:cubicBezTo>
                    <a:pt x="124" y="10"/>
                    <a:pt x="96" y="1"/>
                    <a:pt x="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5"/>
            <p:cNvSpPr/>
            <p:nvPr/>
          </p:nvSpPr>
          <p:spPr>
            <a:xfrm>
              <a:off x="4430900" y="1375975"/>
              <a:ext cx="4500" cy="2275"/>
            </a:xfrm>
            <a:custGeom>
              <a:avLst/>
              <a:gdLst/>
              <a:ahLst/>
              <a:cxnLst/>
              <a:rect l="l" t="t" r="r" b="b"/>
              <a:pathLst>
                <a:path w="180" h="91" extrusionOk="0">
                  <a:moveTo>
                    <a:pt x="0" y="1"/>
                  </a:moveTo>
                  <a:cubicBezTo>
                    <a:pt x="30" y="60"/>
                    <a:pt x="60" y="90"/>
                    <a:pt x="90" y="90"/>
                  </a:cubicBezTo>
                  <a:cubicBezTo>
                    <a:pt x="119" y="90"/>
                    <a:pt x="149" y="6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5"/>
            <p:cNvSpPr/>
            <p:nvPr/>
          </p:nvSpPr>
          <p:spPr>
            <a:xfrm>
              <a:off x="4435375" y="1373375"/>
              <a:ext cx="4500" cy="2625"/>
            </a:xfrm>
            <a:custGeom>
              <a:avLst/>
              <a:gdLst/>
              <a:ahLst/>
              <a:cxnLst/>
              <a:rect l="l" t="t" r="r" b="b"/>
              <a:pathLst>
                <a:path w="180" h="105" extrusionOk="0">
                  <a:moveTo>
                    <a:pt x="75" y="0"/>
                  </a:moveTo>
                  <a:cubicBezTo>
                    <a:pt x="45" y="0"/>
                    <a:pt x="20" y="35"/>
                    <a:pt x="0" y="105"/>
                  </a:cubicBezTo>
                  <a:lnTo>
                    <a:pt x="179" y="105"/>
                  </a:lnTo>
                  <a:cubicBezTo>
                    <a:pt x="139" y="35"/>
                    <a:pt x="105" y="0"/>
                    <a:pt x="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5"/>
            <p:cNvSpPr/>
            <p:nvPr/>
          </p:nvSpPr>
          <p:spPr>
            <a:xfrm>
              <a:off x="4231475" y="1621125"/>
              <a:ext cx="8475" cy="11000"/>
            </a:xfrm>
            <a:custGeom>
              <a:avLst/>
              <a:gdLst/>
              <a:ahLst/>
              <a:cxnLst/>
              <a:rect l="l" t="t" r="r" b="b"/>
              <a:pathLst>
                <a:path w="339" h="440" extrusionOk="0">
                  <a:moveTo>
                    <a:pt x="218" y="1"/>
                  </a:moveTo>
                  <a:cubicBezTo>
                    <a:pt x="153" y="1"/>
                    <a:pt x="70" y="58"/>
                    <a:pt x="0" y="81"/>
                  </a:cubicBezTo>
                  <a:lnTo>
                    <a:pt x="0" y="439"/>
                  </a:lnTo>
                  <a:cubicBezTo>
                    <a:pt x="199" y="439"/>
                    <a:pt x="338" y="360"/>
                    <a:pt x="318" y="121"/>
                  </a:cubicBezTo>
                  <a:cubicBezTo>
                    <a:pt x="302" y="30"/>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5"/>
            <p:cNvSpPr/>
            <p:nvPr/>
          </p:nvSpPr>
          <p:spPr>
            <a:xfrm>
              <a:off x="4103150" y="1293925"/>
              <a:ext cx="78100" cy="33350"/>
            </a:xfrm>
            <a:custGeom>
              <a:avLst/>
              <a:gdLst/>
              <a:ahLst/>
              <a:cxnLst/>
              <a:rect l="l" t="t" r="r" b="b"/>
              <a:pathLst>
                <a:path w="3124" h="1334" extrusionOk="0">
                  <a:moveTo>
                    <a:pt x="80" y="0"/>
                  </a:moveTo>
                  <a:cubicBezTo>
                    <a:pt x="41" y="40"/>
                    <a:pt x="1" y="100"/>
                    <a:pt x="41" y="159"/>
                  </a:cubicBezTo>
                  <a:cubicBezTo>
                    <a:pt x="100" y="299"/>
                    <a:pt x="239" y="338"/>
                    <a:pt x="299" y="438"/>
                  </a:cubicBezTo>
                  <a:cubicBezTo>
                    <a:pt x="359" y="517"/>
                    <a:pt x="379" y="617"/>
                    <a:pt x="458" y="657"/>
                  </a:cubicBezTo>
                  <a:cubicBezTo>
                    <a:pt x="499" y="652"/>
                    <a:pt x="540" y="649"/>
                    <a:pt x="580" y="649"/>
                  </a:cubicBezTo>
                  <a:cubicBezTo>
                    <a:pt x="993" y="649"/>
                    <a:pt x="1364" y="896"/>
                    <a:pt x="1733" y="896"/>
                  </a:cubicBezTo>
                  <a:cubicBezTo>
                    <a:pt x="1746" y="896"/>
                    <a:pt x="1759" y="896"/>
                    <a:pt x="1771" y="895"/>
                  </a:cubicBezTo>
                  <a:cubicBezTo>
                    <a:pt x="1830" y="888"/>
                    <a:pt x="1886" y="884"/>
                    <a:pt x="1938" y="884"/>
                  </a:cubicBezTo>
                  <a:cubicBezTo>
                    <a:pt x="2291" y="884"/>
                    <a:pt x="2501" y="1053"/>
                    <a:pt x="2726" y="1313"/>
                  </a:cubicBezTo>
                  <a:cubicBezTo>
                    <a:pt x="2746" y="1333"/>
                    <a:pt x="2786" y="1333"/>
                    <a:pt x="2806" y="1333"/>
                  </a:cubicBezTo>
                  <a:cubicBezTo>
                    <a:pt x="2925" y="1313"/>
                    <a:pt x="2925" y="1254"/>
                    <a:pt x="2865" y="1194"/>
                  </a:cubicBezTo>
                  <a:cubicBezTo>
                    <a:pt x="2845" y="1134"/>
                    <a:pt x="2865" y="1055"/>
                    <a:pt x="2865" y="1015"/>
                  </a:cubicBezTo>
                  <a:cubicBezTo>
                    <a:pt x="2925" y="955"/>
                    <a:pt x="2985" y="915"/>
                    <a:pt x="3044" y="895"/>
                  </a:cubicBezTo>
                  <a:cubicBezTo>
                    <a:pt x="3084" y="836"/>
                    <a:pt x="3124" y="796"/>
                    <a:pt x="3124" y="716"/>
                  </a:cubicBezTo>
                  <a:cubicBezTo>
                    <a:pt x="3064" y="657"/>
                    <a:pt x="3044" y="617"/>
                    <a:pt x="2965" y="597"/>
                  </a:cubicBezTo>
                  <a:cubicBezTo>
                    <a:pt x="2865" y="597"/>
                    <a:pt x="2766" y="597"/>
                    <a:pt x="2686" y="517"/>
                  </a:cubicBezTo>
                  <a:cubicBezTo>
                    <a:pt x="1851" y="219"/>
                    <a:pt x="956" y="12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5"/>
            <p:cNvSpPr/>
            <p:nvPr/>
          </p:nvSpPr>
          <p:spPr>
            <a:xfrm>
              <a:off x="4092225" y="1292925"/>
              <a:ext cx="21400" cy="11500"/>
            </a:xfrm>
            <a:custGeom>
              <a:avLst/>
              <a:gdLst/>
              <a:ahLst/>
              <a:cxnLst/>
              <a:rect l="l" t="t" r="r" b="b"/>
              <a:pathLst>
                <a:path w="856" h="460" extrusionOk="0">
                  <a:moveTo>
                    <a:pt x="199" y="0"/>
                  </a:moveTo>
                  <a:cubicBezTo>
                    <a:pt x="80" y="80"/>
                    <a:pt x="0" y="180"/>
                    <a:pt x="20" y="339"/>
                  </a:cubicBezTo>
                  <a:cubicBezTo>
                    <a:pt x="80" y="359"/>
                    <a:pt x="119" y="359"/>
                    <a:pt x="179" y="378"/>
                  </a:cubicBezTo>
                  <a:cubicBezTo>
                    <a:pt x="279" y="449"/>
                    <a:pt x="398" y="460"/>
                    <a:pt x="509" y="460"/>
                  </a:cubicBezTo>
                  <a:cubicBezTo>
                    <a:pt x="554" y="460"/>
                    <a:pt x="597" y="458"/>
                    <a:pt x="637" y="458"/>
                  </a:cubicBezTo>
                  <a:cubicBezTo>
                    <a:pt x="716" y="458"/>
                    <a:pt x="796" y="438"/>
                    <a:pt x="855" y="378"/>
                  </a:cubicBezTo>
                  <a:cubicBezTo>
                    <a:pt x="796" y="239"/>
                    <a:pt x="676" y="199"/>
                    <a:pt x="517" y="180"/>
                  </a:cubicBezTo>
                  <a:cubicBezTo>
                    <a:pt x="438" y="80"/>
                    <a:pt x="239" y="1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5"/>
            <p:cNvSpPr/>
            <p:nvPr/>
          </p:nvSpPr>
          <p:spPr>
            <a:xfrm>
              <a:off x="4096700" y="1302375"/>
              <a:ext cx="14925" cy="4025"/>
            </a:xfrm>
            <a:custGeom>
              <a:avLst/>
              <a:gdLst/>
              <a:ahLst/>
              <a:cxnLst/>
              <a:rect l="l" t="t" r="r" b="b"/>
              <a:pathLst>
                <a:path w="597" h="161" extrusionOk="0">
                  <a:moveTo>
                    <a:pt x="0" y="0"/>
                  </a:moveTo>
                  <a:cubicBezTo>
                    <a:pt x="98" y="147"/>
                    <a:pt x="249" y="160"/>
                    <a:pt x="420" y="160"/>
                  </a:cubicBezTo>
                  <a:cubicBezTo>
                    <a:pt x="458" y="160"/>
                    <a:pt x="497" y="160"/>
                    <a:pt x="537" y="160"/>
                  </a:cubicBezTo>
                  <a:cubicBezTo>
                    <a:pt x="557" y="160"/>
                    <a:pt x="557" y="120"/>
                    <a:pt x="597" y="100"/>
                  </a:cubicBezTo>
                  <a:cubicBezTo>
                    <a:pt x="597" y="80"/>
                    <a:pt x="597" y="4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5"/>
            <p:cNvSpPr/>
            <p:nvPr/>
          </p:nvSpPr>
          <p:spPr>
            <a:xfrm>
              <a:off x="4109625" y="1302000"/>
              <a:ext cx="4500" cy="8350"/>
            </a:xfrm>
            <a:custGeom>
              <a:avLst/>
              <a:gdLst/>
              <a:ahLst/>
              <a:cxnLst/>
              <a:rect l="l" t="t" r="r" b="b"/>
              <a:pathLst>
                <a:path w="180" h="334" extrusionOk="0">
                  <a:moveTo>
                    <a:pt x="75" y="1"/>
                  </a:moveTo>
                  <a:cubicBezTo>
                    <a:pt x="45" y="1"/>
                    <a:pt x="20" y="5"/>
                    <a:pt x="0" y="15"/>
                  </a:cubicBezTo>
                  <a:lnTo>
                    <a:pt x="0" y="194"/>
                  </a:lnTo>
                  <a:cubicBezTo>
                    <a:pt x="40" y="234"/>
                    <a:pt x="120" y="294"/>
                    <a:pt x="179" y="334"/>
                  </a:cubicBezTo>
                  <a:lnTo>
                    <a:pt x="179" y="15"/>
                  </a:lnTo>
                  <a:cubicBezTo>
                    <a:pt x="140" y="5"/>
                    <a:pt x="105"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5"/>
            <p:cNvSpPr/>
            <p:nvPr/>
          </p:nvSpPr>
          <p:spPr>
            <a:xfrm>
              <a:off x="4057400" y="1293925"/>
              <a:ext cx="4500" cy="7975"/>
            </a:xfrm>
            <a:custGeom>
              <a:avLst/>
              <a:gdLst/>
              <a:ahLst/>
              <a:cxnLst/>
              <a:rect l="l" t="t" r="r" b="b"/>
              <a:pathLst>
                <a:path w="180" h="319" extrusionOk="0">
                  <a:moveTo>
                    <a:pt x="1" y="0"/>
                  </a:moveTo>
                  <a:lnTo>
                    <a:pt x="1" y="319"/>
                  </a:lnTo>
                  <a:cubicBezTo>
                    <a:pt x="80" y="259"/>
                    <a:pt x="120" y="199"/>
                    <a:pt x="180" y="140"/>
                  </a:cubicBez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5"/>
            <p:cNvSpPr/>
            <p:nvPr/>
          </p:nvSpPr>
          <p:spPr>
            <a:xfrm>
              <a:off x="4400550" y="1588825"/>
              <a:ext cx="5500" cy="17425"/>
            </a:xfrm>
            <a:custGeom>
              <a:avLst/>
              <a:gdLst/>
              <a:ahLst/>
              <a:cxnLst/>
              <a:rect l="l" t="t" r="r" b="b"/>
              <a:pathLst>
                <a:path w="220" h="697" extrusionOk="0">
                  <a:moveTo>
                    <a:pt x="1" y="1"/>
                  </a:moveTo>
                  <a:lnTo>
                    <a:pt x="1" y="1"/>
                  </a:lnTo>
                  <a:cubicBezTo>
                    <a:pt x="20" y="239"/>
                    <a:pt x="20" y="458"/>
                    <a:pt x="40" y="697"/>
                  </a:cubicBezTo>
                  <a:cubicBezTo>
                    <a:pt x="200" y="458"/>
                    <a:pt x="219" y="2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5"/>
            <p:cNvSpPr/>
            <p:nvPr/>
          </p:nvSpPr>
          <p:spPr>
            <a:xfrm>
              <a:off x="4177750" y="1311100"/>
              <a:ext cx="27375" cy="16650"/>
            </a:xfrm>
            <a:custGeom>
              <a:avLst/>
              <a:gdLst/>
              <a:ahLst/>
              <a:cxnLst/>
              <a:rect l="l" t="t" r="r" b="b"/>
              <a:pathLst>
                <a:path w="1095" h="666" extrusionOk="0">
                  <a:moveTo>
                    <a:pt x="517" y="0"/>
                  </a:moveTo>
                  <a:cubicBezTo>
                    <a:pt x="479" y="0"/>
                    <a:pt x="439" y="3"/>
                    <a:pt x="399" y="10"/>
                  </a:cubicBezTo>
                  <a:cubicBezTo>
                    <a:pt x="299" y="109"/>
                    <a:pt x="140" y="29"/>
                    <a:pt x="60" y="169"/>
                  </a:cubicBezTo>
                  <a:cubicBezTo>
                    <a:pt x="40" y="169"/>
                    <a:pt x="1" y="169"/>
                    <a:pt x="1" y="228"/>
                  </a:cubicBezTo>
                  <a:cubicBezTo>
                    <a:pt x="1" y="268"/>
                    <a:pt x="21" y="308"/>
                    <a:pt x="80" y="328"/>
                  </a:cubicBezTo>
                  <a:lnTo>
                    <a:pt x="239" y="467"/>
                  </a:lnTo>
                  <a:cubicBezTo>
                    <a:pt x="299" y="586"/>
                    <a:pt x="478" y="567"/>
                    <a:pt x="578" y="666"/>
                  </a:cubicBezTo>
                  <a:cubicBezTo>
                    <a:pt x="896" y="646"/>
                    <a:pt x="1075" y="467"/>
                    <a:pt x="1095" y="149"/>
                  </a:cubicBezTo>
                  <a:cubicBezTo>
                    <a:pt x="910" y="82"/>
                    <a:pt x="726" y="0"/>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5"/>
            <p:cNvSpPr/>
            <p:nvPr/>
          </p:nvSpPr>
          <p:spPr>
            <a:xfrm>
              <a:off x="4212575" y="1315100"/>
              <a:ext cx="44275" cy="13150"/>
            </a:xfrm>
            <a:custGeom>
              <a:avLst/>
              <a:gdLst/>
              <a:ahLst/>
              <a:cxnLst/>
              <a:rect l="l" t="t" r="r" b="b"/>
              <a:pathLst>
                <a:path w="1771" h="526" extrusionOk="0">
                  <a:moveTo>
                    <a:pt x="104" y="0"/>
                  </a:moveTo>
                  <a:cubicBezTo>
                    <a:pt x="87" y="0"/>
                    <a:pt x="71" y="3"/>
                    <a:pt x="60" y="9"/>
                  </a:cubicBezTo>
                  <a:cubicBezTo>
                    <a:pt x="0" y="367"/>
                    <a:pt x="159" y="526"/>
                    <a:pt x="497" y="526"/>
                  </a:cubicBezTo>
                  <a:lnTo>
                    <a:pt x="1074" y="526"/>
                  </a:lnTo>
                  <a:cubicBezTo>
                    <a:pt x="1136" y="509"/>
                    <a:pt x="1201" y="506"/>
                    <a:pt x="1269" y="506"/>
                  </a:cubicBezTo>
                  <a:cubicBezTo>
                    <a:pt x="1301" y="506"/>
                    <a:pt x="1333" y="507"/>
                    <a:pt x="1366" y="507"/>
                  </a:cubicBezTo>
                  <a:cubicBezTo>
                    <a:pt x="1510" y="507"/>
                    <a:pt x="1654" y="495"/>
                    <a:pt x="1771" y="367"/>
                  </a:cubicBezTo>
                  <a:cubicBezTo>
                    <a:pt x="1702" y="283"/>
                    <a:pt x="1614" y="266"/>
                    <a:pt x="1523" y="266"/>
                  </a:cubicBezTo>
                  <a:cubicBezTo>
                    <a:pt x="1461" y="266"/>
                    <a:pt x="1397" y="274"/>
                    <a:pt x="1339" y="274"/>
                  </a:cubicBezTo>
                  <a:cubicBezTo>
                    <a:pt x="1257" y="274"/>
                    <a:pt x="1184" y="259"/>
                    <a:pt x="1134" y="188"/>
                  </a:cubicBezTo>
                  <a:cubicBezTo>
                    <a:pt x="1092" y="174"/>
                    <a:pt x="1040" y="160"/>
                    <a:pt x="999" y="160"/>
                  </a:cubicBezTo>
                  <a:cubicBezTo>
                    <a:pt x="982" y="160"/>
                    <a:pt x="967" y="162"/>
                    <a:pt x="955" y="168"/>
                  </a:cubicBezTo>
                  <a:cubicBezTo>
                    <a:pt x="696" y="108"/>
                    <a:pt x="438" y="208"/>
                    <a:pt x="239" y="29"/>
                  </a:cubicBezTo>
                  <a:cubicBezTo>
                    <a:pt x="197" y="14"/>
                    <a:pt x="145"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5"/>
            <p:cNvSpPr/>
            <p:nvPr/>
          </p:nvSpPr>
          <p:spPr>
            <a:xfrm>
              <a:off x="4247875" y="1331925"/>
              <a:ext cx="30350" cy="9125"/>
            </a:xfrm>
            <a:custGeom>
              <a:avLst/>
              <a:gdLst/>
              <a:ahLst/>
              <a:cxnLst/>
              <a:rect l="l" t="t" r="r" b="b"/>
              <a:pathLst>
                <a:path w="1214" h="365" extrusionOk="0">
                  <a:moveTo>
                    <a:pt x="374" y="1"/>
                  </a:moveTo>
                  <a:cubicBezTo>
                    <a:pt x="263" y="1"/>
                    <a:pt x="151" y="6"/>
                    <a:pt x="40" y="12"/>
                  </a:cubicBezTo>
                  <a:cubicBezTo>
                    <a:pt x="1" y="92"/>
                    <a:pt x="1" y="131"/>
                    <a:pt x="20" y="191"/>
                  </a:cubicBezTo>
                  <a:cubicBezTo>
                    <a:pt x="140" y="191"/>
                    <a:pt x="239" y="211"/>
                    <a:pt x="359" y="231"/>
                  </a:cubicBezTo>
                  <a:cubicBezTo>
                    <a:pt x="542" y="267"/>
                    <a:pt x="718" y="364"/>
                    <a:pt x="891" y="364"/>
                  </a:cubicBezTo>
                  <a:cubicBezTo>
                    <a:pt x="999" y="364"/>
                    <a:pt x="1107" y="326"/>
                    <a:pt x="1214" y="211"/>
                  </a:cubicBezTo>
                  <a:cubicBezTo>
                    <a:pt x="955" y="38"/>
                    <a:pt x="665" y="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5"/>
            <p:cNvSpPr/>
            <p:nvPr/>
          </p:nvSpPr>
          <p:spPr>
            <a:xfrm>
              <a:off x="4183725" y="1322775"/>
              <a:ext cx="8475" cy="4975"/>
            </a:xfrm>
            <a:custGeom>
              <a:avLst/>
              <a:gdLst/>
              <a:ahLst/>
              <a:cxnLst/>
              <a:rect l="l" t="t" r="r" b="b"/>
              <a:pathLst>
                <a:path w="339" h="199" extrusionOk="0">
                  <a:moveTo>
                    <a:pt x="0" y="0"/>
                  </a:moveTo>
                  <a:lnTo>
                    <a:pt x="0" y="0"/>
                  </a:lnTo>
                  <a:cubicBezTo>
                    <a:pt x="40" y="179"/>
                    <a:pt x="199" y="199"/>
                    <a:pt x="339" y="199"/>
                  </a:cubicBezTo>
                  <a:cubicBezTo>
                    <a:pt x="259" y="60"/>
                    <a:pt x="12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5"/>
            <p:cNvSpPr/>
            <p:nvPr/>
          </p:nvSpPr>
          <p:spPr>
            <a:xfrm>
              <a:off x="4174775" y="1314800"/>
              <a:ext cx="5000" cy="4500"/>
            </a:xfrm>
            <a:custGeom>
              <a:avLst/>
              <a:gdLst/>
              <a:ahLst/>
              <a:cxnLst/>
              <a:rect l="l" t="t" r="r" b="b"/>
              <a:pathLst>
                <a:path w="200" h="180" extrusionOk="0">
                  <a:moveTo>
                    <a:pt x="179" y="1"/>
                  </a:moveTo>
                  <a:cubicBezTo>
                    <a:pt x="120" y="80"/>
                    <a:pt x="60" y="120"/>
                    <a:pt x="0" y="180"/>
                  </a:cubicBezTo>
                  <a:cubicBezTo>
                    <a:pt x="80" y="160"/>
                    <a:pt x="120" y="160"/>
                    <a:pt x="199" y="160"/>
                  </a:cubicBezTo>
                  <a:cubicBezTo>
                    <a:pt x="179" y="100"/>
                    <a:pt x="179" y="4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5"/>
            <p:cNvSpPr/>
            <p:nvPr/>
          </p:nvSpPr>
          <p:spPr>
            <a:xfrm>
              <a:off x="4173275" y="1323750"/>
              <a:ext cx="4500" cy="3525"/>
            </a:xfrm>
            <a:custGeom>
              <a:avLst/>
              <a:gdLst/>
              <a:ahLst/>
              <a:cxnLst/>
              <a:rect l="l" t="t" r="r" b="b"/>
              <a:pathLst>
                <a:path w="180" h="141" extrusionOk="0">
                  <a:moveTo>
                    <a:pt x="60" y="1"/>
                  </a:moveTo>
                  <a:cubicBezTo>
                    <a:pt x="60" y="41"/>
                    <a:pt x="40" y="100"/>
                    <a:pt x="1" y="140"/>
                  </a:cubicBezTo>
                  <a:cubicBezTo>
                    <a:pt x="140" y="14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5"/>
            <p:cNvSpPr/>
            <p:nvPr/>
          </p:nvSpPr>
          <p:spPr>
            <a:xfrm>
              <a:off x="4009650" y="1271000"/>
              <a:ext cx="18425" cy="4925"/>
            </a:xfrm>
            <a:custGeom>
              <a:avLst/>
              <a:gdLst/>
              <a:ahLst/>
              <a:cxnLst/>
              <a:rect l="l" t="t" r="r" b="b"/>
              <a:pathLst>
                <a:path w="737" h="197" extrusionOk="0">
                  <a:moveTo>
                    <a:pt x="248" y="1"/>
                  </a:moveTo>
                  <a:cubicBezTo>
                    <a:pt x="167" y="1"/>
                    <a:pt x="84" y="9"/>
                    <a:pt x="1" y="22"/>
                  </a:cubicBezTo>
                  <a:cubicBezTo>
                    <a:pt x="119" y="161"/>
                    <a:pt x="254" y="197"/>
                    <a:pt x="390" y="197"/>
                  </a:cubicBezTo>
                  <a:cubicBezTo>
                    <a:pt x="508" y="197"/>
                    <a:pt x="627" y="171"/>
                    <a:pt x="737" y="161"/>
                  </a:cubicBezTo>
                  <a:cubicBezTo>
                    <a:pt x="588" y="40"/>
                    <a:pt x="421" y="1"/>
                    <a:pt x="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5"/>
            <p:cNvSpPr/>
            <p:nvPr/>
          </p:nvSpPr>
          <p:spPr>
            <a:xfrm>
              <a:off x="4403050" y="1219325"/>
              <a:ext cx="246675" cy="63175"/>
            </a:xfrm>
            <a:custGeom>
              <a:avLst/>
              <a:gdLst/>
              <a:ahLst/>
              <a:cxnLst/>
              <a:rect l="l" t="t" r="r" b="b"/>
              <a:pathLst>
                <a:path w="9867" h="2527" extrusionOk="0">
                  <a:moveTo>
                    <a:pt x="1293" y="0"/>
                  </a:moveTo>
                  <a:cubicBezTo>
                    <a:pt x="1169" y="156"/>
                    <a:pt x="1005" y="184"/>
                    <a:pt x="827" y="184"/>
                  </a:cubicBezTo>
                  <a:cubicBezTo>
                    <a:pt x="728" y="184"/>
                    <a:pt x="625" y="175"/>
                    <a:pt x="523" y="175"/>
                  </a:cubicBezTo>
                  <a:cubicBezTo>
                    <a:pt x="338" y="175"/>
                    <a:pt x="156" y="203"/>
                    <a:pt x="0" y="358"/>
                  </a:cubicBezTo>
                  <a:cubicBezTo>
                    <a:pt x="80" y="418"/>
                    <a:pt x="119" y="498"/>
                    <a:pt x="199" y="518"/>
                  </a:cubicBezTo>
                  <a:cubicBezTo>
                    <a:pt x="1810" y="896"/>
                    <a:pt x="3422" y="1234"/>
                    <a:pt x="5053" y="1632"/>
                  </a:cubicBezTo>
                  <a:cubicBezTo>
                    <a:pt x="6167" y="1910"/>
                    <a:pt x="7301" y="2288"/>
                    <a:pt x="8494" y="2308"/>
                  </a:cubicBezTo>
                  <a:cubicBezTo>
                    <a:pt x="8559" y="2346"/>
                    <a:pt x="8630" y="2356"/>
                    <a:pt x="8702" y="2356"/>
                  </a:cubicBezTo>
                  <a:cubicBezTo>
                    <a:pt x="8782" y="2356"/>
                    <a:pt x="8864" y="2343"/>
                    <a:pt x="8942" y="2343"/>
                  </a:cubicBezTo>
                  <a:cubicBezTo>
                    <a:pt x="9052" y="2343"/>
                    <a:pt x="9154" y="2368"/>
                    <a:pt x="9230" y="2487"/>
                  </a:cubicBezTo>
                  <a:cubicBezTo>
                    <a:pt x="9290" y="2527"/>
                    <a:pt x="9370" y="2527"/>
                    <a:pt x="9449" y="2527"/>
                  </a:cubicBezTo>
                  <a:cubicBezTo>
                    <a:pt x="9588" y="2487"/>
                    <a:pt x="9728" y="2407"/>
                    <a:pt x="9827" y="2288"/>
                  </a:cubicBezTo>
                  <a:cubicBezTo>
                    <a:pt x="9847" y="2288"/>
                    <a:pt x="9847" y="2248"/>
                    <a:pt x="9847" y="2208"/>
                  </a:cubicBezTo>
                  <a:cubicBezTo>
                    <a:pt x="9867" y="2149"/>
                    <a:pt x="9847" y="2129"/>
                    <a:pt x="9787" y="2089"/>
                  </a:cubicBezTo>
                  <a:cubicBezTo>
                    <a:pt x="9350" y="1890"/>
                    <a:pt x="8852" y="1830"/>
                    <a:pt x="8375" y="1731"/>
                  </a:cubicBezTo>
                  <a:cubicBezTo>
                    <a:pt x="6744" y="1393"/>
                    <a:pt x="5053" y="1154"/>
                    <a:pt x="3461" y="557"/>
                  </a:cubicBezTo>
                  <a:cubicBezTo>
                    <a:pt x="2745" y="319"/>
                    <a:pt x="2029" y="60"/>
                    <a:pt x="1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5"/>
            <p:cNvSpPr/>
            <p:nvPr/>
          </p:nvSpPr>
          <p:spPr>
            <a:xfrm>
              <a:off x="4010150" y="1130725"/>
              <a:ext cx="237250" cy="63750"/>
            </a:xfrm>
            <a:custGeom>
              <a:avLst/>
              <a:gdLst/>
              <a:ahLst/>
              <a:cxnLst/>
              <a:rect l="l" t="t" r="r" b="b"/>
              <a:pathLst>
                <a:path w="9490" h="2550" extrusionOk="0">
                  <a:moveTo>
                    <a:pt x="428" y="0"/>
                  </a:moveTo>
                  <a:cubicBezTo>
                    <a:pt x="231" y="0"/>
                    <a:pt x="74" y="95"/>
                    <a:pt x="1" y="401"/>
                  </a:cubicBezTo>
                  <a:cubicBezTo>
                    <a:pt x="16" y="446"/>
                    <a:pt x="31" y="468"/>
                    <a:pt x="62" y="468"/>
                  </a:cubicBezTo>
                  <a:cubicBezTo>
                    <a:pt x="73" y="468"/>
                    <a:pt x="85" y="466"/>
                    <a:pt x="100" y="461"/>
                  </a:cubicBezTo>
                  <a:cubicBezTo>
                    <a:pt x="189" y="496"/>
                    <a:pt x="279" y="506"/>
                    <a:pt x="370" y="506"/>
                  </a:cubicBezTo>
                  <a:cubicBezTo>
                    <a:pt x="467" y="506"/>
                    <a:pt x="564" y="495"/>
                    <a:pt x="661" y="495"/>
                  </a:cubicBezTo>
                  <a:cubicBezTo>
                    <a:pt x="781" y="495"/>
                    <a:pt x="900" y="511"/>
                    <a:pt x="1015" y="580"/>
                  </a:cubicBezTo>
                  <a:cubicBezTo>
                    <a:pt x="1035" y="620"/>
                    <a:pt x="1095" y="620"/>
                    <a:pt x="1135" y="620"/>
                  </a:cubicBezTo>
                  <a:cubicBezTo>
                    <a:pt x="1254" y="680"/>
                    <a:pt x="1433" y="660"/>
                    <a:pt x="1533" y="779"/>
                  </a:cubicBezTo>
                  <a:lnTo>
                    <a:pt x="1712" y="958"/>
                  </a:lnTo>
                  <a:cubicBezTo>
                    <a:pt x="1990" y="1217"/>
                    <a:pt x="2368" y="1078"/>
                    <a:pt x="2627" y="1177"/>
                  </a:cubicBezTo>
                  <a:cubicBezTo>
                    <a:pt x="2925" y="1197"/>
                    <a:pt x="3243" y="1157"/>
                    <a:pt x="3542" y="1296"/>
                  </a:cubicBezTo>
                  <a:cubicBezTo>
                    <a:pt x="4039" y="1425"/>
                    <a:pt x="4472" y="1734"/>
                    <a:pt x="4976" y="1734"/>
                  </a:cubicBezTo>
                  <a:cubicBezTo>
                    <a:pt x="5096" y="1734"/>
                    <a:pt x="5221" y="1717"/>
                    <a:pt x="5352" y="1674"/>
                  </a:cubicBezTo>
                  <a:lnTo>
                    <a:pt x="5412" y="1674"/>
                  </a:lnTo>
                  <a:lnTo>
                    <a:pt x="5491" y="1694"/>
                  </a:lnTo>
                  <a:cubicBezTo>
                    <a:pt x="5670" y="1794"/>
                    <a:pt x="5869" y="1694"/>
                    <a:pt x="6028" y="1814"/>
                  </a:cubicBezTo>
                  <a:cubicBezTo>
                    <a:pt x="6056" y="1812"/>
                    <a:pt x="6084" y="1811"/>
                    <a:pt x="6110" y="1811"/>
                  </a:cubicBezTo>
                  <a:cubicBezTo>
                    <a:pt x="6330" y="1811"/>
                    <a:pt x="6510" y="1878"/>
                    <a:pt x="6705" y="1913"/>
                  </a:cubicBezTo>
                  <a:cubicBezTo>
                    <a:pt x="7500" y="2112"/>
                    <a:pt x="8276" y="2550"/>
                    <a:pt x="9151" y="2550"/>
                  </a:cubicBezTo>
                  <a:cubicBezTo>
                    <a:pt x="9112" y="2271"/>
                    <a:pt x="9271" y="2092"/>
                    <a:pt x="9490" y="1993"/>
                  </a:cubicBezTo>
                  <a:cubicBezTo>
                    <a:pt x="8813" y="1615"/>
                    <a:pt x="8077" y="1575"/>
                    <a:pt x="7361" y="1396"/>
                  </a:cubicBezTo>
                  <a:cubicBezTo>
                    <a:pt x="5690" y="978"/>
                    <a:pt x="3999" y="600"/>
                    <a:pt x="2288" y="401"/>
                  </a:cubicBezTo>
                  <a:cubicBezTo>
                    <a:pt x="2204" y="362"/>
                    <a:pt x="2114" y="351"/>
                    <a:pt x="2023" y="351"/>
                  </a:cubicBezTo>
                  <a:cubicBezTo>
                    <a:pt x="1916" y="351"/>
                    <a:pt x="1808" y="366"/>
                    <a:pt x="1702" y="366"/>
                  </a:cubicBezTo>
                  <a:cubicBezTo>
                    <a:pt x="1579" y="366"/>
                    <a:pt x="1461" y="346"/>
                    <a:pt x="1354" y="262"/>
                  </a:cubicBezTo>
                  <a:cubicBezTo>
                    <a:pt x="1214" y="103"/>
                    <a:pt x="995" y="262"/>
                    <a:pt x="836" y="83"/>
                  </a:cubicBezTo>
                  <a:cubicBezTo>
                    <a:pt x="691" y="37"/>
                    <a:pt x="552" y="0"/>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5"/>
            <p:cNvSpPr/>
            <p:nvPr/>
          </p:nvSpPr>
          <p:spPr>
            <a:xfrm>
              <a:off x="4287175" y="1190975"/>
              <a:ext cx="153625" cy="40975"/>
            </a:xfrm>
            <a:custGeom>
              <a:avLst/>
              <a:gdLst/>
              <a:ahLst/>
              <a:cxnLst/>
              <a:rect l="l" t="t" r="r" b="b"/>
              <a:pathLst>
                <a:path w="6145" h="1639" extrusionOk="0">
                  <a:moveTo>
                    <a:pt x="458" y="0"/>
                  </a:moveTo>
                  <a:cubicBezTo>
                    <a:pt x="338" y="0"/>
                    <a:pt x="199" y="0"/>
                    <a:pt x="139" y="140"/>
                  </a:cubicBezTo>
                  <a:cubicBezTo>
                    <a:pt x="0" y="498"/>
                    <a:pt x="378" y="458"/>
                    <a:pt x="537" y="637"/>
                  </a:cubicBezTo>
                  <a:cubicBezTo>
                    <a:pt x="574" y="644"/>
                    <a:pt x="613" y="646"/>
                    <a:pt x="653" y="646"/>
                  </a:cubicBezTo>
                  <a:cubicBezTo>
                    <a:pt x="724" y="646"/>
                    <a:pt x="797" y="639"/>
                    <a:pt x="871" y="639"/>
                  </a:cubicBezTo>
                  <a:cubicBezTo>
                    <a:pt x="1000" y="639"/>
                    <a:pt x="1128" y="660"/>
                    <a:pt x="1233" y="776"/>
                  </a:cubicBezTo>
                  <a:lnTo>
                    <a:pt x="1273" y="796"/>
                  </a:lnTo>
                  <a:lnTo>
                    <a:pt x="1353" y="796"/>
                  </a:lnTo>
                  <a:cubicBezTo>
                    <a:pt x="1434" y="848"/>
                    <a:pt x="1522" y="862"/>
                    <a:pt x="1613" y="862"/>
                  </a:cubicBezTo>
                  <a:cubicBezTo>
                    <a:pt x="1706" y="862"/>
                    <a:pt x="1801" y="848"/>
                    <a:pt x="1894" y="848"/>
                  </a:cubicBezTo>
                  <a:cubicBezTo>
                    <a:pt x="2021" y="848"/>
                    <a:pt x="2143" y="874"/>
                    <a:pt x="2248" y="995"/>
                  </a:cubicBezTo>
                  <a:cubicBezTo>
                    <a:pt x="2347" y="1134"/>
                    <a:pt x="2467" y="1134"/>
                    <a:pt x="2626" y="1154"/>
                  </a:cubicBezTo>
                  <a:cubicBezTo>
                    <a:pt x="3322" y="1274"/>
                    <a:pt x="3998" y="1274"/>
                    <a:pt x="4675" y="1492"/>
                  </a:cubicBezTo>
                  <a:cubicBezTo>
                    <a:pt x="4993" y="1492"/>
                    <a:pt x="5311" y="1492"/>
                    <a:pt x="5630" y="1592"/>
                  </a:cubicBezTo>
                  <a:cubicBezTo>
                    <a:pt x="5734" y="1624"/>
                    <a:pt x="5813" y="1638"/>
                    <a:pt x="5873" y="1638"/>
                  </a:cubicBezTo>
                  <a:cubicBezTo>
                    <a:pt x="6145" y="1638"/>
                    <a:pt x="6010" y="1346"/>
                    <a:pt x="5928" y="1134"/>
                  </a:cubicBezTo>
                  <a:cubicBezTo>
                    <a:pt x="5212" y="856"/>
                    <a:pt x="4456" y="637"/>
                    <a:pt x="3680" y="577"/>
                  </a:cubicBezTo>
                  <a:cubicBezTo>
                    <a:pt x="3262" y="458"/>
                    <a:pt x="2785" y="637"/>
                    <a:pt x="2387" y="359"/>
                  </a:cubicBezTo>
                  <a:cubicBezTo>
                    <a:pt x="2109" y="339"/>
                    <a:pt x="1850" y="378"/>
                    <a:pt x="1572" y="299"/>
                  </a:cubicBezTo>
                  <a:cubicBezTo>
                    <a:pt x="1472" y="279"/>
                    <a:pt x="1353" y="259"/>
                    <a:pt x="1253" y="199"/>
                  </a:cubicBezTo>
                  <a:cubicBezTo>
                    <a:pt x="1094" y="180"/>
                    <a:pt x="955" y="180"/>
                    <a:pt x="796" y="100"/>
                  </a:cubicBezTo>
                  <a:cubicBezTo>
                    <a:pt x="676" y="80"/>
                    <a:pt x="577" y="4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5"/>
            <p:cNvSpPr/>
            <p:nvPr/>
          </p:nvSpPr>
          <p:spPr>
            <a:xfrm>
              <a:off x="4694975" y="1246675"/>
              <a:ext cx="115900" cy="52625"/>
            </a:xfrm>
            <a:custGeom>
              <a:avLst/>
              <a:gdLst/>
              <a:ahLst/>
              <a:cxnLst/>
              <a:rect l="l" t="t" r="r" b="b"/>
              <a:pathLst>
                <a:path w="4636" h="2105" extrusionOk="0">
                  <a:moveTo>
                    <a:pt x="537" y="0"/>
                  </a:moveTo>
                  <a:cubicBezTo>
                    <a:pt x="438" y="0"/>
                    <a:pt x="298" y="0"/>
                    <a:pt x="199" y="20"/>
                  </a:cubicBezTo>
                  <a:cubicBezTo>
                    <a:pt x="80" y="100"/>
                    <a:pt x="0" y="140"/>
                    <a:pt x="60" y="299"/>
                  </a:cubicBezTo>
                  <a:cubicBezTo>
                    <a:pt x="577" y="538"/>
                    <a:pt x="1094" y="756"/>
                    <a:pt x="1631" y="1015"/>
                  </a:cubicBezTo>
                  <a:cubicBezTo>
                    <a:pt x="1731" y="1114"/>
                    <a:pt x="1890" y="1095"/>
                    <a:pt x="1989" y="1154"/>
                  </a:cubicBezTo>
                  <a:cubicBezTo>
                    <a:pt x="2049" y="1154"/>
                    <a:pt x="2089" y="1154"/>
                    <a:pt x="2148" y="1214"/>
                  </a:cubicBezTo>
                  <a:cubicBezTo>
                    <a:pt x="2228" y="1254"/>
                    <a:pt x="2268" y="1293"/>
                    <a:pt x="2347" y="1333"/>
                  </a:cubicBezTo>
                  <a:cubicBezTo>
                    <a:pt x="2387" y="1333"/>
                    <a:pt x="2447" y="1353"/>
                    <a:pt x="2487" y="1393"/>
                  </a:cubicBezTo>
                  <a:cubicBezTo>
                    <a:pt x="2566" y="1413"/>
                    <a:pt x="2646" y="1453"/>
                    <a:pt x="2725" y="1492"/>
                  </a:cubicBezTo>
                  <a:cubicBezTo>
                    <a:pt x="2765" y="1492"/>
                    <a:pt x="2825" y="1512"/>
                    <a:pt x="2845" y="1532"/>
                  </a:cubicBezTo>
                  <a:cubicBezTo>
                    <a:pt x="2885" y="1592"/>
                    <a:pt x="2964" y="1612"/>
                    <a:pt x="3044" y="1652"/>
                  </a:cubicBezTo>
                  <a:cubicBezTo>
                    <a:pt x="3083" y="1791"/>
                    <a:pt x="3183" y="1791"/>
                    <a:pt x="3282" y="1791"/>
                  </a:cubicBezTo>
                  <a:cubicBezTo>
                    <a:pt x="3382" y="1811"/>
                    <a:pt x="3461" y="1850"/>
                    <a:pt x="3541" y="1910"/>
                  </a:cubicBezTo>
                  <a:cubicBezTo>
                    <a:pt x="3581" y="1930"/>
                    <a:pt x="3640" y="1930"/>
                    <a:pt x="3720" y="1930"/>
                  </a:cubicBezTo>
                  <a:cubicBezTo>
                    <a:pt x="3754" y="1930"/>
                    <a:pt x="3788" y="1928"/>
                    <a:pt x="3822" y="1928"/>
                  </a:cubicBezTo>
                  <a:cubicBezTo>
                    <a:pt x="3906" y="1928"/>
                    <a:pt x="3987" y="1939"/>
                    <a:pt x="4058" y="2010"/>
                  </a:cubicBezTo>
                  <a:lnTo>
                    <a:pt x="4118" y="2049"/>
                  </a:lnTo>
                  <a:lnTo>
                    <a:pt x="4178" y="2049"/>
                  </a:lnTo>
                  <a:cubicBezTo>
                    <a:pt x="4257" y="2079"/>
                    <a:pt x="4332" y="2104"/>
                    <a:pt x="4404" y="2104"/>
                  </a:cubicBezTo>
                  <a:cubicBezTo>
                    <a:pt x="4476" y="2104"/>
                    <a:pt x="4546" y="2079"/>
                    <a:pt x="4615" y="2010"/>
                  </a:cubicBezTo>
                  <a:cubicBezTo>
                    <a:pt x="4635" y="1910"/>
                    <a:pt x="4635" y="1850"/>
                    <a:pt x="4575" y="1791"/>
                  </a:cubicBezTo>
                  <a:cubicBezTo>
                    <a:pt x="4516" y="1711"/>
                    <a:pt x="4416" y="1652"/>
                    <a:pt x="4317" y="1612"/>
                  </a:cubicBezTo>
                  <a:cubicBezTo>
                    <a:pt x="4217" y="1552"/>
                    <a:pt x="4118" y="1532"/>
                    <a:pt x="4018" y="1512"/>
                  </a:cubicBezTo>
                  <a:cubicBezTo>
                    <a:pt x="3919" y="1492"/>
                    <a:pt x="3839" y="1453"/>
                    <a:pt x="3740" y="1413"/>
                  </a:cubicBezTo>
                  <a:cubicBezTo>
                    <a:pt x="3680" y="1393"/>
                    <a:pt x="3621" y="1333"/>
                    <a:pt x="3561" y="1313"/>
                  </a:cubicBezTo>
                  <a:cubicBezTo>
                    <a:pt x="3461" y="1254"/>
                    <a:pt x="3382" y="1214"/>
                    <a:pt x="3282" y="1154"/>
                  </a:cubicBezTo>
                  <a:cubicBezTo>
                    <a:pt x="3223" y="1114"/>
                    <a:pt x="3083" y="1134"/>
                    <a:pt x="3044" y="1035"/>
                  </a:cubicBezTo>
                  <a:lnTo>
                    <a:pt x="3044" y="1035"/>
                  </a:lnTo>
                  <a:cubicBezTo>
                    <a:pt x="3091" y="1082"/>
                    <a:pt x="3142" y="1102"/>
                    <a:pt x="3194" y="1102"/>
                  </a:cubicBezTo>
                  <a:cubicBezTo>
                    <a:pt x="3251" y="1102"/>
                    <a:pt x="3309" y="1077"/>
                    <a:pt x="3362" y="1035"/>
                  </a:cubicBezTo>
                  <a:cubicBezTo>
                    <a:pt x="3362" y="1035"/>
                    <a:pt x="3382" y="1015"/>
                    <a:pt x="3382" y="955"/>
                  </a:cubicBezTo>
                  <a:cubicBezTo>
                    <a:pt x="3382" y="916"/>
                    <a:pt x="3382" y="896"/>
                    <a:pt x="3342" y="836"/>
                  </a:cubicBezTo>
                  <a:cubicBezTo>
                    <a:pt x="2765" y="597"/>
                    <a:pt x="2188" y="359"/>
                    <a:pt x="1631" y="120"/>
                  </a:cubicBezTo>
                  <a:cubicBezTo>
                    <a:pt x="1512" y="60"/>
                    <a:pt x="1432" y="40"/>
                    <a:pt x="1373" y="20"/>
                  </a:cubicBezTo>
                  <a:cubicBezTo>
                    <a:pt x="1293" y="40"/>
                    <a:pt x="1253" y="60"/>
                    <a:pt x="1233" y="140"/>
                  </a:cubicBezTo>
                  <a:cubicBezTo>
                    <a:pt x="1233" y="200"/>
                    <a:pt x="1245" y="226"/>
                    <a:pt x="1268" y="226"/>
                  </a:cubicBezTo>
                  <a:cubicBezTo>
                    <a:pt x="1275" y="226"/>
                    <a:pt x="1284" y="224"/>
                    <a:pt x="1293" y="219"/>
                  </a:cubicBezTo>
                  <a:lnTo>
                    <a:pt x="1293" y="219"/>
                  </a:lnTo>
                  <a:cubicBezTo>
                    <a:pt x="1280" y="245"/>
                    <a:pt x="1270" y="254"/>
                    <a:pt x="1260" y="254"/>
                  </a:cubicBezTo>
                  <a:cubicBezTo>
                    <a:pt x="1238" y="254"/>
                    <a:pt x="1221" y="213"/>
                    <a:pt x="1194" y="199"/>
                  </a:cubicBezTo>
                  <a:cubicBezTo>
                    <a:pt x="1074" y="120"/>
                    <a:pt x="955" y="100"/>
                    <a:pt x="836" y="60"/>
                  </a:cubicBezTo>
                  <a:lnTo>
                    <a:pt x="5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5"/>
            <p:cNvSpPr/>
            <p:nvPr/>
          </p:nvSpPr>
          <p:spPr>
            <a:xfrm>
              <a:off x="4842675" y="1452325"/>
              <a:ext cx="189225" cy="41050"/>
            </a:xfrm>
            <a:custGeom>
              <a:avLst/>
              <a:gdLst/>
              <a:ahLst/>
              <a:cxnLst/>
              <a:rect l="l" t="t" r="r" b="b"/>
              <a:pathLst>
                <a:path w="7569" h="1642" extrusionOk="0">
                  <a:moveTo>
                    <a:pt x="119" y="1"/>
                  </a:moveTo>
                  <a:cubicBezTo>
                    <a:pt x="67" y="1"/>
                    <a:pt x="23" y="32"/>
                    <a:pt x="0" y="90"/>
                  </a:cubicBezTo>
                  <a:cubicBezTo>
                    <a:pt x="358" y="368"/>
                    <a:pt x="856" y="189"/>
                    <a:pt x="1234" y="428"/>
                  </a:cubicBezTo>
                  <a:lnTo>
                    <a:pt x="1751" y="408"/>
                  </a:lnTo>
                  <a:cubicBezTo>
                    <a:pt x="1830" y="448"/>
                    <a:pt x="1870" y="487"/>
                    <a:pt x="1930" y="567"/>
                  </a:cubicBezTo>
                  <a:cubicBezTo>
                    <a:pt x="2054" y="645"/>
                    <a:pt x="2191" y="659"/>
                    <a:pt x="2330" y="659"/>
                  </a:cubicBezTo>
                  <a:cubicBezTo>
                    <a:pt x="2408" y="659"/>
                    <a:pt x="2486" y="654"/>
                    <a:pt x="2564" y="654"/>
                  </a:cubicBezTo>
                  <a:cubicBezTo>
                    <a:pt x="2703" y="654"/>
                    <a:pt x="2840" y="668"/>
                    <a:pt x="2964" y="746"/>
                  </a:cubicBezTo>
                  <a:cubicBezTo>
                    <a:pt x="3143" y="766"/>
                    <a:pt x="3322" y="766"/>
                    <a:pt x="3501" y="766"/>
                  </a:cubicBezTo>
                  <a:cubicBezTo>
                    <a:pt x="3541" y="806"/>
                    <a:pt x="3601" y="846"/>
                    <a:pt x="3680" y="846"/>
                  </a:cubicBezTo>
                  <a:cubicBezTo>
                    <a:pt x="3800" y="865"/>
                    <a:pt x="3919" y="846"/>
                    <a:pt x="4019" y="945"/>
                  </a:cubicBezTo>
                  <a:lnTo>
                    <a:pt x="4198" y="945"/>
                  </a:lnTo>
                  <a:cubicBezTo>
                    <a:pt x="4287" y="995"/>
                    <a:pt x="4372" y="1020"/>
                    <a:pt x="4456" y="1020"/>
                  </a:cubicBezTo>
                  <a:cubicBezTo>
                    <a:pt x="4541" y="1020"/>
                    <a:pt x="4625" y="995"/>
                    <a:pt x="4715" y="945"/>
                  </a:cubicBezTo>
                  <a:cubicBezTo>
                    <a:pt x="4774" y="985"/>
                    <a:pt x="4834" y="1044"/>
                    <a:pt x="4894" y="1084"/>
                  </a:cubicBezTo>
                  <a:cubicBezTo>
                    <a:pt x="4934" y="1164"/>
                    <a:pt x="4993" y="1184"/>
                    <a:pt x="5073" y="1184"/>
                  </a:cubicBezTo>
                  <a:cubicBezTo>
                    <a:pt x="5113" y="1178"/>
                    <a:pt x="5150" y="1174"/>
                    <a:pt x="5185" y="1174"/>
                  </a:cubicBezTo>
                  <a:cubicBezTo>
                    <a:pt x="5270" y="1174"/>
                    <a:pt x="5340" y="1198"/>
                    <a:pt x="5411" y="1283"/>
                  </a:cubicBezTo>
                  <a:cubicBezTo>
                    <a:pt x="5547" y="1345"/>
                    <a:pt x="5691" y="1445"/>
                    <a:pt x="5838" y="1445"/>
                  </a:cubicBezTo>
                  <a:cubicBezTo>
                    <a:pt x="5927" y="1445"/>
                    <a:pt x="6017" y="1408"/>
                    <a:pt x="6107" y="1303"/>
                  </a:cubicBezTo>
                  <a:cubicBezTo>
                    <a:pt x="6207" y="1363"/>
                    <a:pt x="6326" y="1403"/>
                    <a:pt x="6426" y="1462"/>
                  </a:cubicBezTo>
                  <a:cubicBezTo>
                    <a:pt x="6460" y="1427"/>
                    <a:pt x="6502" y="1372"/>
                    <a:pt x="6535" y="1372"/>
                  </a:cubicBezTo>
                  <a:cubicBezTo>
                    <a:pt x="6558" y="1372"/>
                    <a:pt x="6576" y="1400"/>
                    <a:pt x="6585" y="1482"/>
                  </a:cubicBezTo>
                  <a:cubicBezTo>
                    <a:pt x="6701" y="1611"/>
                    <a:pt x="6846" y="1622"/>
                    <a:pt x="6989" y="1622"/>
                  </a:cubicBezTo>
                  <a:cubicBezTo>
                    <a:pt x="7022" y="1622"/>
                    <a:pt x="7054" y="1622"/>
                    <a:pt x="7086" y="1622"/>
                  </a:cubicBezTo>
                  <a:cubicBezTo>
                    <a:pt x="7154" y="1622"/>
                    <a:pt x="7220" y="1625"/>
                    <a:pt x="7281" y="1641"/>
                  </a:cubicBezTo>
                  <a:cubicBezTo>
                    <a:pt x="7360" y="1582"/>
                    <a:pt x="7400" y="1542"/>
                    <a:pt x="7460" y="1462"/>
                  </a:cubicBezTo>
                  <a:cubicBezTo>
                    <a:pt x="7568" y="1210"/>
                    <a:pt x="7529" y="1039"/>
                    <a:pt x="7269" y="1039"/>
                  </a:cubicBezTo>
                  <a:cubicBezTo>
                    <a:pt x="7242" y="1039"/>
                    <a:pt x="7213" y="1041"/>
                    <a:pt x="7181" y="1044"/>
                  </a:cubicBezTo>
                  <a:cubicBezTo>
                    <a:pt x="7122" y="1064"/>
                    <a:pt x="7102" y="1084"/>
                    <a:pt x="7062" y="1144"/>
                  </a:cubicBezTo>
                  <a:cubicBezTo>
                    <a:pt x="7002" y="1084"/>
                    <a:pt x="7062" y="1005"/>
                    <a:pt x="7022" y="965"/>
                  </a:cubicBezTo>
                  <a:cubicBezTo>
                    <a:pt x="7002" y="885"/>
                    <a:pt x="6943" y="846"/>
                    <a:pt x="6883" y="826"/>
                  </a:cubicBezTo>
                  <a:cubicBezTo>
                    <a:pt x="6704" y="766"/>
                    <a:pt x="6525" y="746"/>
                    <a:pt x="6386" y="686"/>
                  </a:cubicBezTo>
                  <a:cubicBezTo>
                    <a:pt x="6306" y="667"/>
                    <a:pt x="6247" y="647"/>
                    <a:pt x="6187" y="647"/>
                  </a:cubicBezTo>
                  <a:cubicBezTo>
                    <a:pt x="6087" y="647"/>
                    <a:pt x="5988" y="667"/>
                    <a:pt x="5908" y="746"/>
                  </a:cubicBezTo>
                  <a:cubicBezTo>
                    <a:pt x="5809" y="754"/>
                    <a:pt x="5711" y="758"/>
                    <a:pt x="5612" y="758"/>
                  </a:cubicBezTo>
                  <a:cubicBezTo>
                    <a:pt x="4720" y="758"/>
                    <a:pt x="3840" y="464"/>
                    <a:pt x="2944" y="428"/>
                  </a:cubicBezTo>
                  <a:cubicBezTo>
                    <a:pt x="2096" y="372"/>
                    <a:pt x="1282" y="43"/>
                    <a:pt x="438" y="43"/>
                  </a:cubicBezTo>
                  <a:cubicBezTo>
                    <a:pt x="372" y="43"/>
                    <a:pt x="305" y="45"/>
                    <a:pt x="239" y="50"/>
                  </a:cubicBezTo>
                  <a:cubicBezTo>
                    <a:pt x="197" y="17"/>
                    <a:pt x="156" y="1"/>
                    <a:pt x="1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5"/>
            <p:cNvSpPr/>
            <p:nvPr/>
          </p:nvSpPr>
          <p:spPr>
            <a:xfrm>
              <a:off x="4798900" y="1290775"/>
              <a:ext cx="100475" cy="38400"/>
            </a:xfrm>
            <a:custGeom>
              <a:avLst/>
              <a:gdLst/>
              <a:ahLst/>
              <a:cxnLst/>
              <a:rect l="l" t="t" r="r" b="b"/>
              <a:pathLst>
                <a:path w="4019" h="1536" extrusionOk="0">
                  <a:moveTo>
                    <a:pt x="687" y="0"/>
                  </a:moveTo>
                  <a:cubicBezTo>
                    <a:pt x="595" y="0"/>
                    <a:pt x="500" y="33"/>
                    <a:pt x="398" y="126"/>
                  </a:cubicBezTo>
                  <a:cubicBezTo>
                    <a:pt x="299" y="266"/>
                    <a:pt x="160" y="266"/>
                    <a:pt x="1" y="285"/>
                  </a:cubicBezTo>
                  <a:cubicBezTo>
                    <a:pt x="1115" y="823"/>
                    <a:pt x="2288" y="1240"/>
                    <a:pt x="3482" y="1519"/>
                  </a:cubicBezTo>
                  <a:cubicBezTo>
                    <a:pt x="3554" y="1528"/>
                    <a:pt x="3622" y="1536"/>
                    <a:pt x="3684" y="1536"/>
                  </a:cubicBezTo>
                  <a:cubicBezTo>
                    <a:pt x="3881" y="1536"/>
                    <a:pt x="4019" y="1463"/>
                    <a:pt x="4019" y="1161"/>
                  </a:cubicBezTo>
                  <a:lnTo>
                    <a:pt x="3999" y="1161"/>
                  </a:lnTo>
                  <a:cubicBezTo>
                    <a:pt x="3939" y="1061"/>
                    <a:pt x="3760" y="1081"/>
                    <a:pt x="3681" y="962"/>
                  </a:cubicBezTo>
                  <a:cubicBezTo>
                    <a:pt x="3343" y="663"/>
                    <a:pt x="2945" y="484"/>
                    <a:pt x="2487" y="445"/>
                  </a:cubicBezTo>
                  <a:cubicBezTo>
                    <a:pt x="2461" y="415"/>
                    <a:pt x="2437" y="403"/>
                    <a:pt x="2417" y="403"/>
                  </a:cubicBezTo>
                  <a:cubicBezTo>
                    <a:pt x="2329" y="403"/>
                    <a:pt x="2284" y="620"/>
                    <a:pt x="2198" y="620"/>
                  </a:cubicBezTo>
                  <a:cubicBezTo>
                    <a:pt x="2168" y="620"/>
                    <a:pt x="2133" y="594"/>
                    <a:pt x="2089" y="524"/>
                  </a:cubicBezTo>
                  <a:cubicBezTo>
                    <a:pt x="1771" y="365"/>
                    <a:pt x="1393" y="325"/>
                    <a:pt x="1095" y="126"/>
                  </a:cubicBezTo>
                  <a:cubicBezTo>
                    <a:pt x="962" y="78"/>
                    <a:pt x="829" y="0"/>
                    <a:pt x="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5"/>
            <p:cNvSpPr/>
            <p:nvPr/>
          </p:nvSpPr>
          <p:spPr>
            <a:xfrm>
              <a:off x="4643750" y="1271550"/>
              <a:ext cx="110925" cy="28750"/>
            </a:xfrm>
            <a:custGeom>
              <a:avLst/>
              <a:gdLst/>
              <a:ahLst/>
              <a:cxnLst/>
              <a:rect l="l" t="t" r="r" b="b"/>
              <a:pathLst>
                <a:path w="4437" h="1150" extrusionOk="0">
                  <a:moveTo>
                    <a:pt x="159" y="0"/>
                  </a:moveTo>
                  <a:lnTo>
                    <a:pt x="159" y="0"/>
                  </a:lnTo>
                  <a:cubicBezTo>
                    <a:pt x="199" y="40"/>
                    <a:pt x="199" y="119"/>
                    <a:pt x="199" y="159"/>
                  </a:cubicBezTo>
                  <a:cubicBezTo>
                    <a:pt x="0" y="398"/>
                    <a:pt x="418" y="358"/>
                    <a:pt x="358" y="537"/>
                  </a:cubicBezTo>
                  <a:cubicBezTo>
                    <a:pt x="1393" y="796"/>
                    <a:pt x="2427" y="1015"/>
                    <a:pt x="3501" y="1054"/>
                  </a:cubicBezTo>
                  <a:cubicBezTo>
                    <a:pt x="3645" y="1093"/>
                    <a:pt x="3792" y="1149"/>
                    <a:pt x="3943" y="1149"/>
                  </a:cubicBezTo>
                  <a:cubicBezTo>
                    <a:pt x="4105" y="1149"/>
                    <a:pt x="4271" y="1083"/>
                    <a:pt x="4436" y="855"/>
                  </a:cubicBezTo>
                  <a:cubicBezTo>
                    <a:pt x="3972" y="820"/>
                    <a:pt x="3620" y="608"/>
                    <a:pt x="3236" y="608"/>
                  </a:cubicBezTo>
                  <a:cubicBezTo>
                    <a:pt x="3193" y="608"/>
                    <a:pt x="3148" y="611"/>
                    <a:pt x="3103" y="617"/>
                  </a:cubicBezTo>
                  <a:cubicBezTo>
                    <a:pt x="3059" y="605"/>
                    <a:pt x="3012" y="601"/>
                    <a:pt x="2965" y="601"/>
                  </a:cubicBezTo>
                  <a:cubicBezTo>
                    <a:pt x="2882" y="601"/>
                    <a:pt x="2796" y="613"/>
                    <a:pt x="2712" y="613"/>
                  </a:cubicBezTo>
                  <a:cubicBezTo>
                    <a:pt x="2611" y="613"/>
                    <a:pt x="2514" y="595"/>
                    <a:pt x="2427" y="517"/>
                  </a:cubicBezTo>
                  <a:cubicBezTo>
                    <a:pt x="1711" y="219"/>
                    <a:pt x="935" y="4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5"/>
            <p:cNvSpPr/>
            <p:nvPr/>
          </p:nvSpPr>
          <p:spPr>
            <a:xfrm>
              <a:off x="4036025" y="1153675"/>
              <a:ext cx="108425" cy="30725"/>
            </a:xfrm>
            <a:custGeom>
              <a:avLst/>
              <a:gdLst/>
              <a:ahLst/>
              <a:cxnLst/>
              <a:rect l="l" t="t" r="r" b="b"/>
              <a:pathLst>
                <a:path w="4337" h="1229" extrusionOk="0">
                  <a:moveTo>
                    <a:pt x="716" y="1"/>
                  </a:moveTo>
                  <a:cubicBezTo>
                    <a:pt x="644" y="87"/>
                    <a:pt x="557" y="105"/>
                    <a:pt x="465" y="105"/>
                  </a:cubicBezTo>
                  <a:cubicBezTo>
                    <a:pt x="395" y="105"/>
                    <a:pt x="322" y="94"/>
                    <a:pt x="251" y="94"/>
                  </a:cubicBezTo>
                  <a:cubicBezTo>
                    <a:pt x="160" y="94"/>
                    <a:pt x="72" y="113"/>
                    <a:pt x="0" y="199"/>
                  </a:cubicBezTo>
                  <a:cubicBezTo>
                    <a:pt x="158" y="346"/>
                    <a:pt x="328" y="377"/>
                    <a:pt x="500" y="377"/>
                  </a:cubicBezTo>
                  <a:cubicBezTo>
                    <a:pt x="632" y="377"/>
                    <a:pt x="766" y="359"/>
                    <a:pt x="895" y="359"/>
                  </a:cubicBezTo>
                  <a:cubicBezTo>
                    <a:pt x="992" y="294"/>
                    <a:pt x="1088" y="276"/>
                    <a:pt x="1181" y="276"/>
                  </a:cubicBezTo>
                  <a:cubicBezTo>
                    <a:pt x="1261" y="276"/>
                    <a:pt x="1339" y="290"/>
                    <a:pt x="1413" y="299"/>
                  </a:cubicBezTo>
                  <a:cubicBezTo>
                    <a:pt x="1651" y="498"/>
                    <a:pt x="1970" y="458"/>
                    <a:pt x="2208" y="577"/>
                  </a:cubicBezTo>
                  <a:cubicBezTo>
                    <a:pt x="2249" y="612"/>
                    <a:pt x="2296" y="620"/>
                    <a:pt x="2343" y="620"/>
                  </a:cubicBezTo>
                  <a:cubicBezTo>
                    <a:pt x="2383" y="620"/>
                    <a:pt x="2422" y="614"/>
                    <a:pt x="2459" y="614"/>
                  </a:cubicBezTo>
                  <a:cubicBezTo>
                    <a:pt x="2529" y="614"/>
                    <a:pt x="2588" y="635"/>
                    <a:pt x="2606" y="756"/>
                  </a:cubicBezTo>
                  <a:cubicBezTo>
                    <a:pt x="2684" y="850"/>
                    <a:pt x="2787" y="883"/>
                    <a:pt x="2895" y="883"/>
                  </a:cubicBezTo>
                  <a:cubicBezTo>
                    <a:pt x="2924" y="883"/>
                    <a:pt x="2954" y="880"/>
                    <a:pt x="2984" y="876"/>
                  </a:cubicBezTo>
                  <a:cubicBezTo>
                    <a:pt x="3062" y="826"/>
                    <a:pt x="3134" y="805"/>
                    <a:pt x="3201" y="805"/>
                  </a:cubicBezTo>
                  <a:cubicBezTo>
                    <a:pt x="3374" y="805"/>
                    <a:pt x="3517" y="940"/>
                    <a:pt x="3660" y="1055"/>
                  </a:cubicBezTo>
                  <a:cubicBezTo>
                    <a:pt x="3750" y="1183"/>
                    <a:pt x="3857" y="1229"/>
                    <a:pt x="3980" y="1229"/>
                  </a:cubicBezTo>
                  <a:cubicBezTo>
                    <a:pt x="4048" y="1229"/>
                    <a:pt x="4120" y="1215"/>
                    <a:pt x="4198" y="1194"/>
                  </a:cubicBezTo>
                  <a:cubicBezTo>
                    <a:pt x="4198" y="1194"/>
                    <a:pt x="4237" y="1194"/>
                    <a:pt x="4237" y="1154"/>
                  </a:cubicBezTo>
                  <a:cubicBezTo>
                    <a:pt x="4237" y="1095"/>
                    <a:pt x="4217" y="1075"/>
                    <a:pt x="4158" y="1055"/>
                  </a:cubicBezTo>
                  <a:cubicBezTo>
                    <a:pt x="4217" y="955"/>
                    <a:pt x="4277" y="836"/>
                    <a:pt x="4337" y="737"/>
                  </a:cubicBezTo>
                  <a:cubicBezTo>
                    <a:pt x="3760" y="538"/>
                    <a:pt x="3163" y="359"/>
                    <a:pt x="2586" y="160"/>
                  </a:cubicBezTo>
                  <a:cubicBezTo>
                    <a:pt x="2487" y="120"/>
                    <a:pt x="2385" y="111"/>
                    <a:pt x="2286" y="111"/>
                  </a:cubicBezTo>
                  <a:cubicBezTo>
                    <a:pt x="2206" y="111"/>
                    <a:pt x="2128" y="117"/>
                    <a:pt x="2053" y="117"/>
                  </a:cubicBezTo>
                  <a:cubicBezTo>
                    <a:pt x="1942" y="117"/>
                    <a:pt x="1838" y="104"/>
                    <a:pt x="1751" y="40"/>
                  </a:cubicBezTo>
                  <a:cubicBezTo>
                    <a:pt x="1393" y="1"/>
                    <a:pt x="1074" y="1"/>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5"/>
            <p:cNvSpPr/>
            <p:nvPr/>
          </p:nvSpPr>
          <p:spPr>
            <a:xfrm>
              <a:off x="4235525" y="1180225"/>
              <a:ext cx="64600" cy="27175"/>
            </a:xfrm>
            <a:custGeom>
              <a:avLst/>
              <a:gdLst/>
              <a:ahLst/>
              <a:cxnLst/>
              <a:rect l="l" t="t" r="r" b="b"/>
              <a:pathLst>
                <a:path w="2584" h="1087" extrusionOk="0">
                  <a:moveTo>
                    <a:pt x="356" y="1"/>
                  </a:moveTo>
                  <a:cubicBezTo>
                    <a:pt x="1" y="1"/>
                    <a:pt x="103" y="299"/>
                    <a:pt x="156" y="550"/>
                  </a:cubicBezTo>
                  <a:cubicBezTo>
                    <a:pt x="952" y="808"/>
                    <a:pt x="1748" y="1047"/>
                    <a:pt x="2583" y="1087"/>
                  </a:cubicBezTo>
                  <a:cubicBezTo>
                    <a:pt x="2524" y="868"/>
                    <a:pt x="2185" y="808"/>
                    <a:pt x="2245" y="530"/>
                  </a:cubicBezTo>
                  <a:cubicBezTo>
                    <a:pt x="2163" y="334"/>
                    <a:pt x="2001" y="285"/>
                    <a:pt x="1791" y="285"/>
                  </a:cubicBezTo>
                  <a:cubicBezTo>
                    <a:pt x="1746" y="285"/>
                    <a:pt x="1698" y="288"/>
                    <a:pt x="1648" y="291"/>
                  </a:cubicBezTo>
                  <a:cubicBezTo>
                    <a:pt x="1615" y="293"/>
                    <a:pt x="1582" y="294"/>
                    <a:pt x="1548" y="294"/>
                  </a:cubicBezTo>
                  <a:cubicBezTo>
                    <a:pt x="1184" y="294"/>
                    <a:pt x="823" y="195"/>
                    <a:pt x="495" y="13"/>
                  </a:cubicBezTo>
                  <a:cubicBezTo>
                    <a:pt x="442" y="5"/>
                    <a:pt x="396" y="1"/>
                    <a:pt x="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5"/>
            <p:cNvSpPr/>
            <p:nvPr/>
          </p:nvSpPr>
          <p:spPr>
            <a:xfrm>
              <a:off x="4923250" y="1335250"/>
              <a:ext cx="81575" cy="37900"/>
            </a:xfrm>
            <a:custGeom>
              <a:avLst/>
              <a:gdLst/>
              <a:ahLst/>
              <a:cxnLst/>
              <a:rect l="l" t="t" r="r" b="b"/>
              <a:pathLst>
                <a:path w="3263" h="1516" extrusionOk="0">
                  <a:moveTo>
                    <a:pt x="251" y="0"/>
                  </a:moveTo>
                  <a:cubicBezTo>
                    <a:pt x="82" y="0"/>
                    <a:pt x="0" y="88"/>
                    <a:pt x="99" y="356"/>
                  </a:cubicBezTo>
                  <a:lnTo>
                    <a:pt x="139" y="396"/>
                  </a:lnTo>
                  <a:lnTo>
                    <a:pt x="199" y="396"/>
                  </a:lnTo>
                  <a:cubicBezTo>
                    <a:pt x="358" y="456"/>
                    <a:pt x="497" y="436"/>
                    <a:pt x="616" y="535"/>
                  </a:cubicBezTo>
                  <a:cubicBezTo>
                    <a:pt x="1213" y="774"/>
                    <a:pt x="1850" y="1033"/>
                    <a:pt x="2447" y="1271"/>
                  </a:cubicBezTo>
                  <a:cubicBezTo>
                    <a:pt x="2459" y="1269"/>
                    <a:pt x="2472" y="1268"/>
                    <a:pt x="2484" y="1268"/>
                  </a:cubicBezTo>
                  <a:cubicBezTo>
                    <a:pt x="2583" y="1268"/>
                    <a:pt x="2652" y="1338"/>
                    <a:pt x="2705" y="1391"/>
                  </a:cubicBezTo>
                  <a:lnTo>
                    <a:pt x="2765" y="1451"/>
                  </a:lnTo>
                  <a:lnTo>
                    <a:pt x="2844" y="1451"/>
                  </a:lnTo>
                  <a:cubicBezTo>
                    <a:pt x="2929" y="1489"/>
                    <a:pt x="3007" y="1515"/>
                    <a:pt x="3073" y="1515"/>
                  </a:cubicBezTo>
                  <a:cubicBezTo>
                    <a:pt x="3177" y="1515"/>
                    <a:pt x="3250" y="1447"/>
                    <a:pt x="3262" y="1252"/>
                  </a:cubicBezTo>
                  <a:lnTo>
                    <a:pt x="3242" y="1252"/>
                  </a:lnTo>
                  <a:cubicBezTo>
                    <a:pt x="3143" y="1172"/>
                    <a:pt x="2984" y="1192"/>
                    <a:pt x="2884" y="1112"/>
                  </a:cubicBezTo>
                  <a:cubicBezTo>
                    <a:pt x="2268" y="754"/>
                    <a:pt x="1651" y="456"/>
                    <a:pt x="975" y="217"/>
                  </a:cubicBezTo>
                  <a:cubicBezTo>
                    <a:pt x="875" y="118"/>
                    <a:pt x="716" y="177"/>
                    <a:pt x="616" y="78"/>
                  </a:cubicBezTo>
                  <a:cubicBezTo>
                    <a:pt x="602" y="50"/>
                    <a:pt x="578" y="22"/>
                    <a:pt x="544" y="22"/>
                  </a:cubicBezTo>
                  <a:cubicBezTo>
                    <a:pt x="530" y="22"/>
                    <a:pt x="515" y="26"/>
                    <a:pt x="497" y="38"/>
                  </a:cubicBezTo>
                  <a:cubicBezTo>
                    <a:pt x="405" y="15"/>
                    <a:pt x="321"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5"/>
            <p:cNvSpPr/>
            <p:nvPr/>
          </p:nvSpPr>
          <p:spPr>
            <a:xfrm>
              <a:off x="4804375" y="1353475"/>
              <a:ext cx="21600" cy="94400"/>
            </a:xfrm>
            <a:custGeom>
              <a:avLst/>
              <a:gdLst/>
              <a:ahLst/>
              <a:cxnLst/>
              <a:rect l="l" t="t" r="r" b="b"/>
              <a:pathLst>
                <a:path w="864" h="3776" extrusionOk="0">
                  <a:moveTo>
                    <a:pt x="607" y="1"/>
                  </a:moveTo>
                  <a:cubicBezTo>
                    <a:pt x="586" y="1"/>
                    <a:pt x="563" y="2"/>
                    <a:pt x="538" y="5"/>
                  </a:cubicBezTo>
                  <a:cubicBezTo>
                    <a:pt x="40" y="901"/>
                    <a:pt x="199" y="1895"/>
                    <a:pt x="179" y="2850"/>
                  </a:cubicBezTo>
                  <a:cubicBezTo>
                    <a:pt x="179" y="3129"/>
                    <a:pt x="299" y="3447"/>
                    <a:pt x="0" y="3646"/>
                  </a:cubicBezTo>
                  <a:cubicBezTo>
                    <a:pt x="76" y="3731"/>
                    <a:pt x="138" y="3775"/>
                    <a:pt x="193" y="3775"/>
                  </a:cubicBezTo>
                  <a:cubicBezTo>
                    <a:pt x="254" y="3775"/>
                    <a:pt x="306" y="3721"/>
                    <a:pt x="359" y="3606"/>
                  </a:cubicBezTo>
                  <a:cubicBezTo>
                    <a:pt x="398" y="3507"/>
                    <a:pt x="458" y="3427"/>
                    <a:pt x="498" y="3327"/>
                  </a:cubicBezTo>
                  <a:cubicBezTo>
                    <a:pt x="577" y="2353"/>
                    <a:pt x="398" y="1358"/>
                    <a:pt x="717" y="363"/>
                  </a:cubicBezTo>
                  <a:cubicBezTo>
                    <a:pt x="790" y="216"/>
                    <a:pt x="864"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5"/>
            <p:cNvSpPr/>
            <p:nvPr/>
          </p:nvSpPr>
          <p:spPr>
            <a:xfrm>
              <a:off x="4885925" y="1319275"/>
              <a:ext cx="49775" cy="25400"/>
            </a:xfrm>
            <a:custGeom>
              <a:avLst/>
              <a:gdLst/>
              <a:ahLst/>
              <a:cxnLst/>
              <a:rect l="l" t="t" r="r" b="b"/>
              <a:pathLst>
                <a:path w="1991" h="1016" extrusionOk="0">
                  <a:moveTo>
                    <a:pt x="558" y="1"/>
                  </a:moveTo>
                  <a:cubicBezTo>
                    <a:pt x="419" y="180"/>
                    <a:pt x="200" y="240"/>
                    <a:pt x="1" y="339"/>
                  </a:cubicBezTo>
                  <a:cubicBezTo>
                    <a:pt x="478" y="697"/>
                    <a:pt x="1035" y="836"/>
                    <a:pt x="1592" y="1015"/>
                  </a:cubicBezTo>
                  <a:cubicBezTo>
                    <a:pt x="1612" y="777"/>
                    <a:pt x="1771" y="697"/>
                    <a:pt x="1990" y="677"/>
                  </a:cubicBezTo>
                  <a:cubicBezTo>
                    <a:pt x="1552" y="419"/>
                    <a:pt x="1075" y="140"/>
                    <a:pt x="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5"/>
            <p:cNvSpPr/>
            <p:nvPr/>
          </p:nvSpPr>
          <p:spPr>
            <a:xfrm>
              <a:off x="4994350" y="1367025"/>
              <a:ext cx="61200" cy="35325"/>
            </a:xfrm>
            <a:custGeom>
              <a:avLst/>
              <a:gdLst/>
              <a:ahLst/>
              <a:cxnLst/>
              <a:rect l="l" t="t" r="r" b="b"/>
              <a:pathLst>
                <a:path w="2448" h="1413" extrusionOk="0">
                  <a:moveTo>
                    <a:pt x="418" y="0"/>
                  </a:moveTo>
                  <a:cubicBezTo>
                    <a:pt x="319" y="160"/>
                    <a:pt x="160" y="180"/>
                    <a:pt x="0" y="199"/>
                  </a:cubicBezTo>
                  <a:cubicBezTo>
                    <a:pt x="20" y="219"/>
                    <a:pt x="40" y="279"/>
                    <a:pt x="20" y="378"/>
                  </a:cubicBezTo>
                  <a:cubicBezTo>
                    <a:pt x="80" y="478"/>
                    <a:pt x="175" y="478"/>
                    <a:pt x="269" y="478"/>
                  </a:cubicBezTo>
                  <a:cubicBezTo>
                    <a:pt x="364" y="478"/>
                    <a:pt x="458" y="478"/>
                    <a:pt x="518" y="577"/>
                  </a:cubicBezTo>
                  <a:lnTo>
                    <a:pt x="538" y="577"/>
                  </a:lnTo>
                  <a:cubicBezTo>
                    <a:pt x="617" y="617"/>
                    <a:pt x="657" y="677"/>
                    <a:pt x="756" y="697"/>
                  </a:cubicBezTo>
                  <a:cubicBezTo>
                    <a:pt x="816" y="697"/>
                    <a:pt x="856" y="717"/>
                    <a:pt x="896" y="776"/>
                  </a:cubicBezTo>
                  <a:cubicBezTo>
                    <a:pt x="935" y="796"/>
                    <a:pt x="995" y="816"/>
                    <a:pt x="1015" y="896"/>
                  </a:cubicBezTo>
                  <a:lnTo>
                    <a:pt x="1035" y="916"/>
                  </a:lnTo>
                  <a:cubicBezTo>
                    <a:pt x="1234" y="1413"/>
                    <a:pt x="1731" y="1274"/>
                    <a:pt x="2109" y="1393"/>
                  </a:cubicBezTo>
                  <a:cubicBezTo>
                    <a:pt x="2447" y="1353"/>
                    <a:pt x="2407" y="1095"/>
                    <a:pt x="2228" y="1015"/>
                  </a:cubicBezTo>
                  <a:cubicBezTo>
                    <a:pt x="1910" y="876"/>
                    <a:pt x="1731" y="498"/>
                    <a:pt x="1353" y="398"/>
                  </a:cubicBezTo>
                  <a:cubicBezTo>
                    <a:pt x="1035" y="279"/>
                    <a:pt x="756" y="2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5"/>
            <p:cNvSpPr/>
            <p:nvPr/>
          </p:nvSpPr>
          <p:spPr>
            <a:xfrm>
              <a:off x="4990875" y="1405825"/>
              <a:ext cx="23900" cy="65175"/>
            </a:xfrm>
            <a:custGeom>
              <a:avLst/>
              <a:gdLst/>
              <a:ahLst/>
              <a:cxnLst/>
              <a:rect l="l" t="t" r="r" b="b"/>
              <a:pathLst>
                <a:path w="956" h="2607" extrusionOk="0">
                  <a:moveTo>
                    <a:pt x="358" y="0"/>
                  </a:moveTo>
                  <a:cubicBezTo>
                    <a:pt x="199" y="497"/>
                    <a:pt x="159" y="995"/>
                    <a:pt x="179" y="1512"/>
                  </a:cubicBezTo>
                  <a:cubicBezTo>
                    <a:pt x="199" y="1870"/>
                    <a:pt x="179" y="2248"/>
                    <a:pt x="0" y="2606"/>
                  </a:cubicBezTo>
                  <a:cubicBezTo>
                    <a:pt x="139" y="2606"/>
                    <a:pt x="259" y="2586"/>
                    <a:pt x="378" y="2586"/>
                  </a:cubicBezTo>
                  <a:cubicBezTo>
                    <a:pt x="955" y="2089"/>
                    <a:pt x="696" y="1452"/>
                    <a:pt x="557" y="856"/>
                  </a:cubicBezTo>
                  <a:lnTo>
                    <a:pt x="557" y="696"/>
                  </a:lnTo>
                  <a:cubicBezTo>
                    <a:pt x="577" y="418"/>
                    <a:pt x="836" y="10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5"/>
            <p:cNvSpPr/>
            <p:nvPr/>
          </p:nvSpPr>
          <p:spPr>
            <a:xfrm>
              <a:off x="4617375" y="1280500"/>
              <a:ext cx="26400" cy="64675"/>
            </a:xfrm>
            <a:custGeom>
              <a:avLst/>
              <a:gdLst/>
              <a:ahLst/>
              <a:cxnLst/>
              <a:rect l="l" t="t" r="r" b="b"/>
              <a:pathLst>
                <a:path w="1056" h="2587" extrusionOk="0">
                  <a:moveTo>
                    <a:pt x="876" y="0"/>
                  </a:moveTo>
                  <a:cubicBezTo>
                    <a:pt x="797" y="0"/>
                    <a:pt x="737" y="40"/>
                    <a:pt x="677" y="40"/>
                  </a:cubicBezTo>
                  <a:cubicBezTo>
                    <a:pt x="598" y="537"/>
                    <a:pt x="319" y="995"/>
                    <a:pt x="319" y="1532"/>
                  </a:cubicBezTo>
                  <a:cubicBezTo>
                    <a:pt x="339" y="1870"/>
                    <a:pt x="1" y="2328"/>
                    <a:pt x="518" y="2586"/>
                  </a:cubicBezTo>
                  <a:cubicBezTo>
                    <a:pt x="578" y="1791"/>
                    <a:pt x="777" y="1054"/>
                    <a:pt x="1055" y="338"/>
                  </a:cubicBezTo>
                  <a:cubicBezTo>
                    <a:pt x="1055" y="199"/>
                    <a:pt x="1015" y="80"/>
                    <a:pt x="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5"/>
            <p:cNvSpPr/>
            <p:nvPr/>
          </p:nvSpPr>
          <p:spPr>
            <a:xfrm>
              <a:off x="4716350" y="1284425"/>
              <a:ext cx="55725" cy="18275"/>
            </a:xfrm>
            <a:custGeom>
              <a:avLst/>
              <a:gdLst/>
              <a:ahLst/>
              <a:cxnLst/>
              <a:rect l="l" t="t" r="r" b="b"/>
              <a:pathLst>
                <a:path w="2229" h="731" extrusionOk="0">
                  <a:moveTo>
                    <a:pt x="298" y="1"/>
                  </a:moveTo>
                  <a:cubicBezTo>
                    <a:pt x="207" y="1"/>
                    <a:pt x="115" y="7"/>
                    <a:pt x="20" y="22"/>
                  </a:cubicBezTo>
                  <a:cubicBezTo>
                    <a:pt x="0" y="22"/>
                    <a:pt x="0" y="42"/>
                    <a:pt x="0" y="102"/>
                  </a:cubicBezTo>
                  <a:cubicBezTo>
                    <a:pt x="0" y="122"/>
                    <a:pt x="20" y="142"/>
                    <a:pt x="80" y="181"/>
                  </a:cubicBezTo>
                  <a:cubicBezTo>
                    <a:pt x="498" y="181"/>
                    <a:pt x="896" y="301"/>
                    <a:pt x="1313" y="440"/>
                  </a:cubicBezTo>
                  <a:cubicBezTo>
                    <a:pt x="1194" y="520"/>
                    <a:pt x="1070" y="534"/>
                    <a:pt x="945" y="534"/>
                  </a:cubicBezTo>
                  <a:cubicBezTo>
                    <a:pt x="871" y="534"/>
                    <a:pt x="796" y="529"/>
                    <a:pt x="723" y="529"/>
                  </a:cubicBezTo>
                  <a:cubicBezTo>
                    <a:pt x="674" y="529"/>
                    <a:pt x="625" y="531"/>
                    <a:pt x="577" y="539"/>
                  </a:cubicBezTo>
                  <a:cubicBezTo>
                    <a:pt x="820" y="685"/>
                    <a:pt x="1071" y="731"/>
                    <a:pt x="1325" y="731"/>
                  </a:cubicBezTo>
                  <a:cubicBezTo>
                    <a:pt x="1593" y="731"/>
                    <a:pt x="1864" y="680"/>
                    <a:pt x="2129" y="639"/>
                  </a:cubicBezTo>
                  <a:cubicBezTo>
                    <a:pt x="2228" y="639"/>
                    <a:pt x="2169" y="440"/>
                    <a:pt x="2129" y="340"/>
                  </a:cubicBezTo>
                  <a:cubicBezTo>
                    <a:pt x="1502" y="323"/>
                    <a:pt x="936" y="1"/>
                    <a:pt x="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5"/>
            <p:cNvSpPr/>
            <p:nvPr/>
          </p:nvSpPr>
          <p:spPr>
            <a:xfrm>
              <a:off x="5000325" y="1427200"/>
              <a:ext cx="18925" cy="46150"/>
            </a:xfrm>
            <a:custGeom>
              <a:avLst/>
              <a:gdLst/>
              <a:ahLst/>
              <a:cxnLst/>
              <a:rect l="l" t="t" r="r" b="b"/>
              <a:pathLst>
                <a:path w="757" h="1846" extrusionOk="0">
                  <a:moveTo>
                    <a:pt x="179" y="1"/>
                  </a:moveTo>
                  <a:cubicBezTo>
                    <a:pt x="20" y="577"/>
                    <a:pt x="259" y="1174"/>
                    <a:pt x="0" y="1731"/>
                  </a:cubicBezTo>
                  <a:cubicBezTo>
                    <a:pt x="100" y="1811"/>
                    <a:pt x="194" y="1846"/>
                    <a:pt x="289" y="1846"/>
                  </a:cubicBezTo>
                  <a:cubicBezTo>
                    <a:pt x="383" y="1846"/>
                    <a:pt x="478" y="1811"/>
                    <a:pt x="577" y="1751"/>
                  </a:cubicBezTo>
                  <a:cubicBezTo>
                    <a:pt x="756" y="1194"/>
                    <a:pt x="696" y="657"/>
                    <a:pt x="597" y="100"/>
                  </a:cubicBezTo>
                  <a:lnTo>
                    <a:pt x="4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5"/>
            <p:cNvSpPr/>
            <p:nvPr/>
          </p:nvSpPr>
          <p:spPr>
            <a:xfrm>
              <a:off x="4404025" y="1297550"/>
              <a:ext cx="11750" cy="47625"/>
            </a:xfrm>
            <a:custGeom>
              <a:avLst/>
              <a:gdLst/>
              <a:ahLst/>
              <a:cxnLst/>
              <a:rect l="l" t="t" r="r" b="b"/>
              <a:pathLst>
                <a:path w="470" h="1905" extrusionOk="0">
                  <a:moveTo>
                    <a:pt x="334" y="1"/>
                  </a:moveTo>
                  <a:cubicBezTo>
                    <a:pt x="307" y="1"/>
                    <a:pt x="275" y="5"/>
                    <a:pt x="240" y="14"/>
                  </a:cubicBezTo>
                  <a:cubicBezTo>
                    <a:pt x="1" y="611"/>
                    <a:pt x="61" y="1268"/>
                    <a:pt x="80" y="1904"/>
                  </a:cubicBezTo>
                  <a:lnTo>
                    <a:pt x="379" y="1904"/>
                  </a:lnTo>
                  <a:cubicBezTo>
                    <a:pt x="379" y="1347"/>
                    <a:pt x="399" y="770"/>
                    <a:pt x="438" y="213"/>
                  </a:cubicBezTo>
                  <a:cubicBezTo>
                    <a:pt x="469" y="59"/>
                    <a:pt x="428" y="1"/>
                    <a:pt x="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5"/>
            <p:cNvSpPr/>
            <p:nvPr/>
          </p:nvSpPr>
          <p:spPr>
            <a:xfrm>
              <a:off x="4081275" y="1254625"/>
              <a:ext cx="54500" cy="13650"/>
            </a:xfrm>
            <a:custGeom>
              <a:avLst/>
              <a:gdLst/>
              <a:ahLst/>
              <a:cxnLst/>
              <a:rect l="l" t="t" r="r" b="b"/>
              <a:pathLst>
                <a:path w="2180" h="546" extrusionOk="0">
                  <a:moveTo>
                    <a:pt x="80" y="1"/>
                  </a:moveTo>
                  <a:cubicBezTo>
                    <a:pt x="60" y="1"/>
                    <a:pt x="40" y="21"/>
                    <a:pt x="40" y="41"/>
                  </a:cubicBezTo>
                  <a:cubicBezTo>
                    <a:pt x="0" y="60"/>
                    <a:pt x="40" y="120"/>
                    <a:pt x="80" y="140"/>
                  </a:cubicBezTo>
                  <a:cubicBezTo>
                    <a:pt x="677" y="418"/>
                    <a:pt x="1333" y="438"/>
                    <a:pt x="1970" y="518"/>
                  </a:cubicBezTo>
                  <a:cubicBezTo>
                    <a:pt x="2013" y="537"/>
                    <a:pt x="2048" y="546"/>
                    <a:pt x="2076" y="546"/>
                  </a:cubicBezTo>
                  <a:cubicBezTo>
                    <a:pt x="2163" y="546"/>
                    <a:pt x="2179" y="460"/>
                    <a:pt x="2149" y="339"/>
                  </a:cubicBezTo>
                  <a:cubicBezTo>
                    <a:pt x="1473" y="180"/>
                    <a:pt x="776"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5"/>
            <p:cNvSpPr/>
            <p:nvPr/>
          </p:nvSpPr>
          <p:spPr>
            <a:xfrm>
              <a:off x="4030550" y="1189300"/>
              <a:ext cx="53225" cy="16625"/>
            </a:xfrm>
            <a:custGeom>
              <a:avLst/>
              <a:gdLst/>
              <a:ahLst/>
              <a:cxnLst/>
              <a:rect l="l" t="t" r="r" b="b"/>
              <a:pathLst>
                <a:path w="2129" h="665" extrusionOk="0">
                  <a:moveTo>
                    <a:pt x="305" y="1"/>
                  </a:moveTo>
                  <a:cubicBezTo>
                    <a:pt x="197" y="1"/>
                    <a:pt x="84" y="50"/>
                    <a:pt x="0" y="147"/>
                  </a:cubicBezTo>
                  <a:cubicBezTo>
                    <a:pt x="20" y="227"/>
                    <a:pt x="60" y="266"/>
                    <a:pt x="100" y="326"/>
                  </a:cubicBezTo>
                  <a:cubicBezTo>
                    <a:pt x="120" y="326"/>
                    <a:pt x="179" y="346"/>
                    <a:pt x="199" y="346"/>
                  </a:cubicBezTo>
                  <a:cubicBezTo>
                    <a:pt x="260" y="340"/>
                    <a:pt x="320" y="337"/>
                    <a:pt x="380" y="337"/>
                  </a:cubicBezTo>
                  <a:cubicBezTo>
                    <a:pt x="913" y="337"/>
                    <a:pt x="1429" y="557"/>
                    <a:pt x="1930" y="664"/>
                  </a:cubicBezTo>
                  <a:cubicBezTo>
                    <a:pt x="2010" y="624"/>
                    <a:pt x="2109" y="605"/>
                    <a:pt x="2129" y="505"/>
                  </a:cubicBezTo>
                  <a:cubicBezTo>
                    <a:pt x="1612" y="187"/>
                    <a:pt x="995" y="187"/>
                    <a:pt x="438" y="28"/>
                  </a:cubicBezTo>
                  <a:cubicBezTo>
                    <a:pt x="396" y="10"/>
                    <a:pt x="351"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5"/>
            <p:cNvSpPr/>
            <p:nvPr/>
          </p:nvSpPr>
          <p:spPr>
            <a:xfrm>
              <a:off x="4619875" y="1318775"/>
              <a:ext cx="10450" cy="53250"/>
            </a:xfrm>
            <a:custGeom>
              <a:avLst/>
              <a:gdLst/>
              <a:ahLst/>
              <a:cxnLst/>
              <a:rect l="l" t="t" r="r" b="b"/>
              <a:pathLst>
                <a:path w="418" h="2130" extrusionOk="0">
                  <a:moveTo>
                    <a:pt x="219" y="1"/>
                  </a:moveTo>
                  <a:lnTo>
                    <a:pt x="219" y="1"/>
                  </a:lnTo>
                  <a:cubicBezTo>
                    <a:pt x="0" y="896"/>
                    <a:pt x="40" y="1433"/>
                    <a:pt x="418" y="2129"/>
                  </a:cubicBezTo>
                  <a:lnTo>
                    <a:pt x="418" y="1055"/>
                  </a:lnTo>
                  <a:cubicBezTo>
                    <a:pt x="120" y="757"/>
                    <a:pt x="358" y="339"/>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5"/>
            <p:cNvSpPr/>
            <p:nvPr/>
          </p:nvSpPr>
          <p:spPr>
            <a:xfrm>
              <a:off x="3987775" y="1145225"/>
              <a:ext cx="48275" cy="12450"/>
            </a:xfrm>
            <a:custGeom>
              <a:avLst/>
              <a:gdLst/>
              <a:ahLst/>
              <a:cxnLst/>
              <a:rect l="l" t="t" r="r" b="b"/>
              <a:pathLst>
                <a:path w="1931" h="498" extrusionOk="0">
                  <a:moveTo>
                    <a:pt x="1" y="0"/>
                  </a:moveTo>
                  <a:lnTo>
                    <a:pt x="1" y="179"/>
                  </a:lnTo>
                  <a:cubicBezTo>
                    <a:pt x="518" y="319"/>
                    <a:pt x="1035" y="478"/>
                    <a:pt x="1592" y="498"/>
                  </a:cubicBezTo>
                  <a:cubicBezTo>
                    <a:pt x="1692" y="398"/>
                    <a:pt x="1871" y="478"/>
                    <a:pt x="1930" y="319"/>
                  </a:cubicBezTo>
                  <a:cubicBezTo>
                    <a:pt x="1314" y="120"/>
                    <a:pt x="637" y="10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5"/>
            <p:cNvSpPr/>
            <p:nvPr/>
          </p:nvSpPr>
          <p:spPr>
            <a:xfrm>
              <a:off x="4386125" y="1258100"/>
              <a:ext cx="10975" cy="43800"/>
            </a:xfrm>
            <a:custGeom>
              <a:avLst/>
              <a:gdLst/>
              <a:ahLst/>
              <a:cxnLst/>
              <a:rect l="l" t="t" r="r" b="b"/>
              <a:pathLst>
                <a:path w="439" h="1752" extrusionOk="0">
                  <a:moveTo>
                    <a:pt x="319" y="1"/>
                  </a:moveTo>
                  <a:cubicBezTo>
                    <a:pt x="120" y="578"/>
                    <a:pt x="1" y="1155"/>
                    <a:pt x="80" y="1752"/>
                  </a:cubicBezTo>
                  <a:cubicBezTo>
                    <a:pt x="200" y="1672"/>
                    <a:pt x="220" y="1533"/>
                    <a:pt x="259" y="1374"/>
                  </a:cubicBezTo>
                  <a:cubicBezTo>
                    <a:pt x="438" y="936"/>
                    <a:pt x="418" y="478"/>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5"/>
            <p:cNvSpPr/>
            <p:nvPr/>
          </p:nvSpPr>
          <p:spPr>
            <a:xfrm>
              <a:off x="4027075" y="1197225"/>
              <a:ext cx="8975" cy="41400"/>
            </a:xfrm>
            <a:custGeom>
              <a:avLst/>
              <a:gdLst/>
              <a:ahLst/>
              <a:cxnLst/>
              <a:rect l="l" t="t" r="r" b="b"/>
              <a:pathLst>
                <a:path w="359" h="1656" extrusionOk="0">
                  <a:moveTo>
                    <a:pt x="230" y="0"/>
                  </a:moveTo>
                  <a:cubicBezTo>
                    <a:pt x="116" y="0"/>
                    <a:pt x="54" y="84"/>
                    <a:pt x="20" y="168"/>
                  </a:cubicBezTo>
                  <a:lnTo>
                    <a:pt x="20" y="367"/>
                  </a:lnTo>
                  <a:cubicBezTo>
                    <a:pt x="80" y="467"/>
                    <a:pt x="80" y="606"/>
                    <a:pt x="20" y="705"/>
                  </a:cubicBezTo>
                  <a:cubicBezTo>
                    <a:pt x="0" y="1004"/>
                    <a:pt x="100" y="1282"/>
                    <a:pt x="199" y="1581"/>
                  </a:cubicBezTo>
                  <a:cubicBezTo>
                    <a:pt x="219" y="1630"/>
                    <a:pt x="244" y="1655"/>
                    <a:pt x="269" y="1655"/>
                  </a:cubicBezTo>
                  <a:cubicBezTo>
                    <a:pt x="294" y="1655"/>
                    <a:pt x="318" y="1630"/>
                    <a:pt x="338" y="1581"/>
                  </a:cubicBezTo>
                  <a:cubicBezTo>
                    <a:pt x="358" y="1043"/>
                    <a:pt x="358" y="526"/>
                    <a:pt x="358" y="9"/>
                  </a:cubicBezTo>
                  <a:lnTo>
                    <a:pt x="299" y="9"/>
                  </a:lnTo>
                  <a:cubicBezTo>
                    <a:pt x="274" y="3"/>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5"/>
            <p:cNvSpPr/>
            <p:nvPr/>
          </p:nvSpPr>
          <p:spPr>
            <a:xfrm>
              <a:off x="4079275" y="1201750"/>
              <a:ext cx="38700" cy="11325"/>
            </a:xfrm>
            <a:custGeom>
              <a:avLst/>
              <a:gdLst/>
              <a:ahLst/>
              <a:cxnLst/>
              <a:rect l="l" t="t" r="r" b="b"/>
              <a:pathLst>
                <a:path w="1548" h="453" extrusionOk="0">
                  <a:moveTo>
                    <a:pt x="346" y="1"/>
                  </a:moveTo>
                  <a:cubicBezTo>
                    <a:pt x="297" y="1"/>
                    <a:pt x="249" y="3"/>
                    <a:pt x="200" y="7"/>
                  </a:cubicBezTo>
                  <a:cubicBezTo>
                    <a:pt x="120" y="47"/>
                    <a:pt x="61" y="126"/>
                    <a:pt x="1" y="166"/>
                  </a:cubicBezTo>
                  <a:cubicBezTo>
                    <a:pt x="416" y="261"/>
                    <a:pt x="849" y="426"/>
                    <a:pt x="1265" y="426"/>
                  </a:cubicBezTo>
                  <a:cubicBezTo>
                    <a:pt x="1288" y="426"/>
                    <a:pt x="1311" y="426"/>
                    <a:pt x="1334" y="425"/>
                  </a:cubicBezTo>
                  <a:cubicBezTo>
                    <a:pt x="1377" y="444"/>
                    <a:pt x="1412" y="453"/>
                    <a:pt x="1440" y="453"/>
                  </a:cubicBezTo>
                  <a:cubicBezTo>
                    <a:pt x="1528" y="453"/>
                    <a:pt x="1548" y="367"/>
                    <a:pt x="1533" y="246"/>
                  </a:cubicBezTo>
                  <a:cubicBezTo>
                    <a:pt x="1142" y="139"/>
                    <a:pt x="751"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5"/>
            <p:cNvSpPr/>
            <p:nvPr/>
          </p:nvSpPr>
          <p:spPr>
            <a:xfrm>
              <a:off x="4112600" y="1207375"/>
              <a:ext cx="40325" cy="10550"/>
            </a:xfrm>
            <a:custGeom>
              <a:avLst/>
              <a:gdLst/>
              <a:ahLst/>
              <a:cxnLst/>
              <a:rect l="l" t="t" r="r" b="b"/>
              <a:pathLst>
                <a:path w="1613" h="422" extrusionOk="0">
                  <a:moveTo>
                    <a:pt x="200" y="1"/>
                  </a:moveTo>
                  <a:cubicBezTo>
                    <a:pt x="120" y="61"/>
                    <a:pt x="80" y="120"/>
                    <a:pt x="1" y="180"/>
                  </a:cubicBezTo>
                  <a:cubicBezTo>
                    <a:pt x="350" y="314"/>
                    <a:pt x="709" y="422"/>
                    <a:pt x="1077" y="422"/>
                  </a:cubicBezTo>
                  <a:cubicBezTo>
                    <a:pt x="1253" y="422"/>
                    <a:pt x="1432" y="397"/>
                    <a:pt x="1612" y="339"/>
                  </a:cubicBezTo>
                  <a:cubicBezTo>
                    <a:pt x="1135" y="240"/>
                    <a:pt x="677" y="12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5"/>
            <p:cNvSpPr/>
            <p:nvPr/>
          </p:nvSpPr>
          <p:spPr>
            <a:xfrm>
              <a:off x="4130500" y="1264075"/>
              <a:ext cx="31850" cy="8775"/>
            </a:xfrm>
            <a:custGeom>
              <a:avLst/>
              <a:gdLst/>
              <a:ahLst/>
              <a:cxnLst/>
              <a:rect l="l" t="t" r="r" b="b"/>
              <a:pathLst>
                <a:path w="1274" h="351" extrusionOk="0">
                  <a:moveTo>
                    <a:pt x="180" y="1"/>
                  </a:moveTo>
                  <a:lnTo>
                    <a:pt x="1" y="160"/>
                  </a:lnTo>
                  <a:cubicBezTo>
                    <a:pt x="373" y="291"/>
                    <a:pt x="541" y="350"/>
                    <a:pt x="715" y="350"/>
                  </a:cubicBezTo>
                  <a:cubicBezTo>
                    <a:pt x="858" y="350"/>
                    <a:pt x="1006" y="311"/>
                    <a:pt x="1274" y="239"/>
                  </a:cubicBezTo>
                  <a:cubicBezTo>
                    <a:pt x="836" y="140"/>
                    <a:pt x="498" y="6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5"/>
            <p:cNvSpPr/>
            <p:nvPr/>
          </p:nvSpPr>
          <p:spPr>
            <a:xfrm>
              <a:off x="4170300" y="1254625"/>
              <a:ext cx="8975" cy="24600"/>
            </a:xfrm>
            <a:custGeom>
              <a:avLst/>
              <a:gdLst/>
              <a:ahLst/>
              <a:cxnLst/>
              <a:rect l="l" t="t" r="r" b="b"/>
              <a:pathLst>
                <a:path w="359" h="984" extrusionOk="0">
                  <a:moveTo>
                    <a:pt x="358" y="1"/>
                  </a:moveTo>
                  <a:cubicBezTo>
                    <a:pt x="299" y="1"/>
                    <a:pt x="279" y="1"/>
                    <a:pt x="239" y="41"/>
                  </a:cubicBezTo>
                  <a:cubicBezTo>
                    <a:pt x="159" y="279"/>
                    <a:pt x="100" y="478"/>
                    <a:pt x="40" y="697"/>
                  </a:cubicBezTo>
                  <a:cubicBezTo>
                    <a:pt x="0" y="816"/>
                    <a:pt x="40" y="936"/>
                    <a:pt x="159" y="975"/>
                  </a:cubicBezTo>
                  <a:cubicBezTo>
                    <a:pt x="175" y="981"/>
                    <a:pt x="191" y="983"/>
                    <a:pt x="205" y="983"/>
                  </a:cubicBezTo>
                  <a:cubicBezTo>
                    <a:pt x="299" y="983"/>
                    <a:pt x="358" y="880"/>
                    <a:pt x="358" y="777"/>
                  </a:cubicBez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5"/>
            <p:cNvSpPr/>
            <p:nvPr/>
          </p:nvSpPr>
          <p:spPr>
            <a:xfrm>
              <a:off x="5020700" y="1389400"/>
              <a:ext cx="26875" cy="21425"/>
            </a:xfrm>
            <a:custGeom>
              <a:avLst/>
              <a:gdLst/>
              <a:ahLst/>
              <a:cxnLst/>
              <a:rect l="l" t="t" r="r" b="b"/>
              <a:pathLst>
                <a:path w="1075" h="857" extrusionOk="0">
                  <a:moveTo>
                    <a:pt x="1" y="1"/>
                  </a:moveTo>
                  <a:lnTo>
                    <a:pt x="1" y="319"/>
                  </a:lnTo>
                  <a:lnTo>
                    <a:pt x="1" y="418"/>
                  </a:lnTo>
                  <a:cubicBezTo>
                    <a:pt x="41" y="578"/>
                    <a:pt x="41" y="757"/>
                    <a:pt x="200" y="856"/>
                  </a:cubicBezTo>
                  <a:cubicBezTo>
                    <a:pt x="399" y="478"/>
                    <a:pt x="757" y="498"/>
                    <a:pt x="1075" y="478"/>
                  </a:cubicBezTo>
                  <a:cubicBezTo>
                    <a:pt x="737" y="319"/>
                    <a:pt x="299" y="31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5"/>
            <p:cNvSpPr/>
            <p:nvPr/>
          </p:nvSpPr>
          <p:spPr>
            <a:xfrm>
              <a:off x="4032050" y="1236725"/>
              <a:ext cx="25875" cy="15550"/>
            </a:xfrm>
            <a:custGeom>
              <a:avLst/>
              <a:gdLst/>
              <a:ahLst/>
              <a:cxnLst/>
              <a:rect l="l" t="t" r="r" b="b"/>
              <a:pathLst>
                <a:path w="1035" h="622" extrusionOk="0">
                  <a:moveTo>
                    <a:pt x="0" y="1"/>
                  </a:moveTo>
                  <a:cubicBezTo>
                    <a:pt x="0" y="537"/>
                    <a:pt x="316" y="622"/>
                    <a:pt x="686" y="622"/>
                  </a:cubicBezTo>
                  <a:cubicBezTo>
                    <a:pt x="742" y="622"/>
                    <a:pt x="798" y="620"/>
                    <a:pt x="855" y="617"/>
                  </a:cubicBezTo>
                  <a:cubicBezTo>
                    <a:pt x="935" y="617"/>
                    <a:pt x="995" y="558"/>
                    <a:pt x="1035" y="498"/>
                  </a:cubicBezTo>
                  <a:cubicBezTo>
                    <a:pt x="796" y="219"/>
                    <a:pt x="239" y="458"/>
                    <a:pt x="1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5"/>
            <p:cNvSpPr/>
            <p:nvPr/>
          </p:nvSpPr>
          <p:spPr>
            <a:xfrm>
              <a:off x="4152400" y="1185000"/>
              <a:ext cx="31350" cy="13025"/>
            </a:xfrm>
            <a:custGeom>
              <a:avLst/>
              <a:gdLst/>
              <a:ahLst/>
              <a:cxnLst/>
              <a:rect l="l" t="t" r="r" b="b"/>
              <a:pathLst>
                <a:path w="1254" h="521" extrusionOk="0">
                  <a:moveTo>
                    <a:pt x="378" y="1"/>
                  </a:moveTo>
                  <a:cubicBezTo>
                    <a:pt x="279" y="120"/>
                    <a:pt x="80" y="41"/>
                    <a:pt x="0" y="200"/>
                  </a:cubicBezTo>
                  <a:cubicBezTo>
                    <a:pt x="347" y="419"/>
                    <a:pt x="727" y="520"/>
                    <a:pt x="1141" y="520"/>
                  </a:cubicBezTo>
                  <a:cubicBezTo>
                    <a:pt x="1178" y="520"/>
                    <a:pt x="1216" y="520"/>
                    <a:pt x="1253" y="518"/>
                  </a:cubicBezTo>
                  <a:cubicBezTo>
                    <a:pt x="995" y="220"/>
                    <a:pt x="676" y="140"/>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5"/>
            <p:cNvSpPr/>
            <p:nvPr/>
          </p:nvSpPr>
          <p:spPr>
            <a:xfrm>
              <a:off x="4748175" y="1436475"/>
              <a:ext cx="36325" cy="10375"/>
            </a:xfrm>
            <a:custGeom>
              <a:avLst/>
              <a:gdLst/>
              <a:ahLst/>
              <a:cxnLst/>
              <a:rect l="l" t="t" r="r" b="b"/>
              <a:pathLst>
                <a:path w="1453" h="415" extrusionOk="0">
                  <a:moveTo>
                    <a:pt x="492" y="1"/>
                  </a:moveTo>
                  <a:cubicBezTo>
                    <a:pt x="448" y="1"/>
                    <a:pt x="404" y="3"/>
                    <a:pt x="359" y="7"/>
                  </a:cubicBezTo>
                  <a:cubicBezTo>
                    <a:pt x="219" y="7"/>
                    <a:pt x="100" y="27"/>
                    <a:pt x="1" y="167"/>
                  </a:cubicBezTo>
                  <a:cubicBezTo>
                    <a:pt x="350" y="278"/>
                    <a:pt x="687" y="414"/>
                    <a:pt x="1071" y="414"/>
                  </a:cubicBezTo>
                  <a:cubicBezTo>
                    <a:pt x="1168" y="414"/>
                    <a:pt x="1269" y="406"/>
                    <a:pt x="1373" y="385"/>
                  </a:cubicBezTo>
                  <a:lnTo>
                    <a:pt x="1413" y="366"/>
                  </a:lnTo>
                  <a:cubicBezTo>
                    <a:pt x="1433" y="366"/>
                    <a:pt x="1433" y="366"/>
                    <a:pt x="1453" y="306"/>
                  </a:cubicBezTo>
                  <a:cubicBezTo>
                    <a:pt x="1453" y="286"/>
                    <a:pt x="1433" y="226"/>
                    <a:pt x="1393" y="206"/>
                  </a:cubicBezTo>
                  <a:cubicBezTo>
                    <a:pt x="1095" y="119"/>
                    <a:pt x="813" y="1"/>
                    <a:pt x="4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5"/>
            <p:cNvSpPr/>
            <p:nvPr/>
          </p:nvSpPr>
          <p:spPr>
            <a:xfrm>
              <a:off x="4999825" y="1396375"/>
              <a:ext cx="11950" cy="27375"/>
            </a:xfrm>
            <a:custGeom>
              <a:avLst/>
              <a:gdLst/>
              <a:ahLst/>
              <a:cxnLst/>
              <a:rect l="l" t="t" r="r" b="b"/>
              <a:pathLst>
                <a:path w="478" h="1095" extrusionOk="0">
                  <a:moveTo>
                    <a:pt x="299" y="0"/>
                  </a:moveTo>
                  <a:lnTo>
                    <a:pt x="299" y="0"/>
                  </a:lnTo>
                  <a:cubicBezTo>
                    <a:pt x="0" y="40"/>
                    <a:pt x="20" y="219"/>
                    <a:pt x="0" y="398"/>
                  </a:cubicBezTo>
                  <a:cubicBezTo>
                    <a:pt x="239" y="577"/>
                    <a:pt x="140" y="875"/>
                    <a:pt x="199" y="1094"/>
                  </a:cubicBezTo>
                  <a:cubicBezTo>
                    <a:pt x="478" y="736"/>
                    <a:pt x="319" y="378"/>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5"/>
            <p:cNvSpPr/>
            <p:nvPr/>
          </p:nvSpPr>
          <p:spPr>
            <a:xfrm>
              <a:off x="4817800" y="1444100"/>
              <a:ext cx="30850" cy="10475"/>
            </a:xfrm>
            <a:custGeom>
              <a:avLst/>
              <a:gdLst/>
              <a:ahLst/>
              <a:cxnLst/>
              <a:rect l="l" t="t" r="r" b="b"/>
              <a:pathLst>
                <a:path w="1234" h="419" extrusionOk="0">
                  <a:moveTo>
                    <a:pt x="1" y="1"/>
                  </a:moveTo>
                  <a:lnTo>
                    <a:pt x="1" y="1"/>
                  </a:lnTo>
                  <a:cubicBezTo>
                    <a:pt x="180" y="419"/>
                    <a:pt x="617" y="379"/>
                    <a:pt x="995" y="419"/>
                  </a:cubicBezTo>
                  <a:cubicBezTo>
                    <a:pt x="1095" y="399"/>
                    <a:pt x="1154" y="399"/>
                    <a:pt x="1234" y="379"/>
                  </a:cubicBezTo>
                  <a:cubicBezTo>
                    <a:pt x="856" y="160"/>
                    <a:pt x="438" y="8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5"/>
            <p:cNvSpPr/>
            <p:nvPr/>
          </p:nvSpPr>
          <p:spPr>
            <a:xfrm>
              <a:off x="4639275" y="1275525"/>
              <a:ext cx="18425" cy="13450"/>
            </a:xfrm>
            <a:custGeom>
              <a:avLst/>
              <a:gdLst/>
              <a:ahLst/>
              <a:cxnLst/>
              <a:rect l="l" t="t" r="r" b="b"/>
              <a:pathLst>
                <a:path w="737" h="538" extrusionOk="0">
                  <a:moveTo>
                    <a:pt x="358" y="0"/>
                  </a:moveTo>
                  <a:cubicBezTo>
                    <a:pt x="219" y="40"/>
                    <a:pt x="60" y="60"/>
                    <a:pt x="0" y="199"/>
                  </a:cubicBezTo>
                  <a:cubicBezTo>
                    <a:pt x="0" y="338"/>
                    <a:pt x="40" y="458"/>
                    <a:pt x="179" y="537"/>
                  </a:cubicBezTo>
                  <a:cubicBezTo>
                    <a:pt x="219" y="458"/>
                    <a:pt x="298" y="438"/>
                    <a:pt x="398" y="378"/>
                  </a:cubicBezTo>
                  <a:cubicBezTo>
                    <a:pt x="418" y="358"/>
                    <a:pt x="458" y="358"/>
                    <a:pt x="517" y="358"/>
                  </a:cubicBezTo>
                  <a:cubicBezTo>
                    <a:pt x="597" y="279"/>
                    <a:pt x="736" y="199"/>
                    <a:pt x="736" y="159"/>
                  </a:cubicBezTo>
                  <a:cubicBezTo>
                    <a:pt x="729" y="72"/>
                    <a:pt x="687" y="51"/>
                    <a:pt x="633" y="51"/>
                  </a:cubicBezTo>
                  <a:cubicBezTo>
                    <a:pt x="584" y="51"/>
                    <a:pt x="525" y="68"/>
                    <a:pt x="472" y="68"/>
                  </a:cubicBezTo>
                  <a:cubicBezTo>
                    <a:pt x="424" y="68"/>
                    <a:pt x="382" y="54"/>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5"/>
            <p:cNvSpPr/>
            <p:nvPr/>
          </p:nvSpPr>
          <p:spPr>
            <a:xfrm>
              <a:off x="4817800" y="1337175"/>
              <a:ext cx="10475" cy="26400"/>
            </a:xfrm>
            <a:custGeom>
              <a:avLst/>
              <a:gdLst/>
              <a:ahLst/>
              <a:cxnLst/>
              <a:rect l="l" t="t" r="r" b="b"/>
              <a:pathLst>
                <a:path w="419" h="1056" extrusionOk="0">
                  <a:moveTo>
                    <a:pt x="339" y="1"/>
                  </a:moveTo>
                  <a:lnTo>
                    <a:pt x="339" y="1"/>
                  </a:lnTo>
                  <a:cubicBezTo>
                    <a:pt x="120" y="279"/>
                    <a:pt x="1" y="458"/>
                    <a:pt x="1" y="677"/>
                  </a:cubicBezTo>
                  <a:cubicBezTo>
                    <a:pt x="160" y="717"/>
                    <a:pt x="140" y="896"/>
                    <a:pt x="199" y="1055"/>
                  </a:cubicBezTo>
                  <a:cubicBezTo>
                    <a:pt x="418" y="777"/>
                    <a:pt x="339" y="458"/>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5"/>
            <p:cNvSpPr/>
            <p:nvPr/>
          </p:nvSpPr>
          <p:spPr>
            <a:xfrm>
              <a:off x="4053425" y="1249500"/>
              <a:ext cx="23400" cy="8625"/>
            </a:xfrm>
            <a:custGeom>
              <a:avLst/>
              <a:gdLst/>
              <a:ahLst/>
              <a:cxnLst/>
              <a:rect l="l" t="t" r="r" b="b"/>
              <a:pathLst>
                <a:path w="936" h="345" extrusionOk="0">
                  <a:moveTo>
                    <a:pt x="330" y="0"/>
                  </a:moveTo>
                  <a:cubicBezTo>
                    <a:pt x="281" y="0"/>
                    <a:pt x="231" y="3"/>
                    <a:pt x="180" y="7"/>
                  </a:cubicBezTo>
                  <a:cubicBezTo>
                    <a:pt x="140" y="27"/>
                    <a:pt x="60" y="86"/>
                    <a:pt x="0" y="126"/>
                  </a:cubicBezTo>
                  <a:cubicBezTo>
                    <a:pt x="279" y="206"/>
                    <a:pt x="577" y="285"/>
                    <a:pt x="856" y="345"/>
                  </a:cubicBezTo>
                  <a:cubicBezTo>
                    <a:pt x="856" y="345"/>
                    <a:pt x="876" y="345"/>
                    <a:pt x="896" y="305"/>
                  </a:cubicBezTo>
                  <a:cubicBezTo>
                    <a:pt x="935" y="246"/>
                    <a:pt x="896" y="226"/>
                    <a:pt x="856" y="166"/>
                  </a:cubicBezTo>
                  <a:cubicBezTo>
                    <a:pt x="697" y="39"/>
                    <a:pt x="525" y="0"/>
                    <a:pt x="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5"/>
            <p:cNvSpPr/>
            <p:nvPr/>
          </p:nvSpPr>
          <p:spPr>
            <a:xfrm>
              <a:off x="4409000" y="1281975"/>
              <a:ext cx="9975" cy="20425"/>
            </a:xfrm>
            <a:custGeom>
              <a:avLst/>
              <a:gdLst/>
              <a:ahLst/>
              <a:cxnLst/>
              <a:rect l="l" t="t" r="r" b="b"/>
              <a:pathLst>
                <a:path w="399" h="817" extrusionOk="0">
                  <a:moveTo>
                    <a:pt x="339" y="1"/>
                  </a:moveTo>
                  <a:lnTo>
                    <a:pt x="339" y="1"/>
                  </a:lnTo>
                  <a:cubicBezTo>
                    <a:pt x="80" y="240"/>
                    <a:pt x="1" y="399"/>
                    <a:pt x="1" y="618"/>
                  </a:cubicBezTo>
                  <a:cubicBezTo>
                    <a:pt x="60" y="697"/>
                    <a:pt x="140" y="737"/>
                    <a:pt x="200" y="816"/>
                  </a:cubicBezTo>
                  <a:cubicBezTo>
                    <a:pt x="399" y="598"/>
                    <a:pt x="379" y="339"/>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5"/>
            <p:cNvSpPr/>
            <p:nvPr/>
          </p:nvSpPr>
          <p:spPr>
            <a:xfrm>
              <a:off x="4110125" y="1172900"/>
              <a:ext cx="16925" cy="7150"/>
            </a:xfrm>
            <a:custGeom>
              <a:avLst/>
              <a:gdLst/>
              <a:ahLst/>
              <a:cxnLst/>
              <a:rect l="l" t="t" r="r" b="b"/>
              <a:pathLst>
                <a:path w="677" h="286" extrusionOk="0">
                  <a:moveTo>
                    <a:pt x="337" y="1"/>
                  </a:moveTo>
                  <a:cubicBezTo>
                    <a:pt x="252" y="1"/>
                    <a:pt x="147" y="37"/>
                    <a:pt x="0" y="107"/>
                  </a:cubicBezTo>
                  <a:cubicBezTo>
                    <a:pt x="219" y="186"/>
                    <a:pt x="458" y="226"/>
                    <a:pt x="677" y="286"/>
                  </a:cubicBezTo>
                  <a:cubicBezTo>
                    <a:pt x="555" y="91"/>
                    <a:pt x="471" y="1"/>
                    <a:pt x="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5"/>
            <p:cNvSpPr/>
            <p:nvPr/>
          </p:nvSpPr>
          <p:spPr>
            <a:xfrm>
              <a:off x="4300600" y="1203175"/>
              <a:ext cx="17425" cy="8225"/>
            </a:xfrm>
            <a:custGeom>
              <a:avLst/>
              <a:gdLst/>
              <a:ahLst/>
              <a:cxnLst/>
              <a:rect l="l" t="t" r="r" b="b"/>
              <a:pathLst>
                <a:path w="697" h="329" extrusionOk="0">
                  <a:moveTo>
                    <a:pt x="369" y="1"/>
                  </a:moveTo>
                  <a:cubicBezTo>
                    <a:pt x="260" y="1"/>
                    <a:pt x="136" y="58"/>
                    <a:pt x="0" y="149"/>
                  </a:cubicBezTo>
                  <a:cubicBezTo>
                    <a:pt x="123" y="284"/>
                    <a:pt x="261" y="328"/>
                    <a:pt x="409" y="328"/>
                  </a:cubicBezTo>
                  <a:cubicBezTo>
                    <a:pt x="501" y="328"/>
                    <a:pt x="597" y="311"/>
                    <a:pt x="696" y="288"/>
                  </a:cubicBezTo>
                  <a:cubicBezTo>
                    <a:pt x="610" y="83"/>
                    <a:pt x="500" y="1"/>
                    <a:pt x="3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5"/>
            <p:cNvSpPr/>
            <p:nvPr/>
          </p:nvSpPr>
          <p:spPr>
            <a:xfrm>
              <a:off x="4027575" y="1153675"/>
              <a:ext cx="25375" cy="7475"/>
            </a:xfrm>
            <a:custGeom>
              <a:avLst/>
              <a:gdLst/>
              <a:ahLst/>
              <a:cxnLst/>
              <a:rect l="l" t="t" r="r" b="b"/>
              <a:pathLst>
                <a:path w="1015" h="299" extrusionOk="0">
                  <a:moveTo>
                    <a:pt x="338" y="1"/>
                  </a:moveTo>
                  <a:cubicBezTo>
                    <a:pt x="219" y="60"/>
                    <a:pt x="60" y="60"/>
                    <a:pt x="0" y="180"/>
                  </a:cubicBezTo>
                  <a:cubicBezTo>
                    <a:pt x="100" y="180"/>
                    <a:pt x="199" y="199"/>
                    <a:pt x="298" y="239"/>
                  </a:cubicBezTo>
                  <a:cubicBezTo>
                    <a:pt x="537" y="160"/>
                    <a:pt x="836" y="299"/>
                    <a:pt x="1015" y="40"/>
                  </a:cubicBezTo>
                  <a:cubicBezTo>
                    <a:pt x="796" y="1"/>
                    <a:pt x="557" y="1"/>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5"/>
            <p:cNvSpPr/>
            <p:nvPr/>
          </p:nvSpPr>
          <p:spPr>
            <a:xfrm>
              <a:off x="4068350" y="1159150"/>
              <a:ext cx="23900" cy="10650"/>
            </a:xfrm>
            <a:custGeom>
              <a:avLst/>
              <a:gdLst/>
              <a:ahLst/>
              <a:cxnLst/>
              <a:rect l="l" t="t" r="r" b="b"/>
              <a:pathLst>
                <a:path w="956" h="426" extrusionOk="0">
                  <a:moveTo>
                    <a:pt x="80" y="0"/>
                  </a:moveTo>
                  <a:cubicBezTo>
                    <a:pt x="60" y="0"/>
                    <a:pt x="40" y="40"/>
                    <a:pt x="40" y="60"/>
                  </a:cubicBezTo>
                  <a:cubicBezTo>
                    <a:pt x="0" y="120"/>
                    <a:pt x="40" y="140"/>
                    <a:pt x="80" y="159"/>
                  </a:cubicBezTo>
                  <a:cubicBezTo>
                    <a:pt x="199" y="358"/>
                    <a:pt x="438" y="339"/>
                    <a:pt x="597" y="378"/>
                  </a:cubicBezTo>
                  <a:cubicBezTo>
                    <a:pt x="655" y="407"/>
                    <a:pt x="724" y="426"/>
                    <a:pt x="796" y="426"/>
                  </a:cubicBezTo>
                  <a:cubicBezTo>
                    <a:pt x="822" y="426"/>
                    <a:pt x="849" y="423"/>
                    <a:pt x="876" y="418"/>
                  </a:cubicBezTo>
                  <a:lnTo>
                    <a:pt x="955" y="339"/>
                  </a:lnTo>
                  <a:cubicBezTo>
                    <a:pt x="736" y="60"/>
                    <a:pt x="358" y="159"/>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5"/>
            <p:cNvSpPr/>
            <p:nvPr/>
          </p:nvSpPr>
          <p:spPr>
            <a:xfrm>
              <a:off x="4217550" y="1315175"/>
              <a:ext cx="17925" cy="7725"/>
            </a:xfrm>
            <a:custGeom>
              <a:avLst/>
              <a:gdLst/>
              <a:ahLst/>
              <a:cxnLst/>
              <a:rect l="l" t="t" r="r" b="b"/>
              <a:pathLst>
                <a:path w="717" h="309" extrusionOk="0">
                  <a:moveTo>
                    <a:pt x="281" y="1"/>
                  </a:moveTo>
                  <a:cubicBezTo>
                    <a:pt x="193" y="1"/>
                    <a:pt x="101" y="17"/>
                    <a:pt x="0" y="45"/>
                  </a:cubicBezTo>
                  <a:cubicBezTo>
                    <a:pt x="109" y="230"/>
                    <a:pt x="236" y="308"/>
                    <a:pt x="370" y="308"/>
                  </a:cubicBezTo>
                  <a:cubicBezTo>
                    <a:pt x="482" y="308"/>
                    <a:pt x="599" y="255"/>
                    <a:pt x="716" y="165"/>
                  </a:cubicBezTo>
                  <a:cubicBezTo>
                    <a:pt x="576" y="50"/>
                    <a:pt x="437" y="1"/>
                    <a:pt x="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5"/>
            <p:cNvSpPr/>
            <p:nvPr/>
          </p:nvSpPr>
          <p:spPr>
            <a:xfrm>
              <a:off x="4239925" y="1318275"/>
              <a:ext cx="22400" cy="7000"/>
            </a:xfrm>
            <a:custGeom>
              <a:avLst/>
              <a:gdLst/>
              <a:ahLst/>
              <a:cxnLst/>
              <a:rect l="l" t="t" r="r" b="b"/>
              <a:pathLst>
                <a:path w="896" h="280" extrusionOk="0">
                  <a:moveTo>
                    <a:pt x="363" y="1"/>
                  </a:moveTo>
                  <a:cubicBezTo>
                    <a:pt x="244" y="1"/>
                    <a:pt x="122" y="18"/>
                    <a:pt x="0" y="41"/>
                  </a:cubicBezTo>
                  <a:cubicBezTo>
                    <a:pt x="179" y="280"/>
                    <a:pt x="458" y="180"/>
                    <a:pt x="677" y="240"/>
                  </a:cubicBezTo>
                  <a:cubicBezTo>
                    <a:pt x="756" y="240"/>
                    <a:pt x="816" y="220"/>
                    <a:pt x="895" y="180"/>
                  </a:cubicBezTo>
                  <a:cubicBezTo>
                    <a:pt x="736" y="45"/>
                    <a:pt x="554"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5"/>
            <p:cNvSpPr/>
            <p:nvPr/>
          </p:nvSpPr>
          <p:spPr>
            <a:xfrm>
              <a:off x="4670100" y="1418750"/>
              <a:ext cx="17425" cy="6475"/>
            </a:xfrm>
            <a:custGeom>
              <a:avLst/>
              <a:gdLst/>
              <a:ahLst/>
              <a:cxnLst/>
              <a:rect l="l" t="t" r="r" b="b"/>
              <a:pathLst>
                <a:path w="697" h="259" extrusionOk="0">
                  <a:moveTo>
                    <a:pt x="0" y="0"/>
                  </a:moveTo>
                  <a:cubicBezTo>
                    <a:pt x="129" y="142"/>
                    <a:pt x="258" y="259"/>
                    <a:pt x="414" y="259"/>
                  </a:cubicBezTo>
                  <a:cubicBezTo>
                    <a:pt x="498" y="259"/>
                    <a:pt x="591" y="224"/>
                    <a:pt x="697" y="140"/>
                  </a:cubicBezTo>
                  <a:cubicBezTo>
                    <a:pt x="47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5"/>
            <p:cNvSpPr/>
            <p:nvPr/>
          </p:nvSpPr>
          <p:spPr>
            <a:xfrm>
              <a:off x="4320975" y="1210375"/>
              <a:ext cx="22400" cy="6975"/>
            </a:xfrm>
            <a:custGeom>
              <a:avLst/>
              <a:gdLst/>
              <a:ahLst/>
              <a:cxnLst/>
              <a:rect l="l" t="t" r="r" b="b"/>
              <a:pathLst>
                <a:path w="896" h="279" extrusionOk="0">
                  <a:moveTo>
                    <a:pt x="478" y="0"/>
                  </a:moveTo>
                  <a:cubicBezTo>
                    <a:pt x="351" y="0"/>
                    <a:pt x="217" y="26"/>
                    <a:pt x="92" y="26"/>
                  </a:cubicBezTo>
                  <a:cubicBezTo>
                    <a:pt x="61" y="26"/>
                    <a:pt x="31" y="24"/>
                    <a:pt x="1" y="20"/>
                  </a:cubicBezTo>
                  <a:lnTo>
                    <a:pt x="1" y="20"/>
                  </a:lnTo>
                  <a:cubicBezTo>
                    <a:pt x="279" y="279"/>
                    <a:pt x="598" y="179"/>
                    <a:pt x="896" y="219"/>
                  </a:cubicBezTo>
                  <a:cubicBezTo>
                    <a:pt x="787" y="40"/>
                    <a:pt x="637" y="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5"/>
            <p:cNvSpPr/>
            <p:nvPr/>
          </p:nvSpPr>
          <p:spPr>
            <a:xfrm>
              <a:off x="4142950" y="1182025"/>
              <a:ext cx="17925" cy="7975"/>
            </a:xfrm>
            <a:custGeom>
              <a:avLst/>
              <a:gdLst/>
              <a:ahLst/>
              <a:cxnLst/>
              <a:rect l="l" t="t" r="r" b="b"/>
              <a:pathLst>
                <a:path w="717" h="319" extrusionOk="0">
                  <a:moveTo>
                    <a:pt x="0" y="0"/>
                  </a:moveTo>
                  <a:cubicBezTo>
                    <a:pt x="0" y="20"/>
                    <a:pt x="40" y="60"/>
                    <a:pt x="40" y="100"/>
                  </a:cubicBezTo>
                  <a:cubicBezTo>
                    <a:pt x="80" y="239"/>
                    <a:pt x="199" y="299"/>
                    <a:pt x="358" y="319"/>
                  </a:cubicBezTo>
                  <a:cubicBezTo>
                    <a:pt x="497" y="299"/>
                    <a:pt x="657" y="259"/>
                    <a:pt x="716" y="120"/>
                  </a:cubicBezTo>
                  <a:cubicBezTo>
                    <a:pt x="497" y="60"/>
                    <a:pt x="259"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5"/>
            <p:cNvSpPr/>
            <p:nvPr/>
          </p:nvSpPr>
          <p:spPr>
            <a:xfrm>
              <a:off x="4782500" y="1441100"/>
              <a:ext cx="18925" cy="6300"/>
            </a:xfrm>
            <a:custGeom>
              <a:avLst/>
              <a:gdLst/>
              <a:ahLst/>
              <a:cxnLst/>
              <a:rect l="l" t="t" r="r" b="b"/>
              <a:pathLst>
                <a:path w="757" h="252" extrusionOk="0">
                  <a:moveTo>
                    <a:pt x="305" y="0"/>
                  </a:moveTo>
                  <a:cubicBezTo>
                    <a:pt x="203" y="0"/>
                    <a:pt x="100" y="14"/>
                    <a:pt x="0" y="21"/>
                  </a:cubicBezTo>
                  <a:lnTo>
                    <a:pt x="0" y="181"/>
                  </a:lnTo>
                  <a:cubicBezTo>
                    <a:pt x="173" y="181"/>
                    <a:pt x="336" y="251"/>
                    <a:pt x="503" y="251"/>
                  </a:cubicBezTo>
                  <a:cubicBezTo>
                    <a:pt x="586" y="251"/>
                    <a:pt x="670" y="234"/>
                    <a:pt x="756" y="181"/>
                  </a:cubicBezTo>
                  <a:cubicBezTo>
                    <a:pt x="622" y="34"/>
                    <a:pt x="466" y="0"/>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5"/>
            <p:cNvSpPr/>
            <p:nvPr/>
          </p:nvSpPr>
          <p:spPr>
            <a:xfrm>
              <a:off x="5010750" y="1409800"/>
              <a:ext cx="11975" cy="18925"/>
            </a:xfrm>
            <a:custGeom>
              <a:avLst/>
              <a:gdLst/>
              <a:ahLst/>
              <a:cxnLst/>
              <a:rect l="l" t="t" r="r" b="b"/>
              <a:pathLst>
                <a:path w="479" h="757" extrusionOk="0">
                  <a:moveTo>
                    <a:pt x="240" y="0"/>
                  </a:moveTo>
                  <a:cubicBezTo>
                    <a:pt x="1" y="199"/>
                    <a:pt x="80" y="458"/>
                    <a:pt x="61" y="697"/>
                  </a:cubicBezTo>
                  <a:lnTo>
                    <a:pt x="140" y="756"/>
                  </a:lnTo>
                  <a:cubicBezTo>
                    <a:pt x="478" y="637"/>
                    <a:pt x="359" y="358"/>
                    <a:pt x="339" y="100"/>
                  </a:cubicBezTo>
                  <a:cubicBezTo>
                    <a:pt x="299" y="60"/>
                    <a:pt x="260" y="40"/>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5"/>
            <p:cNvSpPr/>
            <p:nvPr/>
          </p:nvSpPr>
          <p:spPr>
            <a:xfrm>
              <a:off x="4616875" y="1276225"/>
              <a:ext cx="17950" cy="6275"/>
            </a:xfrm>
            <a:custGeom>
              <a:avLst/>
              <a:gdLst/>
              <a:ahLst/>
              <a:cxnLst/>
              <a:rect l="l" t="t" r="r" b="b"/>
              <a:pathLst>
                <a:path w="718" h="251" extrusionOk="0">
                  <a:moveTo>
                    <a:pt x="328" y="0"/>
                  </a:moveTo>
                  <a:cubicBezTo>
                    <a:pt x="217" y="0"/>
                    <a:pt x="104" y="23"/>
                    <a:pt x="1" y="32"/>
                  </a:cubicBezTo>
                  <a:cubicBezTo>
                    <a:pt x="200" y="251"/>
                    <a:pt x="439" y="171"/>
                    <a:pt x="717" y="211"/>
                  </a:cubicBezTo>
                  <a:cubicBezTo>
                    <a:pt x="615" y="41"/>
                    <a:pt x="474"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5"/>
            <p:cNvSpPr/>
            <p:nvPr/>
          </p:nvSpPr>
          <p:spPr>
            <a:xfrm>
              <a:off x="4148400" y="1172000"/>
              <a:ext cx="13950" cy="4475"/>
            </a:xfrm>
            <a:custGeom>
              <a:avLst/>
              <a:gdLst/>
              <a:ahLst/>
              <a:cxnLst/>
              <a:rect l="l" t="t" r="r" b="b"/>
              <a:pathLst>
                <a:path w="558" h="179" extrusionOk="0">
                  <a:moveTo>
                    <a:pt x="157" y="0"/>
                  </a:moveTo>
                  <a:cubicBezTo>
                    <a:pt x="106" y="0"/>
                    <a:pt x="54" y="7"/>
                    <a:pt x="1" y="23"/>
                  </a:cubicBezTo>
                  <a:cubicBezTo>
                    <a:pt x="102" y="137"/>
                    <a:pt x="211" y="178"/>
                    <a:pt x="333" y="178"/>
                  </a:cubicBezTo>
                  <a:cubicBezTo>
                    <a:pt x="403" y="178"/>
                    <a:pt x="478" y="165"/>
                    <a:pt x="558" y="143"/>
                  </a:cubicBezTo>
                  <a:cubicBezTo>
                    <a:pt x="427" y="55"/>
                    <a:pt x="296" y="0"/>
                    <a:pt x="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5"/>
            <p:cNvSpPr/>
            <p:nvPr/>
          </p:nvSpPr>
          <p:spPr>
            <a:xfrm>
              <a:off x="4026575" y="1193450"/>
              <a:ext cx="7975" cy="8975"/>
            </a:xfrm>
            <a:custGeom>
              <a:avLst/>
              <a:gdLst/>
              <a:ahLst/>
              <a:cxnLst/>
              <a:rect l="l" t="t" r="r" b="b"/>
              <a:pathLst>
                <a:path w="319" h="359" extrusionOk="0">
                  <a:moveTo>
                    <a:pt x="179" y="1"/>
                  </a:moveTo>
                  <a:cubicBezTo>
                    <a:pt x="0" y="81"/>
                    <a:pt x="0" y="200"/>
                    <a:pt x="40" y="359"/>
                  </a:cubicBezTo>
                  <a:cubicBezTo>
                    <a:pt x="140" y="279"/>
                    <a:pt x="219" y="240"/>
                    <a:pt x="319" y="180"/>
                  </a:cubicBezTo>
                  <a:cubicBezTo>
                    <a:pt x="319" y="81"/>
                    <a:pt x="259" y="4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5"/>
            <p:cNvSpPr/>
            <p:nvPr/>
          </p:nvSpPr>
          <p:spPr>
            <a:xfrm>
              <a:off x="4090225" y="1167225"/>
              <a:ext cx="11325" cy="5375"/>
            </a:xfrm>
            <a:custGeom>
              <a:avLst/>
              <a:gdLst/>
              <a:ahLst/>
              <a:cxnLst/>
              <a:rect l="l" t="t" r="r" b="b"/>
              <a:pathLst>
                <a:path w="453" h="215" extrusionOk="0">
                  <a:moveTo>
                    <a:pt x="348" y="0"/>
                  </a:moveTo>
                  <a:cubicBezTo>
                    <a:pt x="287" y="0"/>
                    <a:pt x="205" y="37"/>
                    <a:pt x="142" y="37"/>
                  </a:cubicBezTo>
                  <a:cubicBezTo>
                    <a:pt x="118" y="37"/>
                    <a:pt x="96" y="31"/>
                    <a:pt x="80" y="16"/>
                  </a:cubicBezTo>
                  <a:cubicBezTo>
                    <a:pt x="60" y="16"/>
                    <a:pt x="60" y="16"/>
                    <a:pt x="20" y="55"/>
                  </a:cubicBezTo>
                  <a:cubicBezTo>
                    <a:pt x="1" y="115"/>
                    <a:pt x="20" y="135"/>
                    <a:pt x="100" y="155"/>
                  </a:cubicBezTo>
                  <a:cubicBezTo>
                    <a:pt x="219" y="195"/>
                    <a:pt x="319" y="195"/>
                    <a:pt x="418" y="214"/>
                  </a:cubicBezTo>
                  <a:cubicBezTo>
                    <a:pt x="453" y="42"/>
                    <a:pt x="413"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5"/>
            <p:cNvSpPr/>
            <p:nvPr/>
          </p:nvSpPr>
          <p:spPr>
            <a:xfrm>
              <a:off x="4057900" y="1158200"/>
              <a:ext cx="12450" cy="4450"/>
            </a:xfrm>
            <a:custGeom>
              <a:avLst/>
              <a:gdLst/>
              <a:ahLst/>
              <a:cxnLst/>
              <a:rect l="l" t="t" r="r" b="b"/>
              <a:pathLst>
                <a:path w="498" h="178" extrusionOk="0">
                  <a:moveTo>
                    <a:pt x="222" y="1"/>
                  </a:moveTo>
                  <a:cubicBezTo>
                    <a:pt x="131" y="1"/>
                    <a:pt x="52" y="34"/>
                    <a:pt x="1" y="158"/>
                  </a:cubicBezTo>
                  <a:cubicBezTo>
                    <a:pt x="180" y="178"/>
                    <a:pt x="319" y="178"/>
                    <a:pt x="498" y="178"/>
                  </a:cubicBezTo>
                  <a:lnTo>
                    <a:pt x="498" y="38"/>
                  </a:lnTo>
                  <a:cubicBezTo>
                    <a:pt x="402" y="29"/>
                    <a:pt x="30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5"/>
            <p:cNvSpPr/>
            <p:nvPr/>
          </p:nvSpPr>
          <p:spPr>
            <a:xfrm>
              <a:off x="4995350" y="1374975"/>
              <a:ext cx="12450" cy="5075"/>
            </a:xfrm>
            <a:custGeom>
              <a:avLst/>
              <a:gdLst/>
              <a:ahLst/>
              <a:cxnLst/>
              <a:rect l="l" t="t" r="r" b="b"/>
              <a:pathLst>
                <a:path w="498" h="203" extrusionOk="0">
                  <a:moveTo>
                    <a:pt x="0" y="1"/>
                  </a:moveTo>
                  <a:cubicBezTo>
                    <a:pt x="75" y="180"/>
                    <a:pt x="217" y="202"/>
                    <a:pt x="358" y="202"/>
                  </a:cubicBezTo>
                  <a:cubicBezTo>
                    <a:pt x="406" y="202"/>
                    <a:pt x="453" y="200"/>
                    <a:pt x="498" y="200"/>
                  </a:cubicBezTo>
                  <a:cubicBezTo>
                    <a:pt x="378" y="41"/>
                    <a:pt x="19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5"/>
            <p:cNvSpPr/>
            <p:nvPr/>
          </p:nvSpPr>
          <p:spPr>
            <a:xfrm>
              <a:off x="5016725" y="1396875"/>
              <a:ext cx="9975" cy="13950"/>
            </a:xfrm>
            <a:custGeom>
              <a:avLst/>
              <a:gdLst/>
              <a:ahLst/>
              <a:cxnLst/>
              <a:rect l="l" t="t" r="r" b="b"/>
              <a:pathLst>
                <a:path w="399" h="558" extrusionOk="0">
                  <a:moveTo>
                    <a:pt x="160" y="0"/>
                  </a:moveTo>
                  <a:cubicBezTo>
                    <a:pt x="1" y="159"/>
                    <a:pt x="21" y="358"/>
                    <a:pt x="1" y="517"/>
                  </a:cubicBezTo>
                  <a:lnTo>
                    <a:pt x="40" y="557"/>
                  </a:lnTo>
                  <a:cubicBezTo>
                    <a:pt x="398" y="497"/>
                    <a:pt x="259" y="259"/>
                    <a:pt x="219" y="60"/>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5"/>
            <p:cNvSpPr/>
            <p:nvPr/>
          </p:nvSpPr>
          <p:spPr>
            <a:xfrm>
              <a:off x="4170300" y="1306050"/>
              <a:ext cx="13950" cy="6275"/>
            </a:xfrm>
            <a:custGeom>
              <a:avLst/>
              <a:gdLst/>
              <a:ahLst/>
              <a:cxnLst/>
              <a:rect l="l" t="t" r="r" b="b"/>
              <a:pathLst>
                <a:path w="558" h="251" extrusionOk="0">
                  <a:moveTo>
                    <a:pt x="125" y="0"/>
                  </a:moveTo>
                  <a:cubicBezTo>
                    <a:pt x="84" y="0"/>
                    <a:pt x="43" y="4"/>
                    <a:pt x="0" y="13"/>
                  </a:cubicBezTo>
                  <a:cubicBezTo>
                    <a:pt x="80" y="152"/>
                    <a:pt x="199" y="172"/>
                    <a:pt x="358" y="231"/>
                  </a:cubicBezTo>
                  <a:cubicBezTo>
                    <a:pt x="382" y="243"/>
                    <a:pt x="405" y="250"/>
                    <a:pt x="426" y="250"/>
                  </a:cubicBezTo>
                  <a:cubicBezTo>
                    <a:pt x="474" y="250"/>
                    <a:pt x="516" y="215"/>
                    <a:pt x="557" y="132"/>
                  </a:cubicBezTo>
                  <a:cubicBezTo>
                    <a:pt x="416" y="54"/>
                    <a:pt x="276"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5"/>
            <p:cNvSpPr/>
            <p:nvPr/>
          </p:nvSpPr>
          <p:spPr>
            <a:xfrm>
              <a:off x="4183725" y="1197925"/>
              <a:ext cx="5500" cy="3250"/>
            </a:xfrm>
            <a:custGeom>
              <a:avLst/>
              <a:gdLst/>
              <a:ahLst/>
              <a:cxnLst/>
              <a:rect l="l" t="t" r="r" b="b"/>
              <a:pathLst>
                <a:path w="220" h="130" extrusionOk="0">
                  <a:moveTo>
                    <a:pt x="0" y="1"/>
                  </a:moveTo>
                  <a:lnTo>
                    <a:pt x="0" y="1"/>
                  </a:lnTo>
                  <a:cubicBezTo>
                    <a:pt x="28" y="42"/>
                    <a:pt x="55" y="129"/>
                    <a:pt x="114" y="129"/>
                  </a:cubicBezTo>
                  <a:cubicBezTo>
                    <a:pt x="141" y="129"/>
                    <a:pt x="175" y="111"/>
                    <a:pt x="219" y="61"/>
                  </a:cubicBezTo>
                  <a:cubicBezTo>
                    <a:pt x="140" y="61"/>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5"/>
            <p:cNvSpPr/>
            <p:nvPr/>
          </p:nvSpPr>
          <p:spPr>
            <a:xfrm>
              <a:off x="4027575" y="1206900"/>
              <a:ext cx="3500" cy="7975"/>
            </a:xfrm>
            <a:custGeom>
              <a:avLst/>
              <a:gdLst/>
              <a:ahLst/>
              <a:cxnLst/>
              <a:rect l="l" t="t" r="r" b="b"/>
              <a:pathLst>
                <a:path w="140" h="319" extrusionOk="0">
                  <a:moveTo>
                    <a:pt x="0" y="0"/>
                  </a:moveTo>
                  <a:lnTo>
                    <a:pt x="0" y="318"/>
                  </a:lnTo>
                  <a:cubicBezTo>
                    <a:pt x="139" y="219"/>
                    <a:pt x="139" y="10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5"/>
            <p:cNvSpPr/>
            <p:nvPr/>
          </p:nvSpPr>
          <p:spPr>
            <a:xfrm>
              <a:off x="4083275" y="1167600"/>
              <a:ext cx="9450" cy="3675"/>
            </a:xfrm>
            <a:custGeom>
              <a:avLst/>
              <a:gdLst/>
              <a:ahLst/>
              <a:cxnLst/>
              <a:rect l="l" t="t" r="r" b="b"/>
              <a:pathLst>
                <a:path w="378" h="147" extrusionOk="0">
                  <a:moveTo>
                    <a:pt x="358" y="1"/>
                  </a:moveTo>
                  <a:cubicBezTo>
                    <a:pt x="239" y="1"/>
                    <a:pt x="119" y="20"/>
                    <a:pt x="0" y="40"/>
                  </a:cubicBezTo>
                  <a:cubicBezTo>
                    <a:pt x="77" y="117"/>
                    <a:pt x="178" y="147"/>
                    <a:pt x="285" y="147"/>
                  </a:cubicBezTo>
                  <a:cubicBezTo>
                    <a:pt x="315" y="147"/>
                    <a:pt x="347" y="144"/>
                    <a:pt x="378" y="140"/>
                  </a:cubicBezTo>
                  <a:cubicBezTo>
                    <a:pt x="358" y="100"/>
                    <a:pt x="358" y="4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5"/>
            <p:cNvSpPr/>
            <p:nvPr/>
          </p:nvSpPr>
          <p:spPr>
            <a:xfrm>
              <a:off x="4928200" y="1345575"/>
              <a:ext cx="10475" cy="3750"/>
            </a:xfrm>
            <a:custGeom>
              <a:avLst/>
              <a:gdLst/>
              <a:ahLst/>
              <a:cxnLst/>
              <a:rect l="l" t="t" r="r" b="b"/>
              <a:pathLst>
                <a:path w="419" h="150" extrusionOk="0">
                  <a:moveTo>
                    <a:pt x="153" y="1"/>
                  </a:moveTo>
                  <a:cubicBezTo>
                    <a:pt x="105" y="1"/>
                    <a:pt x="54" y="10"/>
                    <a:pt x="1" y="23"/>
                  </a:cubicBezTo>
                  <a:cubicBezTo>
                    <a:pt x="94" y="117"/>
                    <a:pt x="213" y="149"/>
                    <a:pt x="326" y="149"/>
                  </a:cubicBezTo>
                  <a:cubicBezTo>
                    <a:pt x="358" y="149"/>
                    <a:pt x="389" y="147"/>
                    <a:pt x="418" y="142"/>
                  </a:cubicBezTo>
                  <a:cubicBezTo>
                    <a:pt x="339" y="36"/>
                    <a:pt x="251"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5"/>
            <p:cNvSpPr/>
            <p:nvPr/>
          </p:nvSpPr>
          <p:spPr>
            <a:xfrm>
              <a:off x="4179250" y="1309650"/>
              <a:ext cx="8475" cy="5175"/>
            </a:xfrm>
            <a:custGeom>
              <a:avLst/>
              <a:gdLst/>
              <a:ahLst/>
              <a:cxnLst/>
              <a:rect l="l" t="t" r="r" b="b"/>
              <a:pathLst>
                <a:path w="339" h="207" extrusionOk="0">
                  <a:moveTo>
                    <a:pt x="235" y="0"/>
                  </a:moveTo>
                  <a:cubicBezTo>
                    <a:pt x="222" y="0"/>
                    <a:pt x="210" y="3"/>
                    <a:pt x="199" y="8"/>
                  </a:cubicBezTo>
                  <a:cubicBezTo>
                    <a:pt x="120" y="28"/>
                    <a:pt x="80" y="68"/>
                    <a:pt x="0" y="87"/>
                  </a:cubicBezTo>
                  <a:cubicBezTo>
                    <a:pt x="0" y="127"/>
                    <a:pt x="0" y="167"/>
                    <a:pt x="20" y="207"/>
                  </a:cubicBezTo>
                  <a:cubicBezTo>
                    <a:pt x="140" y="207"/>
                    <a:pt x="279" y="187"/>
                    <a:pt x="339" y="48"/>
                  </a:cubicBezTo>
                  <a:cubicBezTo>
                    <a:pt x="309" y="18"/>
                    <a:pt x="270" y="0"/>
                    <a:pt x="2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5"/>
            <p:cNvSpPr/>
            <p:nvPr/>
          </p:nvSpPr>
          <p:spPr>
            <a:xfrm>
              <a:off x="4074800" y="1254125"/>
              <a:ext cx="8000" cy="5000"/>
            </a:xfrm>
            <a:custGeom>
              <a:avLst/>
              <a:gdLst/>
              <a:ahLst/>
              <a:cxnLst/>
              <a:rect l="l" t="t" r="r" b="b"/>
              <a:pathLst>
                <a:path w="320" h="200" extrusionOk="0">
                  <a:moveTo>
                    <a:pt x="1" y="1"/>
                  </a:moveTo>
                  <a:lnTo>
                    <a:pt x="1" y="160"/>
                  </a:lnTo>
                  <a:cubicBezTo>
                    <a:pt x="120" y="160"/>
                    <a:pt x="220" y="160"/>
                    <a:pt x="319" y="200"/>
                  </a:cubicBezTo>
                  <a:lnTo>
                    <a:pt x="319" y="41"/>
                  </a:lnTo>
                  <a:cubicBezTo>
                    <a:pt x="22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5"/>
            <p:cNvSpPr/>
            <p:nvPr/>
          </p:nvSpPr>
          <p:spPr>
            <a:xfrm>
              <a:off x="4769550" y="1287950"/>
              <a:ext cx="10975" cy="6000"/>
            </a:xfrm>
            <a:custGeom>
              <a:avLst/>
              <a:gdLst/>
              <a:ahLst/>
              <a:cxnLst/>
              <a:rect l="l" t="t" r="r" b="b"/>
              <a:pathLst>
                <a:path w="439" h="240" extrusionOk="0">
                  <a:moveTo>
                    <a:pt x="21" y="1"/>
                  </a:moveTo>
                  <a:cubicBezTo>
                    <a:pt x="1" y="80"/>
                    <a:pt x="1" y="160"/>
                    <a:pt x="1" y="199"/>
                  </a:cubicBezTo>
                  <a:cubicBezTo>
                    <a:pt x="100" y="199"/>
                    <a:pt x="240" y="239"/>
                    <a:pt x="339" y="239"/>
                  </a:cubicBezTo>
                  <a:cubicBezTo>
                    <a:pt x="379" y="199"/>
                    <a:pt x="399" y="160"/>
                    <a:pt x="439" y="140"/>
                  </a:cubicBezTo>
                  <a:cubicBezTo>
                    <a:pt x="379" y="100"/>
                    <a:pt x="359" y="80"/>
                    <a:pt x="299" y="60"/>
                  </a:cubicBezTo>
                  <a:cubicBezTo>
                    <a:pt x="200" y="40"/>
                    <a:pt x="120" y="4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5"/>
            <p:cNvSpPr/>
            <p:nvPr/>
          </p:nvSpPr>
          <p:spPr>
            <a:xfrm>
              <a:off x="4785975" y="1293925"/>
              <a:ext cx="9975" cy="3500"/>
            </a:xfrm>
            <a:custGeom>
              <a:avLst/>
              <a:gdLst/>
              <a:ahLst/>
              <a:cxnLst/>
              <a:rect l="l" t="t" r="r" b="b"/>
              <a:pathLst>
                <a:path w="399" h="140" extrusionOk="0">
                  <a:moveTo>
                    <a:pt x="20" y="0"/>
                  </a:moveTo>
                  <a:cubicBezTo>
                    <a:pt x="0" y="0"/>
                    <a:pt x="0" y="20"/>
                    <a:pt x="0" y="40"/>
                  </a:cubicBezTo>
                  <a:cubicBezTo>
                    <a:pt x="0" y="100"/>
                    <a:pt x="20" y="120"/>
                    <a:pt x="100" y="120"/>
                  </a:cubicBezTo>
                  <a:cubicBezTo>
                    <a:pt x="199" y="140"/>
                    <a:pt x="299" y="140"/>
                    <a:pt x="398" y="140"/>
                  </a:cubicBezTo>
                  <a:cubicBezTo>
                    <a:pt x="299" y="20"/>
                    <a:pt x="179" y="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5"/>
            <p:cNvSpPr/>
            <p:nvPr/>
          </p:nvSpPr>
          <p:spPr>
            <a:xfrm>
              <a:off x="4777525" y="1291600"/>
              <a:ext cx="10950" cy="6400"/>
            </a:xfrm>
            <a:custGeom>
              <a:avLst/>
              <a:gdLst/>
              <a:ahLst/>
              <a:cxnLst/>
              <a:rect l="l" t="t" r="r" b="b"/>
              <a:pathLst>
                <a:path w="438" h="256" extrusionOk="0">
                  <a:moveTo>
                    <a:pt x="140" y="1"/>
                  </a:moveTo>
                  <a:cubicBezTo>
                    <a:pt x="116" y="1"/>
                    <a:pt x="95" y="10"/>
                    <a:pt x="60" y="34"/>
                  </a:cubicBezTo>
                  <a:lnTo>
                    <a:pt x="0" y="113"/>
                  </a:lnTo>
                  <a:cubicBezTo>
                    <a:pt x="102" y="201"/>
                    <a:pt x="204" y="256"/>
                    <a:pt x="314" y="256"/>
                  </a:cubicBezTo>
                  <a:cubicBezTo>
                    <a:pt x="354" y="256"/>
                    <a:pt x="395" y="249"/>
                    <a:pt x="438" y="233"/>
                  </a:cubicBezTo>
                  <a:lnTo>
                    <a:pt x="358" y="93"/>
                  </a:lnTo>
                  <a:cubicBezTo>
                    <a:pt x="319" y="53"/>
                    <a:pt x="239" y="34"/>
                    <a:pt x="199" y="14"/>
                  </a:cubicBezTo>
                  <a:cubicBezTo>
                    <a:pt x="174" y="5"/>
                    <a:pt x="157"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5"/>
            <p:cNvSpPr/>
            <p:nvPr/>
          </p:nvSpPr>
          <p:spPr>
            <a:xfrm>
              <a:off x="4096700" y="1292925"/>
              <a:ext cx="8475" cy="4500"/>
            </a:xfrm>
            <a:custGeom>
              <a:avLst/>
              <a:gdLst/>
              <a:ahLst/>
              <a:cxnLst/>
              <a:rect l="l" t="t" r="r" b="b"/>
              <a:pathLst>
                <a:path w="339" h="180" extrusionOk="0">
                  <a:moveTo>
                    <a:pt x="0" y="0"/>
                  </a:moveTo>
                  <a:cubicBezTo>
                    <a:pt x="60" y="160"/>
                    <a:pt x="179" y="180"/>
                    <a:pt x="338" y="180"/>
                  </a:cubicBezTo>
                  <a:cubicBezTo>
                    <a:pt x="338" y="140"/>
                    <a:pt x="338" y="80"/>
                    <a:pt x="318" y="40"/>
                  </a:cubicBezTo>
                  <a:cubicBezTo>
                    <a:pt x="219" y="4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5"/>
            <p:cNvSpPr/>
            <p:nvPr/>
          </p:nvSpPr>
          <p:spPr>
            <a:xfrm>
              <a:off x="4643750" y="1284975"/>
              <a:ext cx="4500" cy="4000"/>
            </a:xfrm>
            <a:custGeom>
              <a:avLst/>
              <a:gdLst/>
              <a:ahLst/>
              <a:cxnLst/>
              <a:rect l="l" t="t" r="r" b="b"/>
              <a:pathLst>
                <a:path w="180" h="160" extrusionOk="0">
                  <a:moveTo>
                    <a:pt x="179" y="0"/>
                  </a:moveTo>
                  <a:cubicBezTo>
                    <a:pt x="80" y="0"/>
                    <a:pt x="20" y="20"/>
                    <a:pt x="0" y="159"/>
                  </a:cubicBezTo>
                  <a:cubicBezTo>
                    <a:pt x="80" y="159"/>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5"/>
            <p:cNvSpPr/>
            <p:nvPr/>
          </p:nvSpPr>
          <p:spPr>
            <a:xfrm>
              <a:off x="5008275" y="1380950"/>
              <a:ext cx="6000" cy="3000"/>
            </a:xfrm>
            <a:custGeom>
              <a:avLst/>
              <a:gdLst/>
              <a:ahLst/>
              <a:cxnLst/>
              <a:rect l="l" t="t" r="r" b="b"/>
              <a:pathLst>
                <a:path w="240" h="120" extrusionOk="0">
                  <a:moveTo>
                    <a:pt x="0" y="0"/>
                  </a:moveTo>
                  <a:cubicBezTo>
                    <a:pt x="60" y="60"/>
                    <a:pt x="140" y="120"/>
                    <a:pt x="239" y="120"/>
                  </a:cubicBezTo>
                  <a:cubicBezTo>
                    <a:pt x="179" y="4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5"/>
            <p:cNvSpPr/>
            <p:nvPr/>
          </p:nvSpPr>
          <p:spPr>
            <a:xfrm>
              <a:off x="5017225" y="1385925"/>
              <a:ext cx="3000" cy="3000"/>
            </a:xfrm>
            <a:custGeom>
              <a:avLst/>
              <a:gdLst/>
              <a:ahLst/>
              <a:cxnLst/>
              <a:rect l="l" t="t" r="r" b="b"/>
              <a:pathLst>
                <a:path w="120" h="120" extrusionOk="0">
                  <a:moveTo>
                    <a:pt x="1" y="0"/>
                  </a:moveTo>
                  <a:lnTo>
                    <a:pt x="120" y="120"/>
                  </a:lnTo>
                  <a:cubicBezTo>
                    <a:pt x="12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5"/>
            <p:cNvSpPr/>
            <p:nvPr/>
          </p:nvSpPr>
          <p:spPr>
            <a:xfrm>
              <a:off x="4984400" y="1367525"/>
              <a:ext cx="6500" cy="3600"/>
            </a:xfrm>
            <a:custGeom>
              <a:avLst/>
              <a:gdLst/>
              <a:ahLst/>
              <a:cxnLst/>
              <a:rect l="l" t="t" r="r" b="b"/>
              <a:pathLst>
                <a:path w="260" h="144" extrusionOk="0">
                  <a:moveTo>
                    <a:pt x="1" y="0"/>
                  </a:moveTo>
                  <a:cubicBezTo>
                    <a:pt x="53" y="87"/>
                    <a:pt x="120" y="143"/>
                    <a:pt x="215" y="143"/>
                  </a:cubicBezTo>
                  <a:cubicBezTo>
                    <a:pt x="229" y="143"/>
                    <a:pt x="244" y="142"/>
                    <a:pt x="259" y="140"/>
                  </a:cubicBezTo>
                  <a:cubicBezTo>
                    <a:pt x="20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5"/>
            <p:cNvSpPr/>
            <p:nvPr/>
          </p:nvSpPr>
          <p:spPr>
            <a:xfrm>
              <a:off x="4570625" y="1389025"/>
              <a:ext cx="2525" cy="1900"/>
            </a:xfrm>
            <a:custGeom>
              <a:avLst/>
              <a:gdLst/>
              <a:ahLst/>
              <a:cxnLst/>
              <a:rect l="l" t="t" r="r" b="b"/>
              <a:pathLst>
                <a:path w="101" h="76" extrusionOk="0">
                  <a:moveTo>
                    <a:pt x="51" y="1"/>
                  </a:moveTo>
                  <a:cubicBezTo>
                    <a:pt x="31" y="1"/>
                    <a:pt x="11" y="6"/>
                    <a:pt x="1" y="16"/>
                  </a:cubicBezTo>
                  <a:cubicBezTo>
                    <a:pt x="21" y="55"/>
                    <a:pt x="36" y="75"/>
                    <a:pt x="51" y="75"/>
                  </a:cubicBezTo>
                  <a:cubicBezTo>
                    <a:pt x="66" y="75"/>
                    <a:pt x="80" y="55"/>
                    <a:pt x="100" y="16"/>
                  </a:cubicBezTo>
                  <a:cubicBezTo>
                    <a:pt x="90" y="6"/>
                    <a:pt x="71" y="1"/>
                    <a:pt x="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5"/>
            <p:cNvSpPr/>
            <p:nvPr/>
          </p:nvSpPr>
          <p:spPr>
            <a:xfrm>
              <a:off x="4139450" y="1180525"/>
              <a:ext cx="4500" cy="3500"/>
            </a:xfrm>
            <a:custGeom>
              <a:avLst/>
              <a:gdLst/>
              <a:ahLst/>
              <a:cxnLst/>
              <a:rect l="l" t="t" r="r" b="b"/>
              <a:pathLst>
                <a:path w="180" h="140" extrusionOk="0">
                  <a:moveTo>
                    <a:pt x="1" y="1"/>
                  </a:moveTo>
                  <a:cubicBezTo>
                    <a:pt x="1" y="41"/>
                    <a:pt x="21" y="100"/>
                    <a:pt x="21" y="140"/>
                  </a:cubicBezTo>
                  <a:lnTo>
                    <a:pt x="100" y="120"/>
                  </a:lnTo>
                  <a:lnTo>
                    <a:pt x="180" y="120"/>
                  </a:lnTo>
                  <a:cubicBezTo>
                    <a:pt x="140" y="100"/>
                    <a:pt x="140" y="80"/>
                    <a:pt x="140" y="21"/>
                  </a:cubicBezTo>
                  <a:cubicBezTo>
                    <a:pt x="100" y="21"/>
                    <a:pt x="8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5"/>
            <p:cNvSpPr/>
            <p:nvPr/>
          </p:nvSpPr>
          <p:spPr>
            <a:xfrm>
              <a:off x="4499525" y="1153175"/>
              <a:ext cx="110425" cy="54225"/>
            </a:xfrm>
            <a:custGeom>
              <a:avLst/>
              <a:gdLst/>
              <a:ahLst/>
              <a:cxnLst/>
              <a:rect l="l" t="t" r="r" b="b"/>
              <a:pathLst>
                <a:path w="4417" h="2169" extrusionOk="0">
                  <a:moveTo>
                    <a:pt x="239" y="1"/>
                  </a:moveTo>
                  <a:cubicBezTo>
                    <a:pt x="139" y="80"/>
                    <a:pt x="60" y="180"/>
                    <a:pt x="0" y="259"/>
                  </a:cubicBezTo>
                  <a:cubicBezTo>
                    <a:pt x="1313" y="816"/>
                    <a:pt x="2507" y="1612"/>
                    <a:pt x="3840" y="2149"/>
                  </a:cubicBezTo>
                  <a:cubicBezTo>
                    <a:pt x="4038" y="2109"/>
                    <a:pt x="4297" y="2169"/>
                    <a:pt x="4416" y="1950"/>
                  </a:cubicBezTo>
                  <a:cubicBezTo>
                    <a:pt x="4416" y="1890"/>
                    <a:pt x="4397" y="1851"/>
                    <a:pt x="4357" y="1791"/>
                  </a:cubicBezTo>
                  <a:cubicBezTo>
                    <a:pt x="4342" y="1792"/>
                    <a:pt x="4327" y="1793"/>
                    <a:pt x="4312" y="1793"/>
                  </a:cubicBezTo>
                  <a:cubicBezTo>
                    <a:pt x="4071" y="1793"/>
                    <a:pt x="3847" y="1647"/>
                    <a:pt x="3641" y="1572"/>
                  </a:cubicBezTo>
                  <a:cubicBezTo>
                    <a:pt x="2487" y="1154"/>
                    <a:pt x="1452" y="379"/>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5"/>
            <p:cNvSpPr/>
            <p:nvPr/>
          </p:nvSpPr>
          <p:spPr>
            <a:xfrm>
              <a:off x="4595500" y="1200925"/>
              <a:ext cx="93225" cy="45925"/>
            </a:xfrm>
            <a:custGeom>
              <a:avLst/>
              <a:gdLst/>
              <a:ahLst/>
              <a:cxnLst/>
              <a:rect l="l" t="t" r="r" b="b"/>
              <a:pathLst>
                <a:path w="3729" h="1837" extrusionOk="0">
                  <a:moveTo>
                    <a:pt x="652" y="34"/>
                  </a:moveTo>
                  <a:cubicBezTo>
                    <a:pt x="628" y="34"/>
                    <a:pt x="603" y="36"/>
                    <a:pt x="577" y="40"/>
                  </a:cubicBezTo>
                  <a:cubicBezTo>
                    <a:pt x="378" y="80"/>
                    <a:pt x="140" y="0"/>
                    <a:pt x="1" y="239"/>
                  </a:cubicBezTo>
                  <a:cubicBezTo>
                    <a:pt x="697" y="677"/>
                    <a:pt x="1492" y="935"/>
                    <a:pt x="2209" y="1273"/>
                  </a:cubicBezTo>
                  <a:cubicBezTo>
                    <a:pt x="2348" y="1353"/>
                    <a:pt x="2487" y="1313"/>
                    <a:pt x="2587" y="1433"/>
                  </a:cubicBezTo>
                  <a:cubicBezTo>
                    <a:pt x="2686" y="1512"/>
                    <a:pt x="2865" y="1492"/>
                    <a:pt x="2945" y="1592"/>
                  </a:cubicBezTo>
                  <a:cubicBezTo>
                    <a:pt x="2984" y="1651"/>
                    <a:pt x="3044" y="1671"/>
                    <a:pt x="3104" y="1691"/>
                  </a:cubicBezTo>
                  <a:cubicBezTo>
                    <a:pt x="3183" y="1731"/>
                    <a:pt x="3243" y="1751"/>
                    <a:pt x="3283" y="1771"/>
                  </a:cubicBezTo>
                  <a:cubicBezTo>
                    <a:pt x="3400" y="1815"/>
                    <a:pt x="3492" y="1836"/>
                    <a:pt x="3558" y="1836"/>
                  </a:cubicBezTo>
                  <a:cubicBezTo>
                    <a:pt x="3728" y="1836"/>
                    <a:pt x="3728" y="1696"/>
                    <a:pt x="3541" y="1452"/>
                  </a:cubicBezTo>
                  <a:cubicBezTo>
                    <a:pt x="3283" y="1114"/>
                    <a:pt x="2845" y="1055"/>
                    <a:pt x="2587" y="716"/>
                  </a:cubicBezTo>
                  <a:cubicBezTo>
                    <a:pt x="2573" y="702"/>
                    <a:pt x="2558" y="688"/>
                    <a:pt x="2530" y="688"/>
                  </a:cubicBezTo>
                  <a:cubicBezTo>
                    <a:pt x="2519" y="688"/>
                    <a:pt x="2505" y="691"/>
                    <a:pt x="2487" y="697"/>
                  </a:cubicBezTo>
                  <a:cubicBezTo>
                    <a:pt x="2437" y="665"/>
                    <a:pt x="2378" y="660"/>
                    <a:pt x="2315" y="660"/>
                  </a:cubicBezTo>
                  <a:cubicBezTo>
                    <a:pt x="2278" y="660"/>
                    <a:pt x="2239" y="662"/>
                    <a:pt x="2201" y="662"/>
                  </a:cubicBezTo>
                  <a:cubicBezTo>
                    <a:pt x="2099" y="662"/>
                    <a:pt x="2000" y="647"/>
                    <a:pt x="1930" y="537"/>
                  </a:cubicBezTo>
                  <a:cubicBezTo>
                    <a:pt x="1791" y="458"/>
                    <a:pt x="1652" y="478"/>
                    <a:pt x="1572" y="319"/>
                  </a:cubicBezTo>
                  <a:cubicBezTo>
                    <a:pt x="1592" y="299"/>
                    <a:pt x="1572" y="259"/>
                    <a:pt x="1552" y="219"/>
                  </a:cubicBezTo>
                  <a:cubicBezTo>
                    <a:pt x="1502" y="189"/>
                    <a:pt x="1453" y="179"/>
                    <a:pt x="1400" y="179"/>
                  </a:cubicBezTo>
                  <a:cubicBezTo>
                    <a:pt x="1348" y="179"/>
                    <a:pt x="1294" y="189"/>
                    <a:pt x="1234" y="199"/>
                  </a:cubicBezTo>
                  <a:cubicBezTo>
                    <a:pt x="1019" y="181"/>
                    <a:pt x="868" y="34"/>
                    <a:pt x="652" y="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5"/>
            <p:cNvSpPr/>
            <p:nvPr/>
          </p:nvSpPr>
          <p:spPr>
            <a:xfrm>
              <a:off x="4658650" y="1219825"/>
              <a:ext cx="76125" cy="34825"/>
            </a:xfrm>
            <a:custGeom>
              <a:avLst/>
              <a:gdLst/>
              <a:ahLst/>
              <a:cxnLst/>
              <a:rect l="l" t="t" r="r" b="b"/>
              <a:pathLst>
                <a:path w="3045" h="1393" extrusionOk="0">
                  <a:moveTo>
                    <a:pt x="61" y="0"/>
                  </a:moveTo>
                  <a:lnTo>
                    <a:pt x="61" y="0"/>
                  </a:lnTo>
                  <a:cubicBezTo>
                    <a:pt x="1" y="179"/>
                    <a:pt x="1" y="299"/>
                    <a:pt x="200" y="398"/>
                  </a:cubicBezTo>
                  <a:cubicBezTo>
                    <a:pt x="458" y="517"/>
                    <a:pt x="737" y="696"/>
                    <a:pt x="936" y="895"/>
                  </a:cubicBezTo>
                  <a:cubicBezTo>
                    <a:pt x="1055" y="1015"/>
                    <a:pt x="836" y="995"/>
                    <a:pt x="757" y="1035"/>
                  </a:cubicBezTo>
                  <a:cubicBezTo>
                    <a:pt x="976" y="1214"/>
                    <a:pt x="1234" y="1293"/>
                    <a:pt x="1453" y="1393"/>
                  </a:cubicBezTo>
                  <a:cubicBezTo>
                    <a:pt x="1533" y="1333"/>
                    <a:pt x="1592" y="1273"/>
                    <a:pt x="1652" y="1214"/>
                  </a:cubicBezTo>
                  <a:cubicBezTo>
                    <a:pt x="1727" y="1151"/>
                    <a:pt x="1794" y="1128"/>
                    <a:pt x="1857" y="1128"/>
                  </a:cubicBezTo>
                  <a:cubicBezTo>
                    <a:pt x="1995" y="1128"/>
                    <a:pt x="2112" y="1239"/>
                    <a:pt x="2249" y="1293"/>
                  </a:cubicBezTo>
                  <a:cubicBezTo>
                    <a:pt x="2312" y="1293"/>
                    <a:pt x="2373" y="1300"/>
                    <a:pt x="2431" y="1300"/>
                  </a:cubicBezTo>
                  <a:cubicBezTo>
                    <a:pt x="2519" y="1300"/>
                    <a:pt x="2603" y="1285"/>
                    <a:pt x="2686" y="1214"/>
                  </a:cubicBezTo>
                  <a:cubicBezTo>
                    <a:pt x="2806" y="1214"/>
                    <a:pt x="2925" y="1194"/>
                    <a:pt x="3044" y="1194"/>
                  </a:cubicBezTo>
                  <a:cubicBezTo>
                    <a:pt x="2110" y="696"/>
                    <a:pt x="1095" y="378"/>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5"/>
            <p:cNvSpPr/>
            <p:nvPr/>
          </p:nvSpPr>
          <p:spPr>
            <a:xfrm>
              <a:off x="4247875" y="1180525"/>
              <a:ext cx="105450" cy="23425"/>
            </a:xfrm>
            <a:custGeom>
              <a:avLst/>
              <a:gdLst/>
              <a:ahLst/>
              <a:cxnLst/>
              <a:rect l="l" t="t" r="r" b="b"/>
              <a:pathLst>
                <a:path w="4218" h="937" extrusionOk="0">
                  <a:moveTo>
                    <a:pt x="1" y="1"/>
                  </a:moveTo>
                  <a:cubicBezTo>
                    <a:pt x="235" y="271"/>
                    <a:pt x="518" y="362"/>
                    <a:pt x="835" y="362"/>
                  </a:cubicBezTo>
                  <a:cubicBezTo>
                    <a:pt x="868" y="362"/>
                    <a:pt x="902" y="361"/>
                    <a:pt x="935" y="359"/>
                  </a:cubicBezTo>
                  <a:cubicBezTo>
                    <a:pt x="996" y="351"/>
                    <a:pt x="1056" y="347"/>
                    <a:pt x="1114" y="347"/>
                  </a:cubicBezTo>
                  <a:cubicBezTo>
                    <a:pt x="1339" y="347"/>
                    <a:pt x="1545" y="407"/>
                    <a:pt x="1751" y="518"/>
                  </a:cubicBezTo>
                  <a:cubicBezTo>
                    <a:pt x="1870" y="518"/>
                    <a:pt x="1970" y="518"/>
                    <a:pt x="2069" y="558"/>
                  </a:cubicBezTo>
                  <a:cubicBezTo>
                    <a:pt x="2129" y="598"/>
                    <a:pt x="2189" y="657"/>
                    <a:pt x="2248" y="697"/>
                  </a:cubicBezTo>
                  <a:lnTo>
                    <a:pt x="2766" y="697"/>
                  </a:lnTo>
                  <a:lnTo>
                    <a:pt x="2945" y="876"/>
                  </a:lnTo>
                  <a:cubicBezTo>
                    <a:pt x="3303" y="876"/>
                    <a:pt x="3641" y="896"/>
                    <a:pt x="3979" y="896"/>
                  </a:cubicBezTo>
                  <a:cubicBezTo>
                    <a:pt x="4022" y="922"/>
                    <a:pt x="4062" y="937"/>
                    <a:pt x="4098" y="937"/>
                  </a:cubicBezTo>
                  <a:cubicBezTo>
                    <a:pt x="4144" y="937"/>
                    <a:pt x="4184" y="912"/>
                    <a:pt x="4218" y="856"/>
                  </a:cubicBezTo>
                  <a:cubicBezTo>
                    <a:pt x="2825" y="498"/>
                    <a:pt x="1433" y="18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5"/>
            <p:cNvSpPr/>
            <p:nvPr/>
          </p:nvSpPr>
          <p:spPr>
            <a:xfrm>
              <a:off x="4002200" y="1129000"/>
              <a:ext cx="28875" cy="11775"/>
            </a:xfrm>
            <a:custGeom>
              <a:avLst/>
              <a:gdLst/>
              <a:ahLst/>
              <a:cxnLst/>
              <a:rect l="l" t="t" r="r" b="b"/>
              <a:pathLst>
                <a:path w="1155" h="471" extrusionOk="0">
                  <a:moveTo>
                    <a:pt x="555" y="0"/>
                  </a:moveTo>
                  <a:cubicBezTo>
                    <a:pt x="369" y="0"/>
                    <a:pt x="185" y="45"/>
                    <a:pt x="1" y="132"/>
                  </a:cubicBezTo>
                  <a:cubicBezTo>
                    <a:pt x="60" y="331"/>
                    <a:pt x="199" y="391"/>
                    <a:pt x="319" y="470"/>
                  </a:cubicBezTo>
                  <a:cubicBezTo>
                    <a:pt x="538" y="232"/>
                    <a:pt x="836" y="152"/>
                    <a:pt x="1154" y="152"/>
                  </a:cubicBezTo>
                  <a:cubicBezTo>
                    <a:pt x="950" y="50"/>
                    <a:pt x="751" y="0"/>
                    <a:pt x="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5"/>
            <p:cNvSpPr/>
            <p:nvPr/>
          </p:nvSpPr>
          <p:spPr>
            <a:xfrm>
              <a:off x="4348325" y="1199925"/>
              <a:ext cx="30875" cy="10975"/>
            </a:xfrm>
            <a:custGeom>
              <a:avLst/>
              <a:gdLst/>
              <a:ahLst/>
              <a:cxnLst/>
              <a:rect l="l" t="t" r="r" b="b"/>
              <a:pathLst>
                <a:path w="1235" h="439" extrusionOk="0">
                  <a:moveTo>
                    <a:pt x="220" y="40"/>
                  </a:moveTo>
                  <a:cubicBezTo>
                    <a:pt x="140" y="80"/>
                    <a:pt x="61" y="80"/>
                    <a:pt x="1" y="100"/>
                  </a:cubicBezTo>
                  <a:cubicBezTo>
                    <a:pt x="319" y="418"/>
                    <a:pt x="816" y="120"/>
                    <a:pt x="1135" y="438"/>
                  </a:cubicBezTo>
                  <a:cubicBezTo>
                    <a:pt x="1175" y="359"/>
                    <a:pt x="1214" y="299"/>
                    <a:pt x="1234" y="219"/>
                  </a:cubicBezTo>
                  <a:cubicBezTo>
                    <a:pt x="916" y="1"/>
                    <a:pt x="558" y="80"/>
                    <a:pt x="220"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5"/>
            <p:cNvSpPr/>
            <p:nvPr/>
          </p:nvSpPr>
          <p:spPr>
            <a:xfrm>
              <a:off x="4044975" y="1136625"/>
              <a:ext cx="22900" cy="5025"/>
            </a:xfrm>
            <a:custGeom>
              <a:avLst/>
              <a:gdLst/>
              <a:ahLst/>
              <a:cxnLst/>
              <a:rect l="l" t="t" r="r" b="b"/>
              <a:pathLst>
                <a:path w="916" h="201" extrusionOk="0">
                  <a:moveTo>
                    <a:pt x="327" y="0"/>
                  </a:moveTo>
                  <a:cubicBezTo>
                    <a:pt x="217" y="0"/>
                    <a:pt x="107" y="12"/>
                    <a:pt x="0" y="26"/>
                  </a:cubicBezTo>
                  <a:cubicBezTo>
                    <a:pt x="120" y="165"/>
                    <a:pt x="269" y="200"/>
                    <a:pt x="428" y="200"/>
                  </a:cubicBezTo>
                  <a:cubicBezTo>
                    <a:pt x="587" y="200"/>
                    <a:pt x="756" y="165"/>
                    <a:pt x="915" y="165"/>
                  </a:cubicBezTo>
                  <a:cubicBezTo>
                    <a:pt x="724" y="38"/>
                    <a:pt x="524" y="0"/>
                    <a:pt x="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5"/>
            <p:cNvSpPr/>
            <p:nvPr/>
          </p:nvSpPr>
          <p:spPr>
            <a:xfrm>
              <a:off x="4012650" y="1141300"/>
              <a:ext cx="22900" cy="3950"/>
            </a:xfrm>
            <a:custGeom>
              <a:avLst/>
              <a:gdLst/>
              <a:ahLst/>
              <a:cxnLst/>
              <a:rect l="l" t="t" r="r" b="b"/>
              <a:pathLst>
                <a:path w="916" h="158" extrusionOk="0">
                  <a:moveTo>
                    <a:pt x="490" y="1"/>
                  </a:moveTo>
                  <a:cubicBezTo>
                    <a:pt x="330" y="1"/>
                    <a:pt x="165" y="38"/>
                    <a:pt x="0" y="38"/>
                  </a:cubicBezTo>
                  <a:cubicBezTo>
                    <a:pt x="299" y="157"/>
                    <a:pt x="597" y="157"/>
                    <a:pt x="915" y="157"/>
                  </a:cubicBezTo>
                  <a:cubicBezTo>
                    <a:pt x="781" y="33"/>
                    <a:pt x="638" y="1"/>
                    <a:pt x="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5"/>
            <p:cNvSpPr/>
            <p:nvPr/>
          </p:nvSpPr>
          <p:spPr>
            <a:xfrm>
              <a:off x="4031050" y="1132300"/>
              <a:ext cx="13450" cy="4625"/>
            </a:xfrm>
            <a:custGeom>
              <a:avLst/>
              <a:gdLst/>
              <a:ahLst/>
              <a:cxnLst/>
              <a:rect l="l" t="t" r="r" b="b"/>
              <a:pathLst>
                <a:path w="538" h="185" extrusionOk="0">
                  <a:moveTo>
                    <a:pt x="0" y="0"/>
                  </a:moveTo>
                  <a:cubicBezTo>
                    <a:pt x="92" y="143"/>
                    <a:pt x="208" y="184"/>
                    <a:pt x="334" y="184"/>
                  </a:cubicBezTo>
                  <a:cubicBezTo>
                    <a:pt x="400" y="184"/>
                    <a:pt x="469" y="173"/>
                    <a:pt x="537" y="159"/>
                  </a:cubicBezTo>
                  <a:cubicBezTo>
                    <a:pt x="398" y="20"/>
                    <a:pt x="19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5"/>
            <p:cNvSpPr/>
            <p:nvPr/>
          </p:nvSpPr>
          <p:spPr>
            <a:xfrm>
              <a:off x="4704425" y="1284975"/>
              <a:ext cx="13950" cy="4300"/>
            </a:xfrm>
            <a:custGeom>
              <a:avLst/>
              <a:gdLst/>
              <a:ahLst/>
              <a:cxnLst/>
              <a:rect l="l" t="t" r="r" b="b"/>
              <a:pathLst>
                <a:path w="558" h="172" extrusionOk="0">
                  <a:moveTo>
                    <a:pt x="0" y="0"/>
                  </a:moveTo>
                  <a:cubicBezTo>
                    <a:pt x="83" y="139"/>
                    <a:pt x="225" y="171"/>
                    <a:pt x="371" y="171"/>
                  </a:cubicBezTo>
                  <a:cubicBezTo>
                    <a:pt x="433" y="171"/>
                    <a:pt x="497" y="165"/>
                    <a:pt x="557" y="159"/>
                  </a:cubicBezTo>
                  <a:cubicBezTo>
                    <a:pt x="517" y="100"/>
                    <a:pt x="517" y="60"/>
                    <a:pt x="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5"/>
            <p:cNvSpPr/>
            <p:nvPr/>
          </p:nvSpPr>
          <p:spPr>
            <a:xfrm>
              <a:off x="4661150" y="1236725"/>
              <a:ext cx="8475" cy="4275"/>
            </a:xfrm>
            <a:custGeom>
              <a:avLst/>
              <a:gdLst/>
              <a:ahLst/>
              <a:cxnLst/>
              <a:rect l="l" t="t" r="r" b="b"/>
              <a:pathLst>
                <a:path w="339" h="171" extrusionOk="0">
                  <a:moveTo>
                    <a:pt x="0" y="1"/>
                  </a:moveTo>
                  <a:cubicBezTo>
                    <a:pt x="82" y="99"/>
                    <a:pt x="164" y="170"/>
                    <a:pt x="268" y="170"/>
                  </a:cubicBezTo>
                  <a:cubicBezTo>
                    <a:pt x="290" y="170"/>
                    <a:pt x="314" y="167"/>
                    <a:pt x="339" y="160"/>
                  </a:cubicBezTo>
                  <a:cubicBezTo>
                    <a:pt x="259" y="2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5"/>
            <p:cNvSpPr/>
            <p:nvPr/>
          </p:nvSpPr>
          <p:spPr>
            <a:xfrm>
              <a:off x="4651700" y="1232625"/>
              <a:ext cx="9475" cy="4200"/>
            </a:xfrm>
            <a:custGeom>
              <a:avLst/>
              <a:gdLst/>
              <a:ahLst/>
              <a:cxnLst/>
              <a:rect l="l" t="t" r="r" b="b"/>
              <a:pathLst>
                <a:path w="379" h="168" extrusionOk="0">
                  <a:moveTo>
                    <a:pt x="66" y="1"/>
                  </a:moveTo>
                  <a:cubicBezTo>
                    <a:pt x="44" y="1"/>
                    <a:pt x="22" y="2"/>
                    <a:pt x="0" y="5"/>
                  </a:cubicBezTo>
                  <a:cubicBezTo>
                    <a:pt x="89" y="95"/>
                    <a:pt x="195" y="168"/>
                    <a:pt x="330" y="168"/>
                  </a:cubicBezTo>
                  <a:cubicBezTo>
                    <a:pt x="346" y="168"/>
                    <a:pt x="362" y="167"/>
                    <a:pt x="378" y="165"/>
                  </a:cubicBezTo>
                  <a:cubicBezTo>
                    <a:pt x="295" y="47"/>
                    <a:pt x="183"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5"/>
            <p:cNvSpPr/>
            <p:nvPr/>
          </p:nvSpPr>
          <p:spPr>
            <a:xfrm>
              <a:off x="4038500" y="1146050"/>
              <a:ext cx="9975" cy="4325"/>
            </a:xfrm>
            <a:custGeom>
              <a:avLst/>
              <a:gdLst/>
              <a:ahLst/>
              <a:cxnLst/>
              <a:rect l="l" t="t" r="r" b="b"/>
              <a:pathLst>
                <a:path w="399" h="173" extrusionOk="0">
                  <a:moveTo>
                    <a:pt x="94" y="1"/>
                  </a:moveTo>
                  <a:cubicBezTo>
                    <a:pt x="64" y="1"/>
                    <a:pt x="33" y="3"/>
                    <a:pt x="1" y="7"/>
                  </a:cubicBezTo>
                  <a:cubicBezTo>
                    <a:pt x="80" y="134"/>
                    <a:pt x="198" y="173"/>
                    <a:pt x="313" y="173"/>
                  </a:cubicBezTo>
                  <a:cubicBezTo>
                    <a:pt x="342" y="173"/>
                    <a:pt x="371" y="170"/>
                    <a:pt x="399" y="166"/>
                  </a:cubicBezTo>
                  <a:cubicBezTo>
                    <a:pt x="319" y="39"/>
                    <a:pt x="214"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5"/>
            <p:cNvSpPr/>
            <p:nvPr/>
          </p:nvSpPr>
          <p:spPr>
            <a:xfrm>
              <a:off x="4734750" y="1272025"/>
              <a:ext cx="9475" cy="3875"/>
            </a:xfrm>
            <a:custGeom>
              <a:avLst/>
              <a:gdLst/>
              <a:ahLst/>
              <a:cxnLst/>
              <a:rect l="l" t="t" r="r" b="b"/>
              <a:pathLst>
                <a:path w="379" h="155" extrusionOk="0">
                  <a:moveTo>
                    <a:pt x="0" y="1"/>
                  </a:moveTo>
                  <a:cubicBezTo>
                    <a:pt x="61" y="106"/>
                    <a:pt x="167" y="155"/>
                    <a:pt x="275" y="155"/>
                  </a:cubicBezTo>
                  <a:cubicBezTo>
                    <a:pt x="310" y="155"/>
                    <a:pt x="345" y="150"/>
                    <a:pt x="378" y="140"/>
                  </a:cubicBezTo>
                  <a:cubicBezTo>
                    <a:pt x="279" y="1"/>
                    <a:pt x="16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5"/>
            <p:cNvSpPr/>
            <p:nvPr/>
          </p:nvSpPr>
          <p:spPr>
            <a:xfrm>
              <a:off x="4748175" y="1276875"/>
              <a:ext cx="5000" cy="3150"/>
            </a:xfrm>
            <a:custGeom>
              <a:avLst/>
              <a:gdLst/>
              <a:ahLst/>
              <a:cxnLst/>
              <a:rect l="l" t="t" r="r" b="b"/>
              <a:pathLst>
                <a:path w="200" h="126" extrusionOk="0">
                  <a:moveTo>
                    <a:pt x="47" y="1"/>
                  </a:moveTo>
                  <a:cubicBezTo>
                    <a:pt x="33" y="1"/>
                    <a:pt x="17" y="3"/>
                    <a:pt x="1" y="6"/>
                  </a:cubicBezTo>
                  <a:cubicBezTo>
                    <a:pt x="20" y="85"/>
                    <a:pt x="100" y="125"/>
                    <a:pt x="200" y="125"/>
                  </a:cubicBezTo>
                  <a:cubicBezTo>
                    <a:pt x="166" y="42"/>
                    <a:pt x="119"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5"/>
            <p:cNvSpPr/>
            <p:nvPr/>
          </p:nvSpPr>
          <p:spPr>
            <a:xfrm>
              <a:off x="4756625" y="1281175"/>
              <a:ext cx="5500" cy="2925"/>
            </a:xfrm>
            <a:custGeom>
              <a:avLst/>
              <a:gdLst/>
              <a:ahLst/>
              <a:cxnLst/>
              <a:rect l="l" t="t" r="r" b="b"/>
              <a:pathLst>
                <a:path w="220" h="117" extrusionOk="0">
                  <a:moveTo>
                    <a:pt x="63" y="0"/>
                  </a:moveTo>
                  <a:cubicBezTo>
                    <a:pt x="43" y="0"/>
                    <a:pt x="23" y="4"/>
                    <a:pt x="1" y="13"/>
                  </a:cubicBezTo>
                  <a:cubicBezTo>
                    <a:pt x="35" y="65"/>
                    <a:pt x="100" y="116"/>
                    <a:pt x="181" y="116"/>
                  </a:cubicBezTo>
                  <a:cubicBezTo>
                    <a:pt x="193" y="116"/>
                    <a:pt x="206" y="115"/>
                    <a:pt x="220" y="112"/>
                  </a:cubicBezTo>
                  <a:cubicBezTo>
                    <a:pt x="189" y="50"/>
                    <a:pt x="133" y="0"/>
                    <a:pt x="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5"/>
            <p:cNvSpPr/>
            <p:nvPr/>
          </p:nvSpPr>
          <p:spPr>
            <a:xfrm>
              <a:off x="4765575" y="1284900"/>
              <a:ext cx="4500" cy="3075"/>
            </a:xfrm>
            <a:custGeom>
              <a:avLst/>
              <a:gdLst/>
              <a:ahLst/>
              <a:cxnLst/>
              <a:rect l="l" t="t" r="r" b="b"/>
              <a:pathLst>
                <a:path w="180" h="123" extrusionOk="0">
                  <a:moveTo>
                    <a:pt x="31" y="0"/>
                  </a:moveTo>
                  <a:cubicBezTo>
                    <a:pt x="22" y="0"/>
                    <a:pt x="11" y="1"/>
                    <a:pt x="1" y="3"/>
                  </a:cubicBezTo>
                  <a:cubicBezTo>
                    <a:pt x="21" y="83"/>
                    <a:pt x="100" y="123"/>
                    <a:pt x="180" y="123"/>
                  </a:cubicBezTo>
                  <a:cubicBezTo>
                    <a:pt x="162" y="69"/>
                    <a:pt x="113" y="0"/>
                    <a:pt x="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5"/>
            <p:cNvSpPr/>
            <p:nvPr/>
          </p:nvSpPr>
          <p:spPr>
            <a:xfrm>
              <a:off x="4669600" y="1241700"/>
              <a:ext cx="4500" cy="2500"/>
            </a:xfrm>
            <a:custGeom>
              <a:avLst/>
              <a:gdLst/>
              <a:ahLst/>
              <a:cxnLst/>
              <a:rect l="l" t="t" r="r" b="b"/>
              <a:pathLst>
                <a:path w="180" h="100" extrusionOk="0">
                  <a:moveTo>
                    <a:pt x="1" y="1"/>
                  </a:moveTo>
                  <a:cubicBezTo>
                    <a:pt x="20" y="60"/>
                    <a:pt x="80" y="100"/>
                    <a:pt x="180" y="100"/>
                  </a:cubicBezTo>
                  <a:cubicBezTo>
                    <a:pt x="120" y="60"/>
                    <a:pt x="60" y="2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5"/>
            <p:cNvSpPr/>
            <p:nvPr/>
          </p:nvSpPr>
          <p:spPr>
            <a:xfrm>
              <a:off x="5792550" y="1737025"/>
              <a:ext cx="63675" cy="44300"/>
            </a:xfrm>
            <a:custGeom>
              <a:avLst/>
              <a:gdLst/>
              <a:ahLst/>
              <a:cxnLst/>
              <a:rect l="l" t="t" r="r" b="b"/>
              <a:pathLst>
                <a:path w="2547" h="1772" extrusionOk="0">
                  <a:moveTo>
                    <a:pt x="1830" y="1"/>
                  </a:moveTo>
                  <a:cubicBezTo>
                    <a:pt x="1711" y="40"/>
                    <a:pt x="1612" y="120"/>
                    <a:pt x="1492" y="180"/>
                  </a:cubicBezTo>
                  <a:cubicBezTo>
                    <a:pt x="816" y="379"/>
                    <a:pt x="239" y="717"/>
                    <a:pt x="0" y="1433"/>
                  </a:cubicBezTo>
                  <a:cubicBezTo>
                    <a:pt x="44" y="1468"/>
                    <a:pt x="99" y="1478"/>
                    <a:pt x="159" y="1478"/>
                  </a:cubicBezTo>
                  <a:cubicBezTo>
                    <a:pt x="239" y="1478"/>
                    <a:pt x="326" y="1460"/>
                    <a:pt x="406" y="1460"/>
                  </a:cubicBezTo>
                  <a:cubicBezTo>
                    <a:pt x="538" y="1460"/>
                    <a:pt x="647" y="1509"/>
                    <a:pt x="657" y="1771"/>
                  </a:cubicBezTo>
                  <a:cubicBezTo>
                    <a:pt x="1293" y="1373"/>
                    <a:pt x="1930" y="936"/>
                    <a:pt x="2547" y="538"/>
                  </a:cubicBezTo>
                  <a:cubicBezTo>
                    <a:pt x="2527" y="478"/>
                    <a:pt x="2527" y="399"/>
                    <a:pt x="2527" y="319"/>
                  </a:cubicBezTo>
                  <a:cubicBezTo>
                    <a:pt x="2495" y="151"/>
                    <a:pt x="2395" y="118"/>
                    <a:pt x="2280" y="118"/>
                  </a:cubicBezTo>
                  <a:cubicBezTo>
                    <a:pt x="2205" y="118"/>
                    <a:pt x="2124" y="132"/>
                    <a:pt x="2051" y="132"/>
                  </a:cubicBezTo>
                  <a:cubicBezTo>
                    <a:pt x="1955" y="132"/>
                    <a:pt x="1871" y="108"/>
                    <a:pt x="1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5"/>
            <p:cNvSpPr/>
            <p:nvPr/>
          </p:nvSpPr>
          <p:spPr>
            <a:xfrm>
              <a:off x="5758225" y="1774650"/>
              <a:ext cx="44775" cy="27550"/>
            </a:xfrm>
            <a:custGeom>
              <a:avLst/>
              <a:gdLst/>
              <a:ahLst/>
              <a:cxnLst/>
              <a:rect l="l" t="t" r="r" b="b"/>
              <a:pathLst>
                <a:path w="1791" h="1102" extrusionOk="0">
                  <a:moveTo>
                    <a:pt x="1087" y="0"/>
                  </a:moveTo>
                  <a:cubicBezTo>
                    <a:pt x="1036" y="0"/>
                    <a:pt x="980" y="22"/>
                    <a:pt x="936" y="67"/>
                  </a:cubicBezTo>
                  <a:cubicBezTo>
                    <a:pt x="697" y="206"/>
                    <a:pt x="478" y="385"/>
                    <a:pt x="219" y="525"/>
                  </a:cubicBezTo>
                  <a:cubicBezTo>
                    <a:pt x="187" y="508"/>
                    <a:pt x="157" y="499"/>
                    <a:pt x="129" y="499"/>
                  </a:cubicBezTo>
                  <a:cubicBezTo>
                    <a:pt x="90" y="499"/>
                    <a:pt x="56" y="518"/>
                    <a:pt x="21" y="565"/>
                  </a:cubicBezTo>
                  <a:cubicBezTo>
                    <a:pt x="1" y="624"/>
                    <a:pt x="21" y="704"/>
                    <a:pt x="40" y="783"/>
                  </a:cubicBezTo>
                  <a:cubicBezTo>
                    <a:pt x="219" y="923"/>
                    <a:pt x="399" y="1062"/>
                    <a:pt x="617" y="1102"/>
                  </a:cubicBezTo>
                  <a:cubicBezTo>
                    <a:pt x="1075" y="962"/>
                    <a:pt x="1473" y="763"/>
                    <a:pt x="1791" y="385"/>
                  </a:cubicBezTo>
                  <a:cubicBezTo>
                    <a:pt x="1612" y="187"/>
                    <a:pt x="1373" y="107"/>
                    <a:pt x="1135" y="8"/>
                  </a:cubicBezTo>
                  <a:cubicBezTo>
                    <a:pt x="1120" y="3"/>
                    <a:pt x="1103" y="0"/>
                    <a:pt x="1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5"/>
            <p:cNvSpPr/>
            <p:nvPr/>
          </p:nvSpPr>
          <p:spPr>
            <a:xfrm>
              <a:off x="5725400" y="1794350"/>
              <a:ext cx="44300" cy="25250"/>
            </a:xfrm>
            <a:custGeom>
              <a:avLst/>
              <a:gdLst/>
              <a:ahLst/>
              <a:cxnLst/>
              <a:rect l="l" t="t" r="r" b="b"/>
              <a:pathLst>
                <a:path w="1772" h="1010" extrusionOk="0">
                  <a:moveTo>
                    <a:pt x="1085" y="0"/>
                  </a:moveTo>
                  <a:cubicBezTo>
                    <a:pt x="1040" y="0"/>
                    <a:pt x="995" y="5"/>
                    <a:pt x="956" y="15"/>
                  </a:cubicBezTo>
                  <a:cubicBezTo>
                    <a:pt x="657" y="314"/>
                    <a:pt x="1" y="174"/>
                    <a:pt x="21" y="811"/>
                  </a:cubicBezTo>
                  <a:cubicBezTo>
                    <a:pt x="183" y="754"/>
                    <a:pt x="355" y="696"/>
                    <a:pt x="520" y="696"/>
                  </a:cubicBezTo>
                  <a:cubicBezTo>
                    <a:pt x="699" y="696"/>
                    <a:pt x="871" y="763"/>
                    <a:pt x="1015" y="970"/>
                  </a:cubicBezTo>
                  <a:lnTo>
                    <a:pt x="1095" y="990"/>
                  </a:lnTo>
                  <a:lnTo>
                    <a:pt x="1155" y="1010"/>
                  </a:lnTo>
                  <a:lnTo>
                    <a:pt x="1234" y="970"/>
                  </a:lnTo>
                  <a:cubicBezTo>
                    <a:pt x="1274" y="891"/>
                    <a:pt x="1334" y="831"/>
                    <a:pt x="1413" y="811"/>
                  </a:cubicBezTo>
                  <a:cubicBezTo>
                    <a:pt x="1453" y="791"/>
                    <a:pt x="1473" y="771"/>
                    <a:pt x="1532" y="731"/>
                  </a:cubicBezTo>
                  <a:cubicBezTo>
                    <a:pt x="1632" y="731"/>
                    <a:pt x="1672" y="672"/>
                    <a:pt x="1731" y="592"/>
                  </a:cubicBezTo>
                  <a:cubicBezTo>
                    <a:pt x="1751" y="572"/>
                    <a:pt x="1771" y="513"/>
                    <a:pt x="1771" y="473"/>
                  </a:cubicBezTo>
                  <a:cubicBezTo>
                    <a:pt x="1652" y="234"/>
                    <a:pt x="1433" y="135"/>
                    <a:pt x="1214" y="15"/>
                  </a:cubicBezTo>
                  <a:cubicBezTo>
                    <a:pt x="1174" y="5"/>
                    <a:pt x="1130" y="0"/>
                    <a:pt x="10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5"/>
            <p:cNvSpPr/>
            <p:nvPr/>
          </p:nvSpPr>
          <p:spPr>
            <a:xfrm>
              <a:off x="5786075" y="1768775"/>
              <a:ext cx="22400" cy="15125"/>
            </a:xfrm>
            <a:custGeom>
              <a:avLst/>
              <a:gdLst/>
              <a:ahLst/>
              <a:cxnLst/>
              <a:rect l="l" t="t" r="r" b="b"/>
              <a:pathLst>
                <a:path w="896" h="605" extrusionOk="0">
                  <a:moveTo>
                    <a:pt x="647" y="1"/>
                  </a:moveTo>
                  <a:cubicBezTo>
                    <a:pt x="591" y="1"/>
                    <a:pt x="522" y="14"/>
                    <a:pt x="438" y="44"/>
                  </a:cubicBezTo>
                  <a:cubicBezTo>
                    <a:pt x="379" y="63"/>
                    <a:pt x="279" y="63"/>
                    <a:pt x="200" y="63"/>
                  </a:cubicBezTo>
                  <a:lnTo>
                    <a:pt x="120" y="63"/>
                  </a:lnTo>
                  <a:cubicBezTo>
                    <a:pt x="80" y="83"/>
                    <a:pt x="60" y="123"/>
                    <a:pt x="21" y="163"/>
                  </a:cubicBezTo>
                  <a:lnTo>
                    <a:pt x="1" y="243"/>
                  </a:lnTo>
                  <a:cubicBezTo>
                    <a:pt x="107" y="525"/>
                    <a:pt x="323" y="604"/>
                    <a:pt x="579" y="604"/>
                  </a:cubicBezTo>
                  <a:cubicBezTo>
                    <a:pt x="611" y="604"/>
                    <a:pt x="644" y="603"/>
                    <a:pt x="677" y="601"/>
                  </a:cubicBezTo>
                  <a:cubicBezTo>
                    <a:pt x="757" y="561"/>
                    <a:pt x="796" y="521"/>
                    <a:pt x="896" y="441"/>
                  </a:cubicBezTo>
                  <a:cubicBezTo>
                    <a:pt x="896" y="190"/>
                    <a:pt x="859"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5"/>
            <p:cNvSpPr/>
            <p:nvPr/>
          </p:nvSpPr>
          <p:spPr>
            <a:xfrm>
              <a:off x="5754350" y="1792150"/>
              <a:ext cx="18825" cy="14025"/>
            </a:xfrm>
            <a:custGeom>
              <a:avLst/>
              <a:gdLst/>
              <a:ahLst/>
              <a:cxnLst/>
              <a:rect l="l" t="t" r="r" b="b"/>
              <a:pathLst>
                <a:path w="753" h="561" extrusionOk="0">
                  <a:moveTo>
                    <a:pt x="160" y="1"/>
                  </a:moveTo>
                  <a:cubicBezTo>
                    <a:pt x="61" y="1"/>
                    <a:pt x="1" y="76"/>
                    <a:pt x="36" y="183"/>
                  </a:cubicBezTo>
                  <a:cubicBezTo>
                    <a:pt x="136" y="422"/>
                    <a:pt x="335" y="521"/>
                    <a:pt x="593" y="561"/>
                  </a:cubicBezTo>
                  <a:cubicBezTo>
                    <a:pt x="673" y="561"/>
                    <a:pt x="752" y="481"/>
                    <a:pt x="752" y="402"/>
                  </a:cubicBezTo>
                  <a:cubicBezTo>
                    <a:pt x="653" y="163"/>
                    <a:pt x="474" y="4"/>
                    <a:pt x="195" y="4"/>
                  </a:cubicBezTo>
                  <a:cubicBezTo>
                    <a:pt x="183" y="2"/>
                    <a:pt x="171"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5"/>
            <p:cNvSpPr/>
            <p:nvPr/>
          </p:nvSpPr>
          <p:spPr>
            <a:xfrm>
              <a:off x="5760225" y="1822575"/>
              <a:ext cx="7475" cy="5000"/>
            </a:xfrm>
            <a:custGeom>
              <a:avLst/>
              <a:gdLst/>
              <a:ahLst/>
              <a:cxnLst/>
              <a:rect l="l" t="t" r="r" b="b"/>
              <a:pathLst>
                <a:path w="299" h="200" extrusionOk="0">
                  <a:moveTo>
                    <a:pt x="299" y="0"/>
                  </a:moveTo>
                  <a:cubicBezTo>
                    <a:pt x="139" y="0"/>
                    <a:pt x="40" y="60"/>
                    <a:pt x="0" y="199"/>
                  </a:cubicBezTo>
                  <a:cubicBezTo>
                    <a:pt x="100" y="179"/>
                    <a:pt x="199" y="179"/>
                    <a:pt x="299" y="159"/>
                  </a:cubicBezTo>
                  <a:lnTo>
                    <a:pt x="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5"/>
            <p:cNvSpPr/>
            <p:nvPr/>
          </p:nvSpPr>
          <p:spPr>
            <a:xfrm>
              <a:off x="5755750" y="1815100"/>
              <a:ext cx="4500" cy="4000"/>
            </a:xfrm>
            <a:custGeom>
              <a:avLst/>
              <a:gdLst/>
              <a:ahLst/>
              <a:cxnLst/>
              <a:rect l="l" t="t" r="r" b="b"/>
              <a:pathLst>
                <a:path w="180" h="160" extrusionOk="0">
                  <a:moveTo>
                    <a:pt x="179" y="1"/>
                  </a:moveTo>
                  <a:cubicBezTo>
                    <a:pt x="60" y="1"/>
                    <a:pt x="20" y="61"/>
                    <a:pt x="0" y="160"/>
                  </a:cubicBezTo>
                  <a:cubicBezTo>
                    <a:pt x="40" y="100"/>
                    <a:pt x="120" y="6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5"/>
            <p:cNvSpPr/>
            <p:nvPr/>
          </p:nvSpPr>
          <p:spPr>
            <a:xfrm>
              <a:off x="5772650" y="1815025"/>
              <a:ext cx="5500" cy="3600"/>
            </a:xfrm>
            <a:custGeom>
              <a:avLst/>
              <a:gdLst/>
              <a:ahLst/>
              <a:cxnLst/>
              <a:rect l="l" t="t" r="r" b="b"/>
              <a:pathLst>
                <a:path w="220" h="144" extrusionOk="0">
                  <a:moveTo>
                    <a:pt x="182" y="0"/>
                  </a:moveTo>
                  <a:cubicBezTo>
                    <a:pt x="100" y="0"/>
                    <a:pt x="35" y="56"/>
                    <a:pt x="1" y="143"/>
                  </a:cubicBezTo>
                  <a:cubicBezTo>
                    <a:pt x="60" y="103"/>
                    <a:pt x="140" y="64"/>
                    <a:pt x="219" y="4"/>
                  </a:cubicBezTo>
                  <a:cubicBezTo>
                    <a:pt x="207" y="1"/>
                    <a:pt x="194" y="0"/>
                    <a:pt x="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5"/>
            <p:cNvSpPr/>
            <p:nvPr/>
          </p:nvSpPr>
          <p:spPr>
            <a:xfrm>
              <a:off x="5763200" y="1809650"/>
              <a:ext cx="5000" cy="4000"/>
            </a:xfrm>
            <a:custGeom>
              <a:avLst/>
              <a:gdLst/>
              <a:ahLst/>
              <a:cxnLst/>
              <a:rect l="l" t="t" r="r" b="b"/>
              <a:pathLst>
                <a:path w="200" h="160" extrusionOk="0">
                  <a:moveTo>
                    <a:pt x="200" y="0"/>
                  </a:moveTo>
                  <a:lnTo>
                    <a:pt x="200" y="0"/>
                  </a:lnTo>
                  <a:cubicBezTo>
                    <a:pt x="120" y="60"/>
                    <a:pt x="80" y="99"/>
                    <a:pt x="1" y="159"/>
                  </a:cubicBezTo>
                  <a:cubicBezTo>
                    <a:pt x="100" y="159"/>
                    <a:pt x="180" y="9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5"/>
            <p:cNvSpPr/>
            <p:nvPr/>
          </p:nvSpPr>
          <p:spPr>
            <a:xfrm>
              <a:off x="5768175" y="1818600"/>
              <a:ext cx="4500" cy="3500"/>
            </a:xfrm>
            <a:custGeom>
              <a:avLst/>
              <a:gdLst/>
              <a:ahLst/>
              <a:cxnLst/>
              <a:rect l="l" t="t" r="r" b="b"/>
              <a:pathLst>
                <a:path w="180" h="140" extrusionOk="0">
                  <a:moveTo>
                    <a:pt x="180" y="0"/>
                  </a:moveTo>
                  <a:cubicBezTo>
                    <a:pt x="80" y="20"/>
                    <a:pt x="20" y="60"/>
                    <a:pt x="1" y="139"/>
                  </a:cubicBezTo>
                  <a:lnTo>
                    <a:pt x="140" y="139"/>
                  </a:lnTo>
                  <a:cubicBezTo>
                    <a:pt x="180" y="100"/>
                    <a:pt x="180" y="4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5"/>
            <p:cNvSpPr/>
            <p:nvPr/>
          </p:nvSpPr>
          <p:spPr>
            <a:xfrm>
              <a:off x="5751275" y="1819200"/>
              <a:ext cx="4500" cy="4400"/>
            </a:xfrm>
            <a:custGeom>
              <a:avLst/>
              <a:gdLst/>
              <a:ahLst/>
              <a:cxnLst/>
              <a:rect l="l" t="t" r="r" b="b"/>
              <a:pathLst>
                <a:path w="180" h="176" extrusionOk="0">
                  <a:moveTo>
                    <a:pt x="100" y="1"/>
                  </a:moveTo>
                  <a:cubicBezTo>
                    <a:pt x="75" y="1"/>
                    <a:pt x="50" y="6"/>
                    <a:pt x="20" y="16"/>
                  </a:cubicBezTo>
                  <a:cubicBezTo>
                    <a:pt x="0" y="76"/>
                    <a:pt x="0" y="115"/>
                    <a:pt x="0" y="175"/>
                  </a:cubicBezTo>
                  <a:cubicBezTo>
                    <a:pt x="100" y="175"/>
                    <a:pt x="159" y="115"/>
                    <a:pt x="179" y="16"/>
                  </a:cubicBezTo>
                  <a:cubicBezTo>
                    <a:pt x="149" y="6"/>
                    <a:pt x="124"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5"/>
            <p:cNvSpPr/>
            <p:nvPr/>
          </p:nvSpPr>
          <p:spPr>
            <a:xfrm>
              <a:off x="5305675" y="1936200"/>
              <a:ext cx="63175" cy="39725"/>
            </a:xfrm>
            <a:custGeom>
              <a:avLst/>
              <a:gdLst/>
              <a:ahLst/>
              <a:cxnLst/>
              <a:rect l="l" t="t" r="r" b="b"/>
              <a:pathLst>
                <a:path w="2527" h="1589" extrusionOk="0">
                  <a:moveTo>
                    <a:pt x="2322" y="1"/>
                  </a:moveTo>
                  <a:cubicBezTo>
                    <a:pt x="1416" y="1"/>
                    <a:pt x="765" y="599"/>
                    <a:pt x="80" y="1025"/>
                  </a:cubicBezTo>
                  <a:cubicBezTo>
                    <a:pt x="100" y="1065"/>
                    <a:pt x="100" y="1085"/>
                    <a:pt x="120" y="1105"/>
                  </a:cubicBezTo>
                  <a:cubicBezTo>
                    <a:pt x="179" y="1125"/>
                    <a:pt x="219" y="1125"/>
                    <a:pt x="279" y="1125"/>
                  </a:cubicBezTo>
                  <a:cubicBezTo>
                    <a:pt x="239" y="1184"/>
                    <a:pt x="179" y="1184"/>
                    <a:pt x="140" y="1224"/>
                  </a:cubicBezTo>
                  <a:cubicBezTo>
                    <a:pt x="80" y="1324"/>
                    <a:pt x="0" y="1463"/>
                    <a:pt x="100" y="1582"/>
                  </a:cubicBezTo>
                  <a:cubicBezTo>
                    <a:pt x="179" y="1562"/>
                    <a:pt x="219" y="1562"/>
                    <a:pt x="279" y="1562"/>
                  </a:cubicBezTo>
                  <a:cubicBezTo>
                    <a:pt x="295" y="1579"/>
                    <a:pt x="315" y="1588"/>
                    <a:pt x="336" y="1588"/>
                  </a:cubicBezTo>
                  <a:cubicBezTo>
                    <a:pt x="365" y="1588"/>
                    <a:pt x="395" y="1569"/>
                    <a:pt x="418" y="1523"/>
                  </a:cubicBezTo>
                  <a:cubicBezTo>
                    <a:pt x="518" y="1403"/>
                    <a:pt x="637" y="1383"/>
                    <a:pt x="796" y="1363"/>
                  </a:cubicBezTo>
                  <a:cubicBezTo>
                    <a:pt x="1094" y="926"/>
                    <a:pt x="1631" y="866"/>
                    <a:pt x="1990" y="508"/>
                  </a:cubicBezTo>
                  <a:cubicBezTo>
                    <a:pt x="2089" y="269"/>
                    <a:pt x="2387" y="210"/>
                    <a:pt x="2527" y="11"/>
                  </a:cubicBezTo>
                  <a:cubicBezTo>
                    <a:pt x="2457" y="4"/>
                    <a:pt x="2389" y="1"/>
                    <a:pt x="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5"/>
            <p:cNvSpPr/>
            <p:nvPr/>
          </p:nvSpPr>
          <p:spPr>
            <a:xfrm>
              <a:off x="5271350" y="1914575"/>
              <a:ext cx="74125" cy="49475"/>
            </a:xfrm>
            <a:custGeom>
              <a:avLst/>
              <a:gdLst/>
              <a:ahLst/>
              <a:cxnLst/>
              <a:rect l="l" t="t" r="r" b="b"/>
              <a:pathLst>
                <a:path w="2965" h="1979" extrusionOk="0">
                  <a:moveTo>
                    <a:pt x="2686" y="0"/>
                  </a:moveTo>
                  <a:cubicBezTo>
                    <a:pt x="2149" y="140"/>
                    <a:pt x="1871" y="756"/>
                    <a:pt x="1314" y="876"/>
                  </a:cubicBezTo>
                  <a:cubicBezTo>
                    <a:pt x="1115" y="955"/>
                    <a:pt x="876" y="915"/>
                    <a:pt x="677" y="1094"/>
                  </a:cubicBezTo>
                  <a:cubicBezTo>
                    <a:pt x="498" y="1254"/>
                    <a:pt x="279" y="1353"/>
                    <a:pt x="120" y="1512"/>
                  </a:cubicBezTo>
                  <a:cubicBezTo>
                    <a:pt x="60" y="1632"/>
                    <a:pt x="1" y="1711"/>
                    <a:pt x="21" y="1850"/>
                  </a:cubicBezTo>
                  <a:cubicBezTo>
                    <a:pt x="98" y="1939"/>
                    <a:pt x="170" y="1979"/>
                    <a:pt x="249" y="1979"/>
                  </a:cubicBezTo>
                  <a:cubicBezTo>
                    <a:pt x="312" y="1979"/>
                    <a:pt x="379" y="1954"/>
                    <a:pt x="458" y="1910"/>
                  </a:cubicBezTo>
                  <a:cubicBezTo>
                    <a:pt x="1194" y="1453"/>
                    <a:pt x="1950" y="955"/>
                    <a:pt x="2686" y="478"/>
                  </a:cubicBezTo>
                  <a:cubicBezTo>
                    <a:pt x="2746" y="458"/>
                    <a:pt x="2806" y="398"/>
                    <a:pt x="2865" y="358"/>
                  </a:cubicBezTo>
                  <a:cubicBezTo>
                    <a:pt x="2965" y="160"/>
                    <a:pt x="2845" y="80"/>
                    <a:pt x="2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5"/>
            <p:cNvSpPr/>
            <p:nvPr/>
          </p:nvSpPr>
          <p:spPr>
            <a:xfrm>
              <a:off x="5259425" y="1968625"/>
              <a:ext cx="46775" cy="30525"/>
            </a:xfrm>
            <a:custGeom>
              <a:avLst/>
              <a:gdLst/>
              <a:ahLst/>
              <a:cxnLst/>
              <a:rect l="l" t="t" r="r" b="b"/>
              <a:pathLst>
                <a:path w="1871" h="1221" extrusionOk="0">
                  <a:moveTo>
                    <a:pt x="1509" y="1"/>
                  </a:moveTo>
                  <a:cubicBezTo>
                    <a:pt x="1419" y="1"/>
                    <a:pt x="1330" y="32"/>
                    <a:pt x="1254" y="86"/>
                  </a:cubicBezTo>
                  <a:cubicBezTo>
                    <a:pt x="836" y="365"/>
                    <a:pt x="438" y="663"/>
                    <a:pt x="0" y="922"/>
                  </a:cubicBezTo>
                  <a:cubicBezTo>
                    <a:pt x="40" y="1081"/>
                    <a:pt x="140" y="1160"/>
                    <a:pt x="259" y="1220"/>
                  </a:cubicBezTo>
                  <a:cubicBezTo>
                    <a:pt x="796" y="1101"/>
                    <a:pt x="1234" y="723"/>
                    <a:pt x="1671" y="424"/>
                  </a:cubicBezTo>
                  <a:cubicBezTo>
                    <a:pt x="1751" y="305"/>
                    <a:pt x="1870" y="186"/>
                    <a:pt x="1731" y="66"/>
                  </a:cubicBezTo>
                  <a:cubicBezTo>
                    <a:pt x="1659" y="22"/>
                    <a:pt x="1584" y="1"/>
                    <a:pt x="15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5"/>
            <p:cNvSpPr/>
            <p:nvPr/>
          </p:nvSpPr>
          <p:spPr>
            <a:xfrm>
              <a:off x="5338500" y="1894925"/>
              <a:ext cx="42775" cy="28625"/>
            </a:xfrm>
            <a:custGeom>
              <a:avLst/>
              <a:gdLst/>
              <a:ahLst/>
              <a:cxnLst/>
              <a:rect l="l" t="t" r="r" b="b"/>
              <a:pathLst>
                <a:path w="1711" h="1145" extrusionOk="0">
                  <a:moveTo>
                    <a:pt x="1375" y="1"/>
                  </a:moveTo>
                  <a:cubicBezTo>
                    <a:pt x="1338" y="1"/>
                    <a:pt x="1303" y="11"/>
                    <a:pt x="1273" y="30"/>
                  </a:cubicBezTo>
                  <a:lnTo>
                    <a:pt x="1055" y="90"/>
                  </a:lnTo>
                  <a:cubicBezTo>
                    <a:pt x="756" y="229"/>
                    <a:pt x="478" y="448"/>
                    <a:pt x="179" y="587"/>
                  </a:cubicBezTo>
                  <a:cubicBezTo>
                    <a:pt x="120" y="667"/>
                    <a:pt x="60" y="727"/>
                    <a:pt x="0" y="786"/>
                  </a:cubicBezTo>
                  <a:cubicBezTo>
                    <a:pt x="60" y="926"/>
                    <a:pt x="120" y="1025"/>
                    <a:pt x="179" y="1144"/>
                  </a:cubicBezTo>
                  <a:cubicBezTo>
                    <a:pt x="517" y="946"/>
                    <a:pt x="875" y="766"/>
                    <a:pt x="1214" y="568"/>
                  </a:cubicBezTo>
                  <a:cubicBezTo>
                    <a:pt x="1273" y="528"/>
                    <a:pt x="1353" y="488"/>
                    <a:pt x="1413" y="448"/>
                  </a:cubicBezTo>
                  <a:cubicBezTo>
                    <a:pt x="1472" y="428"/>
                    <a:pt x="1512" y="389"/>
                    <a:pt x="1552" y="369"/>
                  </a:cubicBezTo>
                  <a:cubicBezTo>
                    <a:pt x="1711" y="229"/>
                    <a:pt x="1651" y="130"/>
                    <a:pt x="1492" y="30"/>
                  </a:cubicBezTo>
                  <a:cubicBezTo>
                    <a:pt x="1452" y="11"/>
                    <a:pt x="1413"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5"/>
            <p:cNvSpPr/>
            <p:nvPr/>
          </p:nvSpPr>
          <p:spPr>
            <a:xfrm>
              <a:off x="5373300" y="1882250"/>
              <a:ext cx="31850" cy="21900"/>
            </a:xfrm>
            <a:custGeom>
              <a:avLst/>
              <a:gdLst/>
              <a:ahLst/>
              <a:cxnLst/>
              <a:rect l="l" t="t" r="r" b="b"/>
              <a:pathLst>
                <a:path w="1274" h="876" extrusionOk="0">
                  <a:moveTo>
                    <a:pt x="1104" y="0"/>
                  </a:moveTo>
                  <a:cubicBezTo>
                    <a:pt x="653" y="0"/>
                    <a:pt x="187" y="18"/>
                    <a:pt x="1" y="577"/>
                  </a:cubicBezTo>
                  <a:cubicBezTo>
                    <a:pt x="120" y="657"/>
                    <a:pt x="160" y="756"/>
                    <a:pt x="160" y="876"/>
                  </a:cubicBezTo>
                  <a:cubicBezTo>
                    <a:pt x="518" y="717"/>
                    <a:pt x="956" y="637"/>
                    <a:pt x="1214" y="259"/>
                  </a:cubicBezTo>
                  <a:cubicBezTo>
                    <a:pt x="1274" y="160"/>
                    <a:pt x="1274" y="80"/>
                    <a:pt x="1194" y="0"/>
                  </a:cubicBezTo>
                  <a:cubicBezTo>
                    <a:pt x="1164" y="0"/>
                    <a:pt x="1134" y="0"/>
                    <a:pt x="1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5"/>
            <p:cNvSpPr/>
            <p:nvPr/>
          </p:nvSpPr>
          <p:spPr>
            <a:xfrm>
              <a:off x="5253450" y="1957075"/>
              <a:ext cx="29375" cy="22175"/>
            </a:xfrm>
            <a:custGeom>
              <a:avLst/>
              <a:gdLst/>
              <a:ahLst/>
              <a:cxnLst/>
              <a:rect l="l" t="t" r="r" b="b"/>
              <a:pathLst>
                <a:path w="1175" h="887" extrusionOk="0">
                  <a:moveTo>
                    <a:pt x="568" y="0"/>
                  </a:moveTo>
                  <a:cubicBezTo>
                    <a:pt x="324" y="0"/>
                    <a:pt x="160" y="196"/>
                    <a:pt x="20" y="429"/>
                  </a:cubicBezTo>
                  <a:cubicBezTo>
                    <a:pt x="20" y="508"/>
                    <a:pt x="1" y="588"/>
                    <a:pt x="20" y="668"/>
                  </a:cubicBezTo>
                  <a:cubicBezTo>
                    <a:pt x="40" y="787"/>
                    <a:pt x="180" y="847"/>
                    <a:pt x="279" y="886"/>
                  </a:cubicBezTo>
                  <a:cubicBezTo>
                    <a:pt x="637" y="767"/>
                    <a:pt x="916" y="508"/>
                    <a:pt x="1174" y="210"/>
                  </a:cubicBezTo>
                  <a:cubicBezTo>
                    <a:pt x="1015" y="190"/>
                    <a:pt x="876" y="190"/>
                    <a:pt x="796" y="51"/>
                  </a:cubicBezTo>
                  <a:cubicBezTo>
                    <a:pt x="713" y="16"/>
                    <a:pt x="637" y="0"/>
                    <a:pt x="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5"/>
            <p:cNvSpPr/>
            <p:nvPr/>
          </p:nvSpPr>
          <p:spPr>
            <a:xfrm>
              <a:off x="5401150" y="1866275"/>
              <a:ext cx="32350" cy="22450"/>
            </a:xfrm>
            <a:custGeom>
              <a:avLst/>
              <a:gdLst/>
              <a:ahLst/>
              <a:cxnLst/>
              <a:rect l="l" t="t" r="r" b="b"/>
              <a:pathLst>
                <a:path w="1294" h="898" extrusionOk="0">
                  <a:moveTo>
                    <a:pt x="1228" y="0"/>
                  </a:moveTo>
                  <a:cubicBezTo>
                    <a:pt x="1000" y="0"/>
                    <a:pt x="816" y="93"/>
                    <a:pt x="597" y="202"/>
                  </a:cubicBezTo>
                  <a:cubicBezTo>
                    <a:pt x="498" y="301"/>
                    <a:pt x="359" y="281"/>
                    <a:pt x="259" y="381"/>
                  </a:cubicBezTo>
                  <a:cubicBezTo>
                    <a:pt x="160" y="440"/>
                    <a:pt x="1" y="500"/>
                    <a:pt x="80" y="679"/>
                  </a:cubicBezTo>
                  <a:cubicBezTo>
                    <a:pt x="100" y="739"/>
                    <a:pt x="100" y="818"/>
                    <a:pt x="100" y="898"/>
                  </a:cubicBezTo>
                  <a:cubicBezTo>
                    <a:pt x="458" y="898"/>
                    <a:pt x="637" y="520"/>
                    <a:pt x="956" y="520"/>
                  </a:cubicBezTo>
                  <a:cubicBezTo>
                    <a:pt x="995" y="440"/>
                    <a:pt x="1075" y="401"/>
                    <a:pt x="1135" y="341"/>
                  </a:cubicBezTo>
                  <a:cubicBezTo>
                    <a:pt x="1174" y="242"/>
                    <a:pt x="1254" y="122"/>
                    <a:pt x="1294" y="3"/>
                  </a:cubicBezTo>
                  <a:cubicBezTo>
                    <a:pt x="1271" y="1"/>
                    <a:pt x="1249"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5"/>
            <p:cNvSpPr/>
            <p:nvPr/>
          </p:nvSpPr>
          <p:spPr>
            <a:xfrm>
              <a:off x="5237050" y="1972350"/>
              <a:ext cx="23400" cy="30275"/>
            </a:xfrm>
            <a:custGeom>
              <a:avLst/>
              <a:gdLst/>
              <a:ahLst/>
              <a:cxnLst/>
              <a:rect l="l" t="t" r="r" b="b"/>
              <a:pathLst>
                <a:path w="936" h="1211" extrusionOk="0">
                  <a:moveTo>
                    <a:pt x="541" y="1"/>
                  </a:moveTo>
                  <a:cubicBezTo>
                    <a:pt x="513" y="1"/>
                    <a:pt x="485" y="6"/>
                    <a:pt x="458" y="17"/>
                  </a:cubicBezTo>
                  <a:cubicBezTo>
                    <a:pt x="139" y="415"/>
                    <a:pt x="0" y="813"/>
                    <a:pt x="438" y="1210"/>
                  </a:cubicBezTo>
                  <a:cubicBezTo>
                    <a:pt x="557" y="1210"/>
                    <a:pt x="637" y="1131"/>
                    <a:pt x="676" y="1011"/>
                  </a:cubicBezTo>
                  <a:cubicBezTo>
                    <a:pt x="676" y="932"/>
                    <a:pt x="657" y="852"/>
                    <a:pt x="577" y="813"/>
                  </a:cubicBezTo>
                  <a:cubicBezTo>
                    <a:pt x="497" y="474"/>
                    <a:pt x="696" y="355"/>
                    <a:pt x="935" y="256"/>
                  </a:cubicBezTo>
                  <a:lnTo>
                    <a:pt x="756" y="77"/>
                  </a:lnTo>
                  <a:cubicBezTo>
                    <a:pt x="684" y="34"/>
                    <a:pt x="613" y="1"/>
                    <a:pt x="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5"/>
            <p:cNvSpPr/>
            <p:nvPr/>
          </p:nvSpPr>
          <p:spPr>
            <a:xfrm>
              <a:off x="5290750" y="1961325"/>
              <a:ext cx="22400" cy="22400"/>
            </a:xfrm>
            <a:custGeom>
              <a:avLst/>
              <a:gdLst/>
              <a:ahLst/>
              <a:cxnLst/>
              <a:rect l="l" t="t" r="r" b="b"/>
              <a:pathLst>
                <a:path w="896" h="896" extrusionOk="0">
                  <a:moveTo>
                    <a:pt x="697" y="0"/>
                  </a:moveTo>
                  <a:cubicBezTo>
                    <a:pt x="498" y="199"/>
                    <a:pt x="180" y="159"/>
                    <a:pt x="1" y="378"/>
                  </a:cubicBezTo>
                  <a:cubicBezTo>
                    <a:pt x="25" y="384"/>
                    <a:pt x="53" y="385"/>
                    <a:pt x="83" y="385"/>
                  </a:cubicBezTo>
                  <a:cubicBezTo>
                    <a:pt x="131" y="385"/>
                    <a:pt x="183" y="381"/>
                    <a:pt x="230" y="381"/>
                  </a:cubicBezTo>
                  <a:cubicBezTo>
                    <a:pt x="366" y="381"/>
                    <a:pt x="466" y="417"/>
                    <a:pt x="339" y="697"/>
                  </a:cubicBezTo>
                  <a:cubicBezTo>
                    <a:pt x="319" y="697"/>
                    <a:pt x="319" y="716"/>
                    <a:pt x="319" y="776"/>
                  </a:cubicBezTo>
                  <a:cubicBezTo>
                    <a:pt x="299" y="816"/>
                    <a:pt x="319" y="836"/>
                    <a:pt x="378" y="895"/>
                  </a:cubicBezTo>
                  <a:cubicBezTo>
                    <a:pt x="518" y="816"/>
                    <a:pt x="637" y="736"/>
                    <a:pt x="717" y="577"/>
                  </a:cubicBezTo>
                  <a:cubicBezTo>
                    <a:pt x="776" y="438"/>
                    <a:pt x="836" y="338"/>
                    <a:pt x="896" y="219"/>
                  </a:cubicBezTo>
                  <a:cubicBezTo>
                    <a:pt x="876" y="140"/>
                    <a:pt x="796" y="80"/>
                    <a:pt x="717" y="40"/>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5"/>
            <p:cNvSpPr/>
            <p:nvPr/>
          </p:nvSpPr>
          <p:spPr>
            <a:xfrm>
              <a:off x="5420550" y="1900150"/>
              <a:ext cx="15450" cy="8800"/>
            </a:xfrm>
            <a:custGeom>
              <a:avLst/>
              <a:gdLst/>
              <a:ahLst/>
              <a:cxnLst/>
              <a:rect l="l" t="t" r="r" b="b"/>
              <a:pathLst>
                <a:path w="618" h="352" extrusionOk="0">
                  <a:moveTo>
                    <a:pt x="498" y="1"/>
                  </a:moveTo>
                  <a:lnTo>
                    <a:pt x="498" y="1"/>
                  </a:lnTo>
                  <a:cubicBezTo>
                    <a:pt x="359" y="80"/>
                    <a:pt x="180" y="140"/>
                    <a:pt x="1" y="199"/>
                  </a:cubicBezTo>
                  <a:cubicBezTo>
                    <a:pt x="66" y="314"/>
                    <a:pt x="131" y="351"/>
                    <a:pt x="197" y="351"/>
                  </a:cubicBezTo>
                  <a:cubicBezTo>
                    <a:pt x="290" y="351"/>
                    <a:pt x="384" y="274"/>
                    <a:pt x="478" y="239"/>
                  </a:cubicBezTo>
                  <a:cubicBezTo>
                    <a:pt x="617" y="180"/>
                    <a:pt x="597" y="80"/>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5"/>
            <p:cNvSpPr/>
            <p:nvPr/>
          </p:nvSpPr>
          <p:spPr>
            <a:xfrm>
              <a:off x="5250975" y="1991650"/>
              <a:ext cx="13450" cy="7675"/>
            </a:xfrm>
            <a:custGeom>
              <a:avLst/>
              <a:gdLst/>
              <a:ahLst/>
              <a:cxnLst/>
              <a:rect l="l" t="t" r="r" b="b"/>
              <a:pathLst>
                <a:path w="538" h="307" extrusionOk="0">
                  <a:moveTo>
                    <a:pt x="338" y="1"/>
                  </a:moveTo>
                  <a:cubicBezTo>
                    <a:pt x="239" y="1"/>
                    <a:pt x="119" y="41"/>
                    <a:pt x="20" y="41"/>
                  </a:cubicBezTo>
                  <a:cubicBezTo>
                    <a:pt x="0" y="100"/>
                    <a:pt x="0" y="160"/>
                    <a:pt x="20" y="200"/>
                  </a:cubicBezTo>
                  <a:cubicBezTo>
                    <a:pt x="82" y="277"/>
                    <a:pt x="167" y="306"/>
                    <a:pt x="258" y="306"/>
                  </a:cubicBezTo>
                  <a:cubicBezTo>
                    <a:pt x="285" y="306"/>
                    <a:pt x="311" y="304"/>
                    <a:pt x="338" y="299"/>
                  </a:cubicBezTo>
                  <a:cubicBezTo>
                    <a:pt x="418" y="279"/>
                    <a:pt x="497" y="259"/>
                    <a:pt x="537" y="180"/>
                  </a:cubicBezTo>
                  <a:cubicBezTo>
                    <a:pt x="478" y="120"/>
                    <a:pt x="418" y="60"/>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5"/>
            <p:cNvSpPr/>
            <p:nvPr/>
          </p:nvSpPr>
          <p:spPr>
            <a:xfrm>
              <a:off x="5385750" y="1923025"/>
              <a:ext cx="8975" cy="4300"/>
            </a:xfrm>
            <a:custGeom>
              <a:avLst/>
              <a:gdLst/>
              <a:ahLst/>
              <a:cxnLst/>
              <a:rect l="l" t="t" r="r" b="b"/>
              <a:pathLst>
                <a:path w="359" h="172" extrusionOk="0">
                  <a:moveTo>
                    <a:pt x="358" y="1"/>
                  </a:moveTo>
                  <a:cubicBezTo>
                    <a:pt x="219" y="1"/>
                    <a:pt x="99" y="20"/>
                    <a:pt x="0" y="160"/>
                  </a:cubicBezTo>
                  <a:cubicBezTo>
                    <a:pt x="33" y="168"/>
                    <a:pt x="63" y="172"/>
                    <a:pt x="93" y="172"/>
                  </a:cubicBezTo>
                  <a:cubicBezTo>
                    <a:pt x="206" y="172"/>
                    <a:pt x="295" y="11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5"/>
            <p:cNvSpPr/>
            <p:nvPr/>
          </p:nvSpPr>
          <p:spPr>
            <a:xfrm>
              <a:off x="5368825" y="1906125"/>
              <a:ext cx="5000" cy="3000"/>
            </a:xfrm>
            <a:custGeom>
              <a:avLst/>
              <a:gdLst/>
              <a:ahLst/>
              <a:cxnLst/>
              <a:rect l="l" t="t" r="r" b="b"/>
              <a:pathLst>
                <a:path w="200" h="120" extrusionOk="0">
                  <a:moveTo>
                    <a:pt x="200" y="0"/>
                  </a:moveTo>
                  <a:cubicBezTo>
                    <a:pt x="100" y="0"/>
                    <a:pt x="60" y="40"/>
                    <a:pt x="1" y="120"/>
                  </a:cubicBezTo>
                  <a:cubicBezTo>
                    <a:pt x="100" y="120"/>
                    <a:pt x="160" y="8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5"/>
            <p:cNvSpPr/>
            <p:nvPr/>
          </p:nvSpPr>
          <p:spPr>
            <a:xfrm>
              <a:off x="5338500" y="1923525"/>
              <a:ext cx="4500" cy="3000"/>
            </a:xfrm>
            <a:custGeom>
              <a:avLst/>
              <a:gdLst/>
              <a:ahLst/>
              <a:cxnLst/>
              <a:rect l="l" t="t" r="r" b="b"/>
              <a:pathLst>
                <a:path w="180" h="120" extrusionOk="0">
                  <a:moveTo>
                    <a:pt x="179" y="0"/>
                  </a:moveTo>
                  <a:lnTo>
                    <a:pt x="179" y="0"/>
                  </a:lnTo>
                  <a:cubicBezTo>
                    <a:pt x="120" y="40"/>
                    <a:pt x="60" y="80"/>
                    <a:pt x="0" y="120"/>
                  </a:cubicBezTo>
                  <a:cubicBezTo>
                    <a:pt x="100" y="120"/>
                    <a:pt x="159"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5"/>
            <p:cNvSpPr/>
            <p:nvPr/>
          </p:nvSpPr>
          <p:spPr>
            <a:xfrm>
              <a:off x="5251450" y="1874300"/>
              <a:ext cx="42800" cy="32350"/>
            </a:xfrm>
            <a:custGeom>
              <a:avLst/>
              <a:gdLst/>
              <a:ahLst/>
              <a:cxnLst/>
              <a:rect l="l" t="t" r="r" b="b"/>
              <a:pathLst>
                <a:path w="1712" h="1294" extrusionOk="0">
                  <a:moveTo>
                    <a:pt x="1513" y="0"/>
                  </a:moveTo>
                  <a:cubicBezTo>
                    <a:pt x="1075" y="179"/>
                    <a:pt x="677" y="478"/>
                    <a:pt x="180" y="557"/>
                  </a:cubicBezTo>
                  <a:cubicBezTo>
                    <a:pt x="61" y="776"/>
                    <a:pt x="1" y="1015"/>
                    <a:pt x="21" y="1273"/>
                  </a:cubicBezTo>
                  <a:lnTo>
                    <a:pt x="120" y="1293"/>
                  </a:lnTo>
                  <a:lnTo>
                    <a:pt x="180" y="1214"/>
                  </a:lnTo>
                  <a:cubicBezTo>
                    <a:pt x="299" y="1015"/>
                    <a:pt x="518" y="975"/>
                    <a:pt x="717" y="915"/>
                  </a:cubicBezTo>
                  <a:cubicBezTo>
                    <a:pt x="742" y="932"/>
                    <a:pt x="767" y="941"/>
                    <a:pt x="790" y="941"/>
                  </a:cubicBezTo>
                  <a:cubicBezTo>
                    <a:pt x="823" y="941"/>
                    <a:pt x="853" y="922"/>
                    <a:pt x="876" y="875"/>
                  </a:cubicBezTo>
                  <a:cubicBezTo>
                    <a:pt x="936" y="756"/>
                    <a:pt x="1035" y="617"/>
                    <a:pt x="1214" y="577"/>
                  </a:cubicBezTo>
                  <a:cubicBezTo>
                    <a:pt x="1314" y="517"/>
                    <a:pt x="1473" y="497"/>
                    <a:pt x="1533" y="378"/>
                  </a:cubicBezTo>
                  <a:lnTo>
                    <a:pt x="1712" y="199"/>
                  </a:lnTo>
                  <a:lnTo>
                    <a:pt x="15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5"/>
            <p:cNvSpPr/>
            <p:nvPr/>
          </p:nvSpPr>
          <p:spPr>
            <a:xfrm>
              <a:off x="5242025" y="1918050"/>
              <a:ext cx="33825" cy="56225"/>
            </a:xfrm>
            <a:custGeom>
              <a:avLst/>
              <a:gdLst/>
              <a:ahLst/>
              <a:cxnLst/>
              <a:rect l="l" t="t" r="r" b="b"/>
              <a:pathLst>
                <a:path w="1353" h="2249" extrusionOk="0">
                  <a:moveTo>
                    <a:pt x="378" y="1"/>
                  </a:moveTo>
                  <a:cubicBezTo>
                    <a:pt x="139" y="438"/>
                    <a:pt x="279" y="936"/>
                    <a:pt x="239" y="1413"/>
                  </a:cubicBezTo>
                  <a:cubicBezTo>
                    <a:pt x="60" y="1592"/>
                    <a:pt x="0" y="1791"/>
                    <a:pt x="80" y="2030"/>
                  </a:cubicBezTo>
                  <a:cubicBezTo>
                    <a:pt x="99" y="2129"/>
                    <a:pt x="159" y="2209"/>
                    <a:pt x="239" y="2249"/>
                  </a:cubicBezTo>
                  <a:lnTo>
                    <a:pt x="557" y="2249"/>
                  </a:lnTo>
                  <a:cubicBezTo>
                    <a:pt x="557" y="2209"/>
                    <a:pt x="557" y="2149"/>
                    <a:pt x="577" y="2089"/>
                  </a:cubicBezTo>
                  <a:cubicBezTo>
                    <a:pt x="458" y="1751"/>
                    <a:pt x="676" y="1652"/>
                    <a:pt x="895" y="1512"/>
                  </a:cubicBezTo>
                  <a:cubicBezTo>
                    <a:pt x="1054" y="1413"/>
                    <a:pt x="1353" y="1393"/>
                    <a:pt x="1273" y="1055"/>
                  </a:cubicBezTo>
                  <a:cubicBezTo>
                    <a:pt x="1158" y="978"/>
                    <a:pt x="1044" y="948"/>
                    <a:pt x="929" y="948"/>
                  </a:cubicBezTo>
                  <a:cubicBezTo>
                    <a:pt x="805" y="948"/>
                    <a:pt x="681" y="983"/>
                    <a:pt x="557" y="1035"/>
                  </a:cubicBezTo>
                  <a:cubicBezTo>
                    <a:pt x="527" y="1075"/>
                    <a:pt x="502" y="1095"/>
                    <a:pt x="477" y="1095"/>
                  </a:cubicBezTo>
                  <a:cubicBezTo>
                    <a:pt x="453" y="1095"/>
                    <a:pt x="428" y="1075"/>
                    <a:pt x="398" y="1035"/>
                  </a:cubicBezTo>
                  <a:lnTo>
                    <a:pt x="398" y="717"/>
                  </a:lnTo>
                  <a:cubicBezTo>
                    <a:pt x="497" y="597"/>
                    <a:pt x="497" y="458"/>
                    <a:pt x="398" y="339"/>
                  </a:cubicBezTo>
                  <a:cubicBezTo>
                    <a:pt x="398" y="219"/>
                    <a:pt x="378" y="120"/>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5"/>
            <p:cNvSpPr/>
            <p:nvPr/>
          </p:nvSpPr>
          <p:spPr>
            <a:xfrm>
              <a:off x="5255950" y="1931975"/>
              <a:ext cx="37300" cy="21900"/>
            </a:xfrm>
            <a:custGeom>
              <a:avLst/>
              <a:gdLst/>
              <a:ahLst/>
              <a:cxnLst/>
              <a:rect l="l" t="t" r="r" b="b"/>
              <a:pathLst>
                <a:path w="1492" h="876" extrusionOk="0">
                  <a:moveTo>
                    <a:pt x="1213" y="1"/>
                  </a:moveTo>
                  <a:cubicBezTo>
                    <a:pt x="816" y="180"/>
                    <a:pt x="398" y="339"/>
                    <a:pt x="0" y="498"/>
                  </a:cubicBezTo>
                  <a:cubicBezTo>
                    <a:pt x="73" y="518"/>
                    <a:pt x="155" y="518"/>
                    <a:pt x="238" y="518"/>
                  </a:cubicBezTo>
                  <a:lnTo>
                    <a:pt x="238" y="518"/>
                  </a:lnTo>
                  <a:cubicBezTo>
                    <a:pt x="405" y="518"/>
                    <a:pt x="577" y="518"/>
                    <a:pt x="696" y="677"/>
                  </a:cubicBezTo>
                  <a:cubicBezTo>
                    <a:pt x="716" y="776"/>
                    <a:pt x="776" y="856"/>
                    <a:pt x="875" y="876"/>
                  </a:cubicBezTo>
                  <a:cubicBezTo>
                    <a:pt x="1074" y="796"/>
                    <a:pt x="1233" y="697"/>
                    <a:pt x="1393" y="538"/>
                  </a:cubicBezTo>
                  <a:cubicBezTo>
                    <a:pt x="1492" y="299"/>
                    <a:pt x="1373" y="160"/>
                    <a:pt x="1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5"/>
            <p:cNvSpPr/>
            <p:nvPr/>
          </p:nvSpPr>
          <p:spPr>
            <a:xfrm>
              <a:off x="5251450" y="1910600"/>
              <a:ext cx="34350" cy="25375"/>
            </a:xfrm>
            <a:custGeom>
              <a:avLst/>
              <a:gdLst/>
              <a:ahLst/>
              <a:cxnLst/>
              <a:rect l="l" t="t" r="r" b="b"/>
              <a:pathLst>
                <a:path w="1374" h="1015" extrusionOk="0">
                  <a:moveTo>
                    <a:pt x="1374" y="0"/>
                  </a:moveTo>
                  <a:lnTo>
                    <a:pt x="1374" y="0"/>
                  </a:lnTo>
                  <a:cubicBezTo>
                    <a:pt x="896" y="219"/>
                    <a:pt x="558" y="617"/>
                    <a:pt x="1" y="637"/>
                  </a:cubicBezTo>
                  <a:lnTo>
                    <a:pt x="1" y="1015"/>
                  </a:lnTo>
                  <a:cubicBezTo>
                    <a:pt x="856" y="736"/>
                    <a:pt x="1175" y="517"/>
                    <a:pt x="1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5"/>
            <p:cNvSpPr/>
            <p:nvPr/>
          </p:nvSpPr>
          <p:spPr>
            <a:xfrm>
              <a:off x="5285775" y="1930975"/>
              <a:ext cx="18425" cy="13450"/>
            </a:xfrm>
            <a:custGeom>
              <a:avLst/>
              <a:gdLst/>
              <a:ahLst/>
              <a:cxnLst/>
              <a:rect l="l" t="t" r="r" b="b"/>
              <a:pathLst>
                <a:path w="737" h="538" extrusionOk="0">
                  <a:moveTo>
                    <a:pt x="339" y="1"/>
                  </a:moveTo>
                  <a:cubicBezTo>
                    <a:pt x="239" y="1"/>
                    <a:pt x="140" y="21"/>
                    <a:pt x="40" y="21"/>
                  </a:cubicBezTo>
                  <a:cubicBezTo>
                    <a:pt x="1" y="220"/>
                    <a:pt x="140" y="379"/>
                    <a:pt x="219" y="538"/>
                  </a:cubicBezTo>
                  <a:cubicBezTo>
                    <a:pt x="398" y="438"/>
                    <a:pt x="577" y="319"/>
                    <a:pt x="737" y="200"/>
                  </a:cubicBezTo>
                  <a:cubicBezTo>
                    <a:pt x="617" y="140"/>
                    <a:pt x="478" y="61"/>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5"/>
            <p:cNvSpPr/>
            <p:nvPr/>
          </p:nvSpPr>
          <p:spPr>
            <a:xfrm>
              <a:off x="5258925" y="1915075"/>
              <a:ext cx="3500" cy="2500"/>
            </a:xfrm>
            <a:custGeom>
              <a:avLst/>
              <a:gdLst/>
              <a:ahLst/>
              <a:cxnLst/>
              <a:rect l="l" t="t" r="r" b="b"/>
              <a:pathLst>
                <a:path w="140" h="100" extrusionOk="0">
                  <a:moveTo>
                    <a:pt x="80" y="0"/>
                  </a:moveTo>
                  <a:cubicBezTo>
                    <a:pt x="60" y="0"/>
                    <a:pt x="20" y="40"/>
                    <a:pt x="0" y="40"/>
                  </a:cubicBezTo>
                  <a:cubicBezTo>
                    <a:pt x="0" y="60"/>
                    <a:pt x="0" y="80"/>
                    <a:pt x="20" y="100"/>
                  </a:cubicBezTo>
                  <a:lnTo>
                    <a:pt x="100" y="100"/>
                  </a:lnTo>
                  <a:cubicBezTo>
                    <a:pt x="140" y="60"/>
                    <a:pt x="140" y="4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5"/>
            <p:cNvSpPr/>
            <p:nvPr/>
          </p:nvSpPr>
          <p:spPr>
            <a:xfrm>
              <a:off x="5251950" y="1905625"/>
              <a:ext cx="3525" cy="5000"/>
            </a:xfrm>
            <a:custGeom>
              <a:avLst/>
              <a:gdLst/>
              <a:ahLst/>
              <a:cxnLst/>
              <a:rect l="l" t="t" r="r" b="b"/>
              <a:pathLst>
                <a:path w="141" h="200" extrusionOk="0">
                  <a:moveTo>
                    <a:pt x="140" y="0"/>
                  </a:moveTo>
                  <a:cubicBezTo>
                    <a:pt x="80" y="0"/>
                    <a:pt x="61" y="20"/>
                    <a:pt x="1" y="20"/>
                  </a:cubicBezTo>
                  <a:cubicBezTo>
                    <a:pt x="1" y="60"/>
                    <a:pt x="41" y="120"/>
                    <a:pt x="1" y="199"/>
                  </a:cubicBezTo>
                  <a:cubicBezTo>
                    <a:pt x="100" y="140"/>
                    <a:pt x="140" y="8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5"/>
            <p:cNvSpPr/>
            <p:nvPr/>
          </p:nvSpPr>
          <p:spPr>
            <a:xfrm>
              <a:off x="5251950" y="1943925"/>
              <a:ext cx="4025" cy="3000"/>
            </a:xfrm>
            <a:custGeom>
              <a:avLst/>
              <a:gdLst/>
              <a:ahLst/>
              <a:cxnLst/>
              <a:rect l="l" t="t" r="r" b="b"/>
              <a:pathLst>
                <a:path w="161" h="120" extrusionOk="0">
                  <a:moveTo>
                    <a:pt x="1" y="0"/>
                  </a:moveTo>
                  <a:lnTo>
                    <a:pt x="1" y="0"/>
                  </a:lnTo>
                  <a:cubicBezTo>
                    <a:pt x="41" y="40"/>
                    <a:pt x="61" y="80"/>
                    <a:pt x="80" y="119"/>
                  </a:cubicBezTo>
                  <a:cubicBezTo>
                    <a:pt x="100" y="100"/>
                    <a:pt x="140" y="60"/>
                    <a:pt x="160" y="20"/>
                  </a:cubicBezTo>
                  <a:cubicBezTo>
                    <a:pt x="100" y="2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5"/>
            <p:cNvSpPr/>
            <p:nvPr/>
          </p:nvSpPr>
          <p:spPr>
            <a:xfrm>
              <a:off x="5619475" y="1852350"/>
              <a:ext cx="41800" cy="26450"/>
            </a:xfrm>
            <a:custGeom>
              <a:avLst/>
              <a:gdLst/>
              <a:ahLst/>
              <a:cxnLst/>
              <a:rect l="l" t="t" r="r" b="b"/>
              <a:pathLst>
                <a:path w="1672" h="1058" extrusionOk="0">
                  <a:moveTo>
                    <a:pt x="1533" y="0"/>
                  </a:moveTo>
                  <a:cubicBezTo>
                    <a:pt x="1491" y="0"/>
                    <a:pt x="1450" y="15"/>
                    <a:pt x="1413" y="43"/>
                  </a:cubicBezTo>
                  <a:cubicBezTo>
                    <a:pt x="975" y="162"/>
                    <a:pt x="617" y="540"/>
                    <a:pt x="200" y="739"/>
                  </a:cubicBezTo>
                  <a:cubicBezTo>
                    <a:pt x="120" y="799"/>
                    <a:pt x="20" y="858"/>
                    <a:pt x="1" y="1057"/>
                  </a:cubicBezTo>
                  <a:cubicBezTo>
                    <a:pt x="657" y="858"/>
                    <a:pt x="1214" y="560"/>
                    <a:pt x="1672" y="62"/>
                  </a:cubicBezTo>
                  <a:cubicBezTo>
                    <a:pt x="1629" y="20"/>
                    <a:pt x="1581" y="0"/>
                    <a:pt x="1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5"/>
            <p:cNvSpPr/>
            <p:nvPr/>
          </p:nvSpPr>
          <p:spPr>
            <a:xfrm>
              <a:off x="5654775" y="1830525"/>
              <a:ext cx="34850" cy="22900"/>
            </a:xfrm>
            <a:custGeom>
              <a:avLst/>
              <a:gdLst/>
              <a:ahLst/>
              <a:cxnLst/>
              <a:rect l="l" t="t" r="r" b="b"/>
              <a:pathLst>
                <a:path w="1394" h="916" extrusionOk="0">
                  <a:moveTo>
                    <a:pt x="1234" y="1"/>
                  </a:moveTo>
                  <a:cubicBezTo>
                    <a:pt x="1075" y="80"/>
                    <a:pt x="956" y="180"/>
                    <a:pt x="876" y="339"/>
                  </a:cubicBezTo>
                  <a:cubicBezTo>
                    <a:pt x="777" y="458"/>
                    <a:pt x="598" y="438"/>
                    <a:pt x="498" y="538"/>
                  </a:cubicBezTo>
                  <a:cubicBezTo>
                    <a:pt x="399" y="558"/>
                    <a:pt x="279" y="558"/>
                    <a:pt x="180" y="558"/>
                  </a:cubicBezTo>
                  <a:cubicBezTo>
                    <a:pt x="140" y="677"/>
                    <a:pt x="61" y="776"/>
                    <a:pt x="1" y="876"/>
                  </a:cubicBezTo>
                  <a:cubicBezTo>
                    <a:pt x="100" y="916"/>
                    <a:pt x="180" y="916"/>
                    <a:pt x="260" y="916"/>
                  </a:cubicBezTo>
                  <a:cubicBezTo>
                    <a:pt x="498" y="756"/>
                    <a:pt x="777" y="737"/>
                    <a:pt x="1035" y="677"/>
                  </a:cubicBezTo>
                  <a:cubicBezTo>
                    <a:pt x="1035" y="438"/>
                    <a:pt x="1274" y="339"/>
                    <a:pt x="1393" y="180"/>
                  </a:cubicBezTo>
                  <a:cubicBezTo>
                    <a:pt x="1393" y="80"/>
                    <a:pt x="1294" y="60"/>
                    <a:pt x="1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5"/>
            <p:cNvSpPr/>
            <p:nvPr/>
          </p:nvSpPr>
          <p:spPr>
            <a:xfrm>
              <a:off x="5593625" y="1883250"/>
              <a:ext cx="13950" cy="10400"/>
            </a:xfrm>
            <a:custGeom>
              <a:avLst/>
              <a:gdLst/>
              <a:ahLst/>
              <a:cxnLst/>
              <a:rect l="l" t="t" r="r" b="b"/>
              <a:pathLst>
                <a:path w="558" h="416" extrusionOk="0">
                  <a:moveTo>
                    <a:pt x="219" y="0"/>
                  </a:moveTo>
                  <a:cubicBezTo>
                    <a:pt x="159" y="120"/>
                    <a:pt x="0" y="259"/>
                    <a:pt x="100" y="358"/>
                  </a:cubicBezTo>
                  <a:cubicBezTo>
                    <a:pt x="136" y="399"/>
                    <a:pt x="168" y="415"/>
                    <a:pt x="198" y="415"/>
                  </a:cubicBezTo>
                  <a:cubicBezTo>
                    <a:pt x="299" y="415"/>
                    <a:pt x="375" y="234"/>
                    <a:pt x="497" y="219"/>
                  </a:cubicBezTo>
                  <a:cubicBezTo>
                    <a:pt x="517" y="219"/>
                    <a:pt x="537" y="179"/>
                    <a:pt x="557" y="179"/>
                  </a:cubicBezTo>
                  <a:cubicBezTo>
                    <a:pt x="517" y="20"/>
                    <a:pt x="358" y="2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5"/>
            <p:cNvSpPr/>
            <p:nvPr/>
          </p:nvSpPr>
          <p:spPr>
            <a:xfrm>
              <a:off x="5566275" y="1588325"/>
              <a:ext cx="2500" cy="3025"/>
            </a:xfrm>
            <a:custGeom>
              <a:avLst/>
              <a:gdLst/>
              <a:ahLst/>
              <a:cxnLst/>
              <a:rect l="l" t="t" r="r" b="b"/>
              <a:pathLst>
                <a:path w="100" h="121" extrusionOk="0">
                  <a:moveTo>
                    <a:pt x="100" y="1"/>
                  </a:moveTo>
                  <a:lnTo>
                    <a:pt x="100" y="1"/>
                  </a:lnTo>
                  <a:cubicBezTo>
                    <a:pt x="60" y="21"/>
                    <a:pt x="40" y="21"/>
                    <a:pt x="20" y="21"/>
                  </a:cubicBezTo>
                  <a:cubicBezTo>
                    <a:pt x="0" y="80"/>
                    <a:pt x="20" y="100"/>
                    <a:pt x="60" y="120"/>
                  </a:cubicBezTo>
                  <a:cubicBezTo>
                    <a:pt x="100" y="80"/>
                    <a:pt x="100" y="4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5"/>
            <p:cNvSpPr/>
            <p:nvPr/>
          </p:nvSpPr>
          <p:spPr>
            <a:xfrm>
              <a:off x="5773650" y="1735050"/>
              <a:ext cx="55225" cy="41300"/>
            </a:xfrm>
            <a:custGeom>
              <a:avLst/>
              <a:gdLst/>
              <a:ahLst/>
              <a:cxnLst/>
              <a:rect l="l" t="t" r="r" b="b"/>
              <a:pathLst>
                <a:path w="2209" h="1652" extrusionOk="0">
                  <a:moveTo>
                    <a:pt x="2189" y="0"/>
                  </a:moveTo>
                  <a:cubicBezTo>
                    <a:pt x="1373" y="299"/>
                    <a:pt x="796" y="955"/>
                    <a:pt x="120" y="1472"/>
                  </a:cubicBezTo>
                  <a:cubicBezTo>
                    <a:pt x="0" y="1572"/>
                    <a:pt x="219" y="1592"/>
                    <a:pt x="299" y="1651"/>
                  </a:cubicBezTo>
                  <a:cubicBezTo>
                    <a:pt x="358" y="1611"/>
                    <a:pt x="418" y="1611"/>
                    <a:pt x="478" y="1611"/>
                  </a:cubicBezTo>
                  <a:cubicBezTo>
                    <a:pt x="557" y="1552"/>
                    <a:pt x="597" y="1492"/>
                    <a:pt x="637" y="1492"/>
                  </a:cubicBezTo>
                  <a:lnTo>
                    <a:pt x="677" y="1472"/>
                  </a:lnTo>
                  <a:cubicBezTo>
                    <a:pt x="1174" y="1054"/>
                    <a:pt x="1691" y="657"/>
                    <a:pt x="2208" y="259"/>
                  </a:cubicBezTo>
                  <a:cubicBezTo>
                    <a:pt x="2189" y="159"/>
                    <a:pt x="2189" y="80"/>
                    <a:pt x="2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
            <p:cNvSpPr/>
            <p:nvPr/>
          </p:nvSpPr>
          <p:spPr>
            <a:xfrm>
              <a:off x="5746800" y="1784775"/>
              <a:ext cx="13950" cy="11950"/>
            </a:xfrm>
            <a:custGeom>
              <a:avLst/>
              <a:gdLst/>
              <a:ahLst/>
              <a:cxnLst/>
              <a:rect l="l" t="t" r="r" b="b"/>
              <a:pathLst>
                <a:path w="558" h="478" extrusionOk="0">
                  <a:moveTo>
                    <a:pt x="398" y="0"/>
                  </a:moveTo>
                  <a:lnTo>
                    <a:pt x="20" y="160"/>
                  </a:lnTo>
                  <a:cubicBezTo>
                    <a:pt x="0" y="199"/>
                    <a:pt x="0" y="279"/>
                    <a:pt x="0" y="319"/>
                  </a:cubicBezTo>
                  <a:cubicBezTo>
                    <a:pt x="20" y="398"/>
                    <a:pt x="80" y="458"/>
                    <a:pt x="159" y="478"/>
                  </a:cubicBezTo>
                  <a:lnTo>
                    <a:pt x="338" y="478"/>
                  </a:lnTo>
                  <a:lnTo>
                    <a:pt x="497" y="299"/>
                  </a:lnTo>
                  <a:cubicBezTo>
                    <a:pt x="497" y="259"/>
                    <a:pt x="497" y="199"/>
                    <a:pt x="557" y="160"/>
                  </a:cubicBezTo>
                  <a:cubicBezTo>
                    <a:pt x="497" y="10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
            <p:cNvSpPr/>
            <p:nvPr/>
          </p:nvSpPr>
          <p:spPr>
            <a:xfrm>
              <a:off x="5756250" y="1784525"/>
              <a:ext cx="6975" cy="4250"/>
            </a:xfrm>
            <a:custGeom>
              <a:avLst/>
              <a:gdLst/>
              <a:ahLst/>
              <a:cxnLst/>
              <a:rect l="l" t="t" r="r" b="b"/>
              <a:pathLst>
                <a:path w="279" h="170" extrusionOk="0">
                  <a:moveTo>
                    <a:pt x="100" y="1"/>
                  </a:moveTo>
                  <a:cubicBezTo>
                    <a:pt x="67" y="1"/>
                    <a:pt x="33" y="5"/>
                    <a:pt x="0" y="10"/>
                  </a:cubicBezTo>
                  <a:cubicBezTo>
                    <a:pt x="0" y="90"/>
                    <a:pt x="80" y="130"/>
                    <a:pt x="159" y="170"/>
                  </a:cubicBezTo>
                  <a:cubicBezTo>
                    <a:pt x="199" y="170"/>
                    <a:pt x="259" y="130"/>
                    <a:pt x="279" y="130"/>
                  </a:cubicBezTo>
                  <a:cubicBezTo>
                    <a:pt x="264" y="29"/>
                    <a:pt x="187"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
            <p:cNvSpPr/>
            <p:nvPr/>
          </p:nvSpPr>
          <p:spPr>
            <a:xfrm>
              <a:off x="5362850" y="1874775"/>
              <a:ext cx="45300" cy="23900"/>
            </a:xfrm>
            <a:custGeom>
              <a:avLst/>
              <a:gdLst/>
              <a:ahLst/>
              <a:cxnLst/>
              <a:rect l="l" t="t" r="r" b="b"/>
              <a:pathLst>
                <a:path w="1812" h="956" extrusionOk="0">
                  <a:moveTo>
                    <a:pt x="1095" y="1"/>
                  </a:moveTo>
                  <a:cubicBezTo>
                    <a:pt x="737" y="240"/>
                    <a:pt x="299" y="319"/>
                    <a:pt x="41" y="697"/>
                  </a:cubicBezTo>
                  <a:cubicBezTo>
                    <a:pt x="1" y="856"/>
                    <a:pt x="81" y="896"/>
                    <a:pt x="200" y="956"/>
                  </a:cubicBezTo>
                  <a:cubicBezTo>
                    <a:pt x="299" y="956"/>
                    <a:pt x="339" y="916"/>
                    <a:pt x="419" y="876"/>
                  </a:cubicBezTo>
                  <a:cubicBezTo>
                    <a:pt x="817" y="657"/>
                    <a:pt x="1214" y="459"/>
                    <a:pt x="1632" y="319"/>
                  </a:cubicBezTo>
                  <a:cubicBezTo>
                    <a:pt x="1692" y="240"/>
                    <a:pt x="1771" y="120"/>
                    <a:pt x="1811" y="21"/>
                  </a:cubicBezTo>
                  <a:cubicBezTo>
                    <a:pt x="1793" y="16"/>
                    <a:pt x="1775" y="14"/>
                    <a:pt x="1757" y="14"/>
                  </a:cubicBezTo>
                  <a:cubicBezTo>
                    <a:pt x="1612" y="14"/>
                    <a:pt x="1467" y="143"/>
                    <a:pt x="1322" y="143"/>
                  </a:cubicBezTo>
                  <a:cubicBezTo>
                    <a:pt x="1246" y="143"/>
                    <a:pt x="1171" y="108"/>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
            <p:cNvSpPr/>
            <p:nvPr/>
          </p:nvSpPr>
          <p:spPr>
            <a:xfrm>
              <a:off x="5342975" y="1892200"/>
              <a:ext cx="27375" cy="17800"/>
            </a:xfrm>
            <a:custGeom>
              <a:avLst/>
              <a:gdLst/>
              <a:ahLst/>
              <a:cxnLst/>
              <a:rect l="l" t="t" r="r" b="b"/>
              <a:pathLst>
                <a:path w="1095" h="712" extrusionOk="0">
                  <a:moveTo>
                    <a:pt x="836" y="0"/>
                  </a:moveTo>
                  <a:cubicBezTo>
                    <a:pt x="517" y="179"/>
                    <a:pt x="179" y="358"/>
                    <a:pt x="0" y="696"/>
                  </a:cubicBezTo>
                  <a:cubicBezTo>
                    <a:pt x="44" y="707"/>
                    <a:pt x="86" y="712"/>
                    <a:pt x="127" y="712"/>
                  </a:cubicBezTo>
                  <a:cubicBezTo>
                    <a:pt x="466" y="712"/>
                    <a:pt x="677" y="374"/>
                    <a:pt x="1015" y="338"/>
                  </a:cubicBezTo>
                  <a:cubicBezTo>
                    <a:pt x="1074" y="299"/>
                    <a:pt x="1094" y="259"/>
                    <a:pt x="1035" y="199"/>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
            <p:cNvSpPr/>
            <p:nvPr/>
          </p:nvSpPr>
          <p:spPr>
            <a:xfrm>
              <a:off x="5395175" y="1866825"/>
              <a:ext cx="8500" cy="4500"/>
            </a:xfrm>
            <a:custGeom>
              <a:avLst/>
              <a:gdLst/>
              <a:ahLst/>
              <a:cxnLst/>
              <a:rect l="l" t="t" r="r" b="b"/>
              <a:pathLst>
                <a:path w="340" h="180" extrusionOk="0">
                  <a:moveTo>
                    <a:pt x="339" y="1"/>
                  </a:moveTo>
                  <a:cubicBezTo>
                    <a:pt x="240" y="1"/>
                    <a:pt x="140" y="21"/>
                    <a:pt x="41" y="21"/>
                  </a:cubicBezTo>
                  <a:cubicBezTo>
                    <a:pt x="21" y="80"/>
                    <a:pt x="1" y="120"/>
                    <a:pt x="21" y="180"/>
                  </a:cubicBezTo>
                  <a:cubicBezTo>
                    <a:pt x="140" y="180"/>
                    <a:pt x="279" y="12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
            <p:cNvSpPr/>
            <p:nvPr/>
          </p:nvSpPr>
          <p:spPr>
            <a:xfrm>
              <a:off x="5390700" y="1871300"/>
              <a:ext cx="4500" cy="3500"/>
            </a:xfrm>
            <a:custGeom>
              <a:avLst/>
              <a:gdLst/>
              <a:ahLst/>
              <a:cxnLst/>
              <a:rect l="l" t="t" r="r" b="b"/>
              <a:pathLst>
                <a:path w="180" h="140" extrusionOk="0">
                  <a:moveTo>
                    <a:pt x="180" y="1"/>
                  </a:moveTo>
                  <a:cubicBezTo>
                    <a:pt x="81" y="1"/>
                    <a:pt x="21" y="41"/>
                    <a:pt x="1" y="140"/>
                  </a:cubicBezTo>
                  <a:cubicBezTo>
                    <a:pt x="61" y="100"/>
                    <a:pt x="120" y="4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
            <p:cNvSpPr/>
            <p:nvPr/>
          </p:nvSpPr>
          <p:spPr>
            <a:xfrm>
              <a:off x="5273350" y="1795225"/>
              <a:ext cx="40800" cy="30550"/>
            </a:xfrm>
            <a:custGeom>
              <a:avLst/>
              <a:gdLst/>
              <a:ahLst/>
              <a:cxnLst/>
              <a:rect l="l" t="t" r="r" b="b"/>
              <a:pathLst>
                <a:path w="1632" h="1222" extrusionOk="0">
                  <a:moveTo>
                    <a:pt x="1631" y="0"/>
                  </a:moveTo>
                  <a:lnTo>
                    <a:pt x="1631" y="0"/>
                  </a:lnTo>
                  <a:cubicBezTo>
                    <a:pt x="1114" y="438"/>
                    <a:pt x="597" y="497"/>
                    <a:pt x="179" y="776"/>
                  </a:cubicBezTo>
                  <a:cubicBezTo>
                    <a:pt x="120" y="836"/>
                    <a:pt x="40" y="895"/>
                    <a:pt x="0" y="975"/>
                  </a:cubicBezTo>
                  <a:cubicBezTo>
                    <a:pt x="20" y="1035"/>
                    <a:pt x="20" y="1074"/>
                    <a:pt x="20" y="1154"/>
                  </a:cubicBezTo>
                  <a:cubicBezTo>
                    <a:pt x="67" y="1201"/>
                    <a:pt x="114" y="1221"/>
                    <a:pt x="161" y="1221"/>
                  </a:cubicBezTo>
                  <a:cubicBezTo>
                    <a:pt x="214" y="1221"/>
                    <a:pt x="266" y="1196"/>
                    <a:pt x="319" y="1154"/>
                  </a:cubicBezTo>
                  <a:cubicBezTo>
                    <a:pt x="398" y="1074"/>
                    <a:pt x="438" y="1035"/>
                    <a:pt x="517" y="975"/>
                  </a:cubicBezTo>
                  <a:cubicBezTo>
                    <a:pt x="597" y="836"/>
                    <a:pt x="776" y="875"/>
                    <a:pt x="876" y="776"/>
                  </a:cubicBezTo>
                  <a:cubicBezTo>
                    <a:pt x="1114" y="577"/>
                    <a:pt x="1492" y="497"/>
                    <a:pt x="1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
            <p:cNvSpPr/>
            <p:nvPr/>
          </p:nvSpPr>
          <p:spPr>
            <a:xfrm>
              <a:off x="5277825" y="1797200"/>
              <a:ext cx="8975" cy="7975"/>
            </a:xfrm>
            <a:custGeom>
              <a:avLst/>
              <a:gdLst/>
              <a:ahLst/>
              <a:cxnLst/>
              <a:rect l="l" t="t" r="r" b="b"/>
              <a:pathLst>
                <a:path w="359" h="319" extrusionOk="0">
                  <a:moveTo>
                    <a:pt x="159" y="1"/>
                  </a:moveTo>
                  <a:cubicBezTo>
                    <a:pt x="20" y="60"/>
                    <a:pt x="0" y="180"/>
                    <a:pt x="20" y="319"/>
                  </a:cubicBezTo>
                  <a:cubicBezTo>
                    <a:pt x="140" y="319"/>
                    <a:pt x="259" y="279"/>
                    <a:pt x="358" y="180"/>
                  </a:cubicBezTo>
                  <a:cubicBezTo>
                    <a:pt x="299" y="120"/>
                    <a:pt x="239" y="4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
            <p:cNvSpPr/>
            <p:nvPr/>
          </p:nvSpPr>
          <p:spPr>
            <a:xfrm>
              <a:off x="5274350" y="1823575"/>
              <a:ext cx="7475" cy="3025"/>
            </a:xfrm>
            <a:custGeom>
              <a:avLst/>
              <a:gdLst/>
              <a:ahLst/>
              <a:cxnLst/>
              <a:rect l="l" t="t" r="r" b="b"/>
              <a:pathLst>
                <a:path w="299" h="121" extrusionOk="0">
                  <a:moveTo>
                    <a:pt x="0" y="0"/>
                  </a:moveTo>
                  <a:cubicBezTo>
                    <a:pt x="38" y="90"/>
                    <a:pt x="75" y="121"/>
                    <a:pt x="113" y="121"/>
                  </a:cubicBezTo>
                  <a:cubicBezTo>
                    <a:pt x="175" y="121"/>
                    <a:pt x="236" y="37"/>
                    <a:pt x="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5"/>
            <p:cNvSpPr/>
            <p:nvPr/>
          </p:nvSpPr>
          <p:spPr>
            <a:xfrm>
              <a:off x="5286275" y="1814125"/>
              <a:ext cx="8975" cy="4975"/>
            </a:xfrm>
            <a:custGeom>
              <a:avLst/>
              <a:gdLst/>
              <a:ahLst/>
              <a:cxnLst/>
              <a:rect l="l" t="t" r="r" b="b"/>
              <a:pathLst>
                <a:path w="359" h="199" extrusionOk="0">
                  <a:moveTo>
                    <a:pt x="359" y="0"/>
                  </a:moveTo>
                  <a:cubicBezTo>
                    <a:pt x="199" y="0"/>
                    <a:pt x="80" y="40"/>
                    <a:pt x="0" y="199"/>
                  </a:cubicBezTo>
                  <a:cubicBezTo>
                    <a:pt x="160" y="199"/>
                    <a:pt x="279" y="139"/>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5"/>
            <p:cNvSpPr/>
            <p:nvPr/>
          </p:nvSpPr>
          <p:spPr>
            <a:xfrm>
              <a:off x="5290750" y="1797700"/>
              <a:ext cx="6000" cy="4000"/>
            </a:xfrm>
            <a:custGeom>
              <a:avLst/>
              <a:gdLst/>
              <a:ahLst/>
              <a:cxnLst/>
              <a:rect l="l" t="t" r="r" b="b"/>
              <a:pathLst>
                <a:path w="240" h="160" extrusionOk="0">
                  <a:moveTo>
                    <a:pt x="239" y="1"/>
                  </a:moveTo>
                  <a:cubicBezTo>
                    <a:pt x="140" y="1"/>
                    <a:pt x="40" y="60"/>
                    <a:pt x="1" y="160"/>
                  </a:cubicBezTo>
                  <a:cubicBezTo>
                    <a:pt x="80" y="100"/>
                    <a:pt x="180" y="6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5"/>
            <p:cNvSpPr/>
            <p:nvPr/>
          </p:nvSpPr>
          <p:spPr>
            <a:xfrm>
              <a:off x="5281800" y="1819075"/>
              <a:ext cx="5000" cy="4525"/>
            </a:xfrm>
            <a:custGeom>
              <a:avLst/>
              <a:gdLst/>
              <a:ahLst/>
              <a:cxnLst/>
              <a:rect l="l" t="t" r="r" b="b"/>
              <a:pathLst>
                <a:path w="200" h="181" extrusionOk="0">
                  <a:moveTo>
                    <a:pt x="199" y="1"/>
                  </a:moveTo>
                  <a:lnTo>
                    <a:pt x="199" y="1"/>
                  </a:lnTo>
                  <a:cubicBezTo>
                    <a:pt x="140" y="81"/>
                    <a:pt x="80" y="120"/>
                    <a:pt x="0" y="180"/>
                  </a:cubicBezTo>
                  <a:cubicBezTo>
                    <a:pt x="100" y="14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
            <p:cNvSpPr/>
            <p:nvPr/>
          </p:nvSpPr>
          <p:spPr>
            <a:xfrm>
              <a:off x="5408125" y="1871300"/>
              <a:ext cx="8975" cy="4000"/>
            </a:xfrm>
            <a:custGeom>
              <a:avLst/>
              <a:gdLst/>
              <a:ahLst/>
              <a:cxnLst/>
              <a:rect l="l" t="t" r="r" b="b"/>
              <a:pathLst>
                <a:path w="359" h="160" extrusionOk="0">
                  <a:moveTo>
                    <a:pt x="358" y="1"/>
                  </a:moveTo>
                  <a:cubicBezTo>
                    <a:pt x="199" y="1"/>
                    <a:pt x="80" y="21"/>
                    <a:pt x="0" y="160"/>
                  </a:cubicBezTo>
                  <a:cubicBezTo>
                    <a:pt x="159" y="160"/>
                    <a:pt x="279" y="12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
            <p:cNvSpPr/>
            <p:nvPr/>
          </p:nvSpPr>
          <p:spPr>
            <a:xfrm>
              <a:off x="5433975" y="1942800"/>
              <a:ext cx="79100" cy="53850"/>
            </a:xfrm>
            <a:custGeom>
              <a:avLst/>
              <a:gdLst/>
              <a:ahLst/>
              <a:cxnLst/>
              <a:rect l="l" t="t" r="r" b="b"/>
              <a:pathLst>
                <a:path w="3164" h="2154" extrusionOk="0">
                  <a:moveTo>
                    <a:pt x="2975" y="0"/>
                  </a:moveTo>
                  <a:cubicBezTo>
                    <a:pt x="2920" y="0"/>
                    <a:pt x="2865" y="35"/>
                    <a:pt x="2805" y="105"/>
                  </a:cubicBezTo>
                  <a:cubicBezTo>
                    <a:pt x="1970" y="821"/>
                    <a:pt x="975" y="1278"/>
                    <a:pt x="1" y="1816"/>
                  </a:cubicBezTo>
                  <a:cubicBezTo>
                    <a:pt x="1" y="1955"/>
                    <a:pt x="60" y="2074"/>
                    <a:pt x="180" y="2154"/>
                  </a:cubicBezTo>
                  <a:cubicBezTo>
                    <a:pt x="498" y="1995"/>
                    <a:pt x="856" y="1776"/>
                    <a:pt x="1174" y="1617"/>
                  </a:cubicBezTo>
                  <a:cubicBezTo>
                    <a:pt x="1274" y="1597"/>
                    <a:pt x="1333" y="1517"/>
                    <a:pt x="1373" y="1418"/>
                  </a:cubicBezTo>
                  <a:cubicBezTo>
                    <a:pt x="1970" y="1040"/>
                    <a:pt x="2666" y="821"/>
                    <a:pt x="3164" y="324"/>
                  </a:cubicBezTo>
                  <a:cubicBezTo>
                    <a:pt x="3164" y="244"/>
                    <a:pt x="3144" y="164"/>
                    <a:pt x="3144" y="105"/>
                  </a:cubicBezTo>
                  <a:cubicBezTo>
                    <a:pt x="3084" y="35"/>
                    <a:pt x="3029" y="0"/>
                    <a:pt x="2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5"/>
            <p:cNvSpPr/>
            <p:nvPr/>
          </p:nvSpPr>
          <p:spPr>
            <a:xfrm>
              <a:off x="5503100" y="1936550"/>
              <a:ext cx="13950" cy="8875"/>
            </a:xfrm>
            <a:custGeom>
              <a:avLst/>
              <a:gdLst/>
              <a:ahLst/>
              <a:cxnLst/>
              <a:rect l="l" t="t" r="r" b="b"/>
              <a:pathLst>
                <a:path w="558" h="355" extrusionOk="0">
                  <a:moveTo>
                    <a:pt x="328" y="0"/>
                  </a:moveTo>
                  <a:cubicBezTo>
                    <a:pt x="280" y="0"/>
                    <a:pt x="228" y="8"/>
                    <a:pt x="180" y="17"/>
                  </a:cubicBezTo>
                  <a:cubicBezTo>
                    <a:pt x="140" y="116"/>
                    <a:pt x="60" y="255"/>
                    <a:pt x="1" y="355"/>
                  </a:cubicBezTo>
                  <a:lnTo>
                    <a:pt x="359" y="355"/>
                  </a:lnTo>
                  <a:cubicBezTo>
                    <a:pt x="458" y="275"/>
                    <a:pt x="558" y="176"/>
                    <a:pt x="478" y="76"/>
                  </a:cubicBezTo>
                  <a:cubicBezTo>
                    <a:pt x="455" y="17"/>
                    <a:pt x="396"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5"/>
            <p:cNvSpPr/>
            <p:nvPr/>
          </p:nvSpPr>
          <p:spPr>
            <a:xfrm>
              <a:off x="5269375" y="1848925"/>
              <a:ext cx="20900" cy="12450"/>
            </a:xfrm>
            <a:custGeom>
              <a:avLst/>
              <a:gdLst/>
              <a:ahLst/>
              <a:cxnLst/>
              <a:rect l="l" t="t" r="r" b="b"/>
              <a:pathLst>
                <a:path w="836" h="498" extrusionOk="0">
                  <a:moveTo>
                    <a:pt x="478" y="1"/>
                  </a:moveTo>
                  <a:cubicBezTo>
                    <a:pt x="378" y="100"/>
                    <a:pt x="279" y="180"/>
                    <a:pt x="159" y="239"/>
                  </a:cubicBezTo>
                  <a:cubicBezTo>
                    <a:pt x="100" y="299"/>
                    <a:pt x="0" y="379"/>
                    <a:pt x="80" y="438"/>
                  </a:cubicBezTo>
                  <a:cubicBezTo>
                    <a:pt x="119" y="498"/>
                    <a:pt x="239" y="478"/>
                    <a:pt x="299" y="498"/>
                  </a:cubicBezTo>
                  <a:cubicBezTo>
                    <a:pt x="438" y="279"/>
                    <a:pt x="676" y="279"/>
                    <a:pt x="836" y="140"/>
                  </a:cubicBezTo>
                  <a:cubicBezTo>
                    <a:pt x="756" y="20"/>
                    <a:pt x="597" y="20"/>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
            <p:cNvSpPr/>
            <p:nvPr/>
          </p:nvSpPr>
          <p:spPr>
            <a:xfrm>
              <a:off x="5324075" y="1819075"/>
              <a:ext cx="6000" cy="3025"/>
            </a:xfrm>
            <a:custGeom>
              <a:avLst/>
              <a:gdLst/>
              <a:ahLst/>
              <a:cxnLst/>
              <a:rect l="l" t="t" r="r" b="b"/>
              <a:pathLst>
                <a:path w="240" h="121" extrusionOk="0">
                  <a:moveTo>
                    <a:pt x="60" y="1"/>
                  </a:moveTo>
                  <a:cubicBezTo>
                    <a:pt x="60" y="41"/>
                    <a:pt x="40" y="100"/>
                    <a:pt x="0" y="120"/>
                  </a:cubicBezTo>
                  <a:cubicBezTo>
                    <a:pt x="80" y="100"/>
                    <a:pt x="159" y="41"/>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
            <p:cNvSpPr/>
            <p:nvPr/>
          </p:nvSpPr>
          <p:spPr>
            <a:xfrm>
              <a:off x="5686125" y="1792725"/>
              <a:ext cx="64175" cy="44300"/>
            </a:xfrm>
            <a:custGeom>
              <a:avLst/>
              <a:gdLst/>
              <a:ahLst/>
              <a:cxnLst/>
              <a:rect l="l" t="t" r="r" b="b"/>
              <a:pathLst>
                <a:path w="2567" h="1772" extrusionOk="0">
                  <a:moveTo>
                    <a:pt x="2407" y="1"/>
                  </a:moveTo>
                  <a:cubicBezTo>
                    <a:pt x="1532" y="399"/>
                    <a:pt x="796" y="1055"/>
                    <a:pt x="0" y="1592"/>
                  </a:cubicBezTo>
                  <a:lnTo>
                    <a:pt x="179" y="1771"/>
                  </a:lnTo>
                  <a:cubicBezTo>
                    <a:pt x="299" y="1692"/>
                    <a:pt x="398" y="1652"/>
                    <a:pt x="517" y="1592"/>
                  </a:cubicBezTo>
                  <a:cubicBezTo>
                    <a:pt x="677" y="1473"/>
                    <a:pt x="836" y="1353"/>
                    <a:pt x="1015" y="1214"/>
                  </a:cubicBezTo>
                  <a:cubicBezTo>
                    <a:pt x="1114" y="1135"/>
                    <a:pt x="1273" y="1154"/>
                    <a:pt x="1353" y="1055"/>
                  </a:cubicBezTo>
                  <a:cubicBezTo>
                    <a:pt x="1413" y="995"/>
                    <a:pt x="1492" y="956"/>
                    <a:pt x="1532" y="896"/>
                  </a:cubicBezTo>
                  <a:lnTo>
                    <a:pt x="1572" y="876"/>
                  </a:lnTo>
                  <a:cubicBezTo>
                    <a:pt x="1771" y="458"/>
                    <a:pt x="2228" y="438"/>
                    <a:pt x="2566" y="160"/>
                  </a:cubicBezTo>
                  <a:lnTo>
                    <a:pt x="24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
            <p:cNvSpPr/>
            <p:nvPr/>
          </p:nvSpPr>
          <p:spPr>
            <a:xfrm>
              <a:off x="5668225" y="1839975"/>
              <a:ext cx="8975" cy="5000"/>
            </a:xfrm>
            <a:custGeom>
              <a:avLst/>
              <a:gdLst/>
              <a:ahLst/>
              <a:cxnLst/>
              <a:rect l="l" t="t" r="r" b="b"/>
              <a:pathLst>
                <a:path w="359" h="200" extrusionOk="0">
                  <a:moveTo>
                    <a:pt x="358" y="0"/>
                  </a:moveTo>
                  <a:lnTo>
                    <a:pt x="358" y="0"/>
                  </a:lnTo>
                  <a:cubicBezTo>
                    <a:pt x="219" y="40"/>
                    <a:pt x="60" y="40"/>
                    <a:pt x="0" y="199"/>
                  </a:cubicBezTo>
                  <a:cubicBezTo>
                    <a:pt x="139" y="180"/>
                    <a:pt x="298" y="18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
            <p:cNvSpPr/>
            <p:nvPr/>
          </p:nvSpPr>
          <p:spPr>
            <a:xfrm>
              <a:off x="5330050" y="1853400"/>
              <a:ext cx="8475" cy="4000"/>
            </a:xfrm>
            <a:custGeom>
              <a:avLst/>
              <a:gdLst/>
              <a:ahLst/>
              <a:cxnLst/>
              <a:rect l="l" t="t" r="r" b="b"/>
              <a:pathLst>
                <a:path w="339" h="160" extrusionOk="0">
                  <a:moveTo>
                    <a:pt x="0" y="1"/>
                  </a:moveTo>
                  <a:lnTo>
                    <a:pt x="0" y="160"/>
                  </a:lnTo>
                  <a:lnTo>
                    <a:pt x="338" y="160"/>
                  </a:lnTo>
                  <a:cubicBezTo>
                    <a:pt x="259" y="20"/>
                    <a:pt x="139" y="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
            <p:cNvSpPr/>
            <p:nvPr/>
          </p:nvSpPr>
          <p:spPr>
            <a:xfrm>
              <a:off x="5554825" y="1905275"/>
              <a:ext cx="22400" cy="16775"/>
            </a:xfrm>
            <a:custGeom>
              <a:avLst/>
              <a:gdLst/>
              <a:ahLst/>
              <a:cxnLst/>
              <a:rect l="l" t="t" r="r" b="b"/>
              <a:pathLst>
                <a:path w="896" h="671" extrusionOk="0">
                  <a:moveTo>
                    <a:pt x="776" y="0"/>
                  </a:moveTo>
                  <a:cubicBezTo>
                    <a:pt x="494" y="0"/>
                    <a:pt x="265" y="230"/>
                    <a:pt x="20" y="352"/>
                  </a:cubicBezTo>
                  <a:lnTo>
                    <a:pt x="20" y="532"/>
                  </a:lnTo>
                  <a:cubicBezTo>
                    <a:pt x="1" y="571"/>
                    <a:pt x="1" y="631"/>
                    <a:pt x="1" y="671"/>
                  </a:cubicBezTo>
                  <a:cubicBezTo>
                    <a:pt x="120" y="631"/>
                    <a:pt x="259" y="591"/>
                    <a:pt x="378" y="551"/>
                  </a:cubicBezTo>
                  <a:cubicBezTo>
                    <a:pt x="577" y="412"/>
                    <a:pt x="796" y="253"/>
                    <a:pt x="896" y="14"/>
                  </a:cubicBezTo>
                  <a:cubicBezTo>
                    <a:pt x="855" y="5"/>
                    <a:pt x="815" y="0"/>
                    <a:pt x="7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
            <p:cNvSpPr/>
            <p:nvPr/>
          </p:nvSpPr>
          <p:spPr>
            <a:xfrm>
              <a:off x="5577200" y="1903375"/>
              <a:ext cx="4500" cy="2275"/>
            </a:xfrm>
            <a:custGeom>
              <a:avLst/>
              <a:gdLst/>
              <a:ahLst/>
              <a:cxnLst/>
              <a:rect l="l" t="t" r="r" b="b"/>
              <a:pathLst>
                <a:path w="180" h="91" extrusionOk="0">
                  <a:moveTo>
                    <a:pt x="90" y="0"/>
                  </a:moveTo>
                  <a:cubicBezTo>
                    <a:pt x="59" y="0"/>
                    <a:pt x="33" y="37"/>
                    <a:pt x="1" y="90"/>
                  </a:cubicBezTo>
                  <a:lnTo>
                    <a:pt x="180" y="90"/>
                  </a:lnTo>
                  <a:cubicBezTo>
                    <a:pt x="143" y="26"/>
                    <a:pt x="115" y="0"/>
                    <a:pt x="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
            <p:cNvSpPr/>
            <p:nvPr/>
          </p:nvSpPr>
          <p:spPr>
            <a:xfrm>
              <a:off x="5232200" y="2021025"/>
              <a:ext cx="24250" cy="84550"/>
            </a:xfrm>
            <a:custGeom>
              <a:avLst/>
              <a:gdLst/>
              <a:ahLst/>
              <a:cxnLst/>
              <a:rect l="l" t="t" r="r" b="b"/>
              <a:pathLst>
                <a:path w="970" h="3382" extrusionOk="0">
                  <a:moveTo>
                    <a:pt x="210" y="0"/>
                  </a:moveTo>
                  <a:cubicBezTo>
                    <a:pt x="26" y="0"/>
                    <a:pt x="0" y="164"/>
                    <a:pt x="75" y="417"/>
                  </a:cubicBezTo>
                  <a:lnTo>
                    <a:pt x="115" y="477"/>
                  </a:lnTo>
                  <a:cubicBezTo>
                    <a:pt x="154" y="517"/>
                    <a:pt x="154" y="556"/>
                    <a:pt x="95" y="596"/>
                  </a:cubicBezTo>
                  <a:lnTo>
                    <a:pt x="95" y="2307"/>
                  </a:lnTo>
                  <a:cubicBezTo>
                    <a:pt x="274" y="2446"/>
                    <a:pt x="194" y="2665"/>
                    <a:pt x="274" y="2844"/>
                  </a:cubicBezTo>
                  <a:cubicBezTo>
                    <a:pt x="433" y="2983"/>
                    <a:pt x="333" y="3202"/>
                    <a:pt x="433" y="3381"/>
                  </a:cubicBezTo>
                  <a:cubicBezTo>
                    <a:pt x="473" y="3381"/>
                    <a:pt x="552" y="3361"/>
                    <a:pt x="592" y="3361"/>
                  </a:cubicBezTo>
                  <a:cubicBezTo>
                    <a:pt x="592" y="3043"/>
                    <a:pt x="632" y="2685"/>
                    <a:pt x="612" y="2347"/>
                  </a:cubicBezTo>
                  <a:cubicBezTo>
                    <a:pt x="592" y="2068"/>
                    <a:pt x="592" y="1810"/>
                    <a:pt x="791" y="1611"/>
                  </a:cubicBezTo>
                  <a:cubicBezTo>
                    <a:pt x="811" y="1491"/>
                    <a:pt x="970" y="1392"/>
                    <a:pt x="791" y="1273"/>
                  </a:cubicBezTo>
                  <a:cubicBezTo>
                    <a:pt x="254" y="974"/>
                    <a:pt x="512" y="477"/>
                    <a:pt x="453" y="59"/>
                  </a:cubicBezTo>
                  <a:cubicBezTo>
                    <a:pt x="352" y="19"/>
                    <a:pt x="272" y="0"/>
                    <a:pt x="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5"/>
            <p:cNvSpPr/>
            <p:nvPr/>
          </p:nvSpPr>
          <p:spPr>
            <a:xfrm>
              <a:off x="5255950" y="2097100"/>
              <a:ext cx="12950" cy="8025"/>
            </a:xfrm>
            <a:custGeom>
              <a:avLst/>
              <a:gdLst/>
              <a:ahLst/>
              <a:cxnLst/>
              <a:rect l="l" t="t" r="r" b="b"/>
              <a:pathLst>
                <a:path w="518" h="321" extrusionOk="0">
                  <a:moveTo>
                    <a:pt x="517" y="0"/>
                  </a:moveTo>
                  <a:cubicBezTo>
                    <a:pt x="279" y="0"/>
                    <a:pt x="99" y="119"/>
                    <a:pt x="0" y="318"/>
                  </a:cubicBezTo>
                  <a:cubicBezTo>
                    <a:pt x="17" y="320"/>
                    <a:pt x="34" y="320"/>
                    <a:pt x="51" y="320"/>
                  </a:cubicBezTo>
                  <a:cubicBezTo>
                    <a:pt x="264" y="320"/>
                    <a:pt x="425" y="203"/>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5"/>
            <p:cNvSpPr/>
            <p:nvPr/>
          </p:nvSpPr>
          <p:spPr>
            <a:xfrm>
              <a:off x="5250975" y="2105050"/>
              <a:ext cx="5000" cy="4500"/>
            </a:xfrm>
            <a:custGeom>
              <a:avLst/>
              <a:gdLst/>
              <a:ahLst/>
              <a:cxnLst/>
              <a:rect l="l" t="t" r="r" b="b"/>
              <a:pathLst>
                <a:path w="200" h="180" extrusionOk="0">
                  <a:moveTo>
                    <a:pt x="199" y="0"/>
                  </a:moveTo>
                  <a:lnTo>
                    <a:pt x="199" y="0"/>
                  </a:lnTo>
                  <a:cubicBezTo>
                    <a:pt x="119" y="40"/>
                    <a:pt x="40" y="12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
            <p:cNvSpPr/>
            <p:nvPr/>
          </p:nvSpPr>
          <p:spPr>
            <a:xfrm>
              <a:off x="5268875" y="2092600"/>
              <a:ext cx="4500" cy="4525"/>
            </a:xfrm>
            <a:custGeom>
              <a:avLst/>
              <a:gdLst/>
              <a:ahLst/>
              <a:cxnLst/>
              <a:rect l="l" t="t" r="r" b="b"/>
              <a:pathLst>
                <a:path w="180" h="181" extrusionOk="0">
                  <a:moveTo>
                    <a:pt x="179" y="1"/>
                  </a:moveTo>
                  <a:cubicBezTo>
                    <a:pt x="149" y="21"/>
                    <a:pt x="125" y="51"/>
                    <a:pt x="97" y="83"/>
                  </a:cubicBezTo>
                  <a:lnTo>
                    <a:pt x="97" y="83"/>
                  </a:lnTo>
                  <a:lnTo>
                    <a:pt x="179" y="1"/>
                  </a:lnTo>
                  <a:close/>
                  <a:moveTo>
                    <a:pt x="97" y="83"/>
                  </a:moveTo>
                  <a:lnTo>
                    <a:pt x="0" y="180"/>
                  </a:lnTo>
                  <a:cubicBezTo>
                    <a:pt x="40" y="150"/>
                    <a:pt x="70" y="115"/>
                    <a:pt x="97" y="8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
            <p:cNvSpPr/>
            <p:nvPr/>
          </p:nvSpPr>
          <p:spPr>
            <a:xfrm>
              <a:off x="5386225" y="1694250"/>
              <a:ext cx="6000" cy="3525"/>
            </a:xfrm>
            <a:custGeom>
              <a:avLst/>
              <a:gdLst/>
              <a:ahLst/>
              <a:cxnLst/>
              <a:rect l="l" t="t" r="r" b="b"/>
              <a:pathLst>
                <a:path w="240" h="141" extrusionOk="0">
                  <a:moveTo>
                    <a:pt x="240" y="1"/>
                  </a:moveTo>
                  <a:cubicBezTo>
                    <a:pt x="140" y="1"/>
                    <a:pt x="61" y="41"/>
                    <a:pt x="1" y="140"/>
                  </a:cubicBezTo>
                  <a:cubicBezTo>
                    <a:pt x="61" y="120"/>
                    <a:pt x="100" y="120"/>
                    <a:pt x="160" y="120"/>
                  </a:cubicBezTo>
                  <a:cubicBezTo>
                    <a:pt x="180" y="61"/>
                    <a:pt x="200" y="21"/>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
            <p:cNvSpPr/>
            <p:nvPr/>
          </p:nvSpPr>
          <p:spPr>
            <a:xfrm>
              <a:off x="5382250" y="1697250"/>
              <a:ext cx="4000" cy="4000"/>
            </a:xfrm>
            <a:custGeom>
              <a:avLst/>
              <a:gdLst/>
              <a:ahLst/>
              <a:cxnLst/>
              <a:rect l="l" t="t" r="r" b="b"/>
              <a:pathLst>
                <a:path w="160" h="160" extrusionOk="0">
                  <a:moveTo>
                    <a:pt x="160" y="0"/>
                  </a:moveTo>
                  <a:lnTo>
                    <a:pt x="1" y="159"/>
                  </a:lnTo>
                  <a:cubicBezTo>
                    <a:pt x="41" y="159"/>
                    <a:pt x="80" y="159"/>
                    <a:pt x="140" y="140"/>
                  </a:cubicBezTo>
                  <a:cubicBezTo>
                    <a:pt x="140" y="100"/>
                    <a:pt x="160" y="4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
            <p:cNvSpPr/>
            <p:nvPr/>
          </p:nvSpPr>
          <p:spPr>
            <a:xfrm>
              <a:off x="5383250" y="2018025"/>
              <a:ext cx="13450" cy="9475"/>
            </a:xfrm>
            <a:custGeom>
              <a:avLst/>
              <a:gdLst/>
              <a:ahLst/>
              <a:cxnLst/>
              <a:rect l="l" t="t" r="r" b="b"/>
              <a:pathLst>
                <a:path w="538" h="379" extrusionOk="0">
                  <a:moveTo>
                    <a:pt x="478" y="0"/>
                  </a:moveTo>
                  <a:cubicBezTo>
                    <a:pt x="259" y="20"/>
                    <a:pt x="80" y="80"/>
                    <a:pt x="1" y="318"/>
                  </a:cubicBezTo>
                  <a:cubicBezTo>
                    <a:pt x="60" y="318"/>
                    <a:pt x="80" y="338"/>
                    <a:pt x="120" y="378"/>
                  </a:cubicBezTo>
                  <a:cubicBezTo>
                    <a:pt x="259" y="318"/>
                    <a:pt x="359" y="259"/>
                    <a:pt x="498" y="199"/>
                  </a:cubicBezTo>
                  <a:cubicBezTo>
                    <a:pt x="498" y="139"/>
                    <a:pt x="518" y="119"/>
                    <a:pt x="538" y="100"/>
                  </a:cubicBezTo>
                  <a:cubicBezTo>
                    <a:pt x="518" y="40"/>
                    <a:pt x="498" y="2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
            <p:cNvSpPr/>
            <p:nvPr/>
          </p:nvSpPr>
          <p:spPr>
            <a:xfrm>
              <a:off x="5403650" y="2005075"/>
              <a:ext cx="10950" cy="9600"/>
            </a:xfrm>
            <a:custGeom>
              <a:avLst/>
              <a:gdLst/>
              <a:ahLst/>
              <a:cxnLst/>
              <a:rect l="l" t="t" r="r" b="b"/>
              <a:pathLst>
                <a:path w="438" h="384" extrusionOk="0">
                  <a:moveTo>
                    <a:pt x="179" y="1"/>
                  </a:moveTo>
                  <a:cubicBezTo>
                    <a:pt x="139" y="21"/>
                    <a:pt x="80" y="21"/>
                    <a:pt x="40" y="21"/>
                  </a:cubicBezTo>
                  <a:cubicBezTo>
                    <a:pt x="0" y="160"/>
                    <a:pt x="40" y="279"/>
                    <a:pt x="179" y="339"/>
                  </a:cubicBezTo>
                  <a:cubicBezTo>
                    <a:pt x="199" y="369"/>
                    <a:pt x="229" y="384"/>
                    <a:pt x="261" y="384"/>
                  </a:cubicBezTo>
                  <a:cubicBezTo>
                    <a:pt x="294" y="384"/>
                    <a:pt x="328" y="369"/>
                    <a:pt x="358" y="339"/>
                  </a:cubicBezTo>
                  <a:cubicBezTo>
                    <a:pt x="398" y="319"/>
                    <a:pt x="438" y="259"/>
                    <a:pt x="398" y="200"/>
                  </a:cubicBezTo>
                  <a:cubicBezTo>
                    <a:pt x="358" y="120"/>
                    <a:pt x="259" y="80"/>
                    <a:pt x="179" y="41"/>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
            <p:cNvSpPr/>
            <p:nvPr/>
          </p:nvSpPr>
          <p:spPr>
            <a:xfrm>
              <a:off x="5407625" y="2013675"/>
              <a:ext cx="5000" cy="4375"/>
            </a:xfrm>
            <a:custGeom>
              <a:avLst/>
              <a:gdLst/>
              <a:ahLst/>
              <a:cxnLst/>
              <a:rect l="l" t="t" r="r" b="b"/>
              <a:pathLst>
                <a:path w="200" h="175" extrusionOk="0">
                  <a:moveTo>
                    <a:pt x="110" y="0"/>
                  </a:moveTo>
                  <a:cubicBezTo>
                    <a:pt x="80" y="0"/>
                    <a:pt x="50" y="5"/>
                    <a:pt x="20" y="15"/>
                  </a:cubicBezTo>
                  <a:cubicBezTo>
                    <a:pt x="20" y="75"/>
                    <a:pt x="0" y="114"/>
                    <a:pt x="0" y="174"/>
                  </a:cubicBezTo>
                  <a:cubicBezTo>
                    <a:pt x="100" y="174"/>
                    <a:pt x="179" y="114"/>
                    <a:pt x="199" y="15"/>
                  </a:cubicBezTo>
                  <a:cubicBezTo>
                    <a:pt x="169" y="5"/>
                    <a:pt x="140"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
            <p:cNvSpPr/>
            <p:nvPr/>
          </p:nvSpPr>
          <p:spPr>
            <a:xfrm>
              <a:off x="5395175" y="2016525"/>
              <a:ext cx="5500" cy="3200"/>
            </a:xfrm>
            <a:custGeom>
              <a:avLst/>
              <a:gdLst/>
              <a:ahLst/>
              <a:cxnLst/>
              <a:rect l="l" t="t" r="r" b="b"/>
              <a:pathLst>
                <a:path w="220" h="128" extrusionOk="0">
                  <a:moveTo>
                    <a:pt x="74" y="1"/>
                  </a:moveTo>
                  <a:cubicBezTo>
                    <a:pt x="48" y="1"/>
                    <a:pt x="23" y="21"/>
                    <a:pt x="1" y="80"/>
                  </a:cubicBezTo>
                  <a:cubicBezTo>
                    <a:pt x="23" y="113"/>
                    <a:pt x="51" y="128"/>
                    <a:pt x="88" y="128"/>
                  </a:cubicBezTo>
                  <a:cubicBezTo>
                    <a:pt x="119" y="128"/>
                    <a:pt x="155" y="118"/>
                    <a:pt x="200" y="100"/>
                  </a:cubicBezTo>
                  <a:lnTo>
                    <a:pt x="220" y="100"/>
                  </a:lnTo>
                  <a:cubicBezTo>
                    <a:pt x="170" y="62"/>
                    <a:pt x="119"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
            <p:cNvSpPr/>
            <p:nvPr/>
          </p:nvSpPr>
          <p:spPr>
            <a:xfrm>
              <a:off x="5290250" y="1751275"/>
              <a:ext cx="36325" cy="24075"/>
            </a:xfrm>
            <a:custGeom>
              <a:avLst/>
              <a:gdLst/>
              <a:ahLst/>
              <a:cxnLst/>
              <a:rect l="l" t="t" r="r" b="b"/>
              <a:pathLst>
                <a:path w="1453" h="963" extrusionOk="0">
                  <a:moveTo>
                    <a:pt x="1128" y="0"/>
                  </a:moveTo>
                  <a:cubicBezTo>
                    <a:pt x="746" y="0"/>
                    <a:pt x="470" y="286"/>
                    <a:pt x="160" y="505"/>
                  </a:cubicBezTo>
                  <a:cubicBezTo>
                    <a:pt x="100" y="545"/>
                    <a:pt x="40" y="624"/>
                    <a:pt x="21" y="704"/>
                  </a:cubicBezTo>
                  <a:cubicBezTo>
                    <a:pt x="21" y="744"/>
                    <a:pt x="1" y="763"/>
                    <a:pt x="1" y="823"/>
                  </a:cubicBezTo>
                  <a:cubicBezTo>
                    <a:pt x="21" y="863"/>
                    <a:pt x="21" y="923"/>
                    <a:pt x="21" y="962"/>
                  </a:cubicBezTo>
                  <a:cubicBezTo>
                    <a:pt x="617" y="962"/>
                    <a:pt x="936" y="505"/>
                    <a:pt x="1413" y="266"/>
                  </a:cubicBezTo>
                  <a:cubicBezTo>
                    <a:pt x="1453" y="127"/>
                    <a:pt x="1353" y="47"/>
                    <a:pt x="1234" y="8"/>
                  </a:cubicBezTo>
                  <a:cubicBezTo>
                    <a:pt x="1198" y="3"/>
                    <a:pt x="1162" y="0"/>
                    <a:pt x="1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
            <p:cNvSpPr/>
            <p:nvPr/>
          </p:nvSpPr>
          <p:spPr>
            <a:xfrm>
              <a:off x="5320100" y="1740025"/>
              <a:ext cx="27375" cy="17425"/>
            </a:xfrm>
            <a:custGeom>
              <a:avLst/>
              <a:gdLst/>
              <a:ahLst/>
              <a:cxnLst/>
              <a:rect l="l" t="t" r="r" b="b"/>
              <a:pathLst>
                <a:path w="1095" h="697" extrusionOk="0">
                  <a:moveTo>
                    <a:pt x="895" y="0"/>
                  </a:moveTo>
                  <a:cubicBezTo>
                    <a:pt x="796" y="0"/>
                    <a:pt x="696" y="20"/>
                    <a:pt x="597" y="60"/>
                  </a:cubicBezTo>
                  <a:cubicBezTo>
                    <a:pt x="517" y="159"/>
                    <a:pt x="398" y="199"/>
                    <a:pt x="259" y="199"/>
                  </a:cubicBezTo>
                  <a:cubicBezTo>
                    <a:pt x="139" y="259"/>
                    <a:pt x="0" y="298"/>
                    <a:pt x="20" y="497"/>
                  </a:cubicBezTo>
                  <a:lnTo>
                    <a:pt x="219" y="696"/>
                  </a:lnTo>
                  <a:cubicBezTo>
                    <a:pt x="318" y="657"/>
                    <a:pt x="438" y="597"/>
                    <a:pt x="557" y="557"/>
                  </a:cubicBezTo>
                  <a:cubicBezTo>
                    <a:pt x="696" y="477"/>
                    <a:pt x="796" y="418"/>
                    <a:pt x="915" y="358"/>
                  </a:cubicBezTo>
                  <a:lnTo>
                    <a:pt x="1094" y="179"/>
                  </a:lnTo>
                  <a:cubicBezTo>
                    <a:pt x="1015" y="119"/>
                    <a:pt x="955" y="6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5"/>
            <p:cNvSpPr/>
            <p:nvPr/>
          </p:nvSpPr>
          <p:spPr>
            <a:xfrm>
              <a:off x="5286275" y="1774825"/>
              <a:ext cx="4500" cy="4000"/>
            </a:xfrm>
            <a:custGeom>
              <a:avLst/>
              <a:gdLst/>
              <a:ahLst/>
              <a:cxnLst/>
              <a:rect l="l" t="t" r="r" b="b"/>
              <a:pathLst>
                <a:path w="180" h="160" extrusionOk="0">
                  <a:moveTo>
                    <a:pt x="180" y="1"/>
                  </a:moveTo>
                  <a:lnTo>
                    <a:pt x="180" y="1"/>
                  </a:lnTo>
                  <a:cubicBezTo>
                    <a:pt x="100" y="20"/>
                    <a:pt x="20" y="80"/>
                    <a:pt x="0" y="160"/>
                  </a:cubicBezTo>
                  <a:cubicBezTo>
                    <a:pt x="60" y="100"/>
                    <a:pt x="100" y="8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5"/>
            <p:cNvSpPr/>
            <p:nvPr/>
          </p:nvSpPr>
          <p:spPr>
            <a:xfrm>
              <a:off x="5745800" y="1643825"/>
              <a:ext cx="5500" cy="5700"/>
            </a:xfrm>
            <a:custGeom>
              <a:avLst/>
              <a:gdLst/>
              <a:ahLst/>
              <a:cxnLst/>
              <a:rect l="l" t="t" r="r" b="b"/>
              <a:pathLst>
                <a:path w="220" h="228" extrusionOk="0">
                  <a:moveTo>
                    <a:pt x="114" y="1"/>
                  </a:moveTo>
                  <a:cubicBezTo>
                    <a:pt x="90" y="1"/>
                    <a:pt x="67" y="11"/>
                    <a:pt x="40" y="29"/>
                  </a:cubicBezTo>
                  <a:lnTo>
                    <a:pt x="40" y="49"/>
                  </a:lnTo>
                  <a:cubicBezTo>
                    <a:pt x="20" y="49"/>
                    <a:pt x="20" y="68"/>
                    <a:pt x="0" y="88"/>
                  </a:cubicBezTo>
                  <a:cubicBezTo>
                    <a:pt x="0" y="148"/>
                    <a:pt x="0" y="168"/>
                    <a:pt x="40" y="228"/>
                  </a:cubicBezTo>
                  <a:lnTo>
                    <a:pt x="219" y="49"/>
                  </a:lnTo>
                  <a:cubicBezTo>
                    <a:pt x="175" y="16"/>
                    <a:pt x="144"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5"/>
            <p:cNvSpPr/>
            <p:nvPr/>
          </p:nvSpPr>
          <p:spPr>
            <a:xfrm>
              <a:off x="5742800" y="1645025"/>
              <a:ext cx="4025" cy="4500"/>
            </a:xfrm>
            <a:custGeom>
              <a:avLst/>
              <a:gdLst/>
              <a:ahLst/>
              <a:cxnLst/>
              <a:rect l="l" t="t" r="r" b="b"/>
              <a:pathLst>
                <a:path w="161" h="180" extrusionOk="0">
                  <a:moveTo>
                    <a:pt x="1" y="1"/>
                  </a:moveTo>
                  <a:lnTo>
                    <a:pt x="1" y="180"/>
                  </a:lnTo>
                  <a:lnTo>
                    <a:pt x="160" y="180"/>
                  </a:lnTo>
                  <a:lnTo>
                    <a:pt x="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5"/>
            <p:cNvSpPr/>
            <p:nvPr/>
          </p:nvSpPr>
          <p:spPr>
            <a:xfrm>
              <a:off x="5421050" y="2001100"/>
              <a:ext cx="13450" cy="8975"/>
            </a:xfrm>
            <a:custGeom>
              <a:avLst/>
              <a:gdLst/>
              <a:ahLst/>
              <a:cxnLst/>
              <a:rect l="l" t="t" r="r" b="b"/>
              <a:pathLst>
                <a:path w="538" h="359" extrusionOk="0">
                  <a:moveTo>
                    <a:pt x="538" y="1"/>
                  </a:moveTo>
                  <a:cubicBezTo>
                    <a:pt x="279" y="1"/>
                    <a:pt x="100" y="120"/>
                    <a:pt x="0" y="359"/>
                  </a:cubicBezTo>
                  <a:cubicBezTo>
                    <a:pt x="259" y="359"/>
                    <a:pt x="438" y="220"/>
                    <a:pt x="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
            <p:cNvSpPr/>
            <p:nvPr/>
          </p:nvSpPr>
          <p:spPr>
            <a:xfrm>
              <a:off x="5408125" y="2006350"/>
              <a:ext cx="7975" cy="4775"/>
            </a:xfrm>
            <a:custGeom>
              <a:avLst/>
              <a:gdLst/>
              <a:ahLst/>
              <a:cxnLst/>
              <a:rect l="l" t="t" r="r" b="b"/>
              <a:pathLst>
                <a:path w="319" h="191" extrusionOk="0">
                  <a:moveTo>
                    <a:pt x="96" y="1"/>
                  </a:moveTo>
                  <a:cubicBezTo>
                    <a:pt x="64" y="1"/>
                    <a:pt x="31" y="4"/>
                    <a:pt x="0" y="10"/>
                  </a:cubicBezTo>
                  <a:cubicBezTo>
                    <a:pt x="80" y="69"/>
                    <a:pt x="120" y="109"/>
                    <a:pt x="199" y="169"/>
                  </a:cubicBezTo>
                  <a:cubicBezTo>
                    <a:pt x="230" y="184"/>
                    <a:pt x="251" y="190"/>
                    <a:pt x="268" y="190"/>
                  </a:cubicBezTo>
                  <a:cubicBezTo>
                    <a:pt x="294" y="190"/>
                    <a:pt x="306" y="173"/>
                    <a:pt x="318" y="149"/>
                  </a:cubicBezTo>
                  <a:cubicBezTo>
                    <a:pt x="274" y="31"/>
                    <a:pt x="187"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
            <p:cNvSpPr/>
            <p:nvPr/>
          </p:nvSpPr>
          <p:spPr>
            <a:xfrm>
              <a:off x="5412600" y="2009075"/>
              <a:ext cx="7975" cy="5975"/>
            </a:xfrm>
            <a:custGeom>
              <a:avLst/>
              <a:gdLst/>
              <a:ahLst/>
              <a:cxnLst/>
              <a:rect l="l" t="t" r="r" b="b"/>
              <a:pathLst>
                <a:path w="319" h="239" extrusionOk="0">
                  <a:moveTo>
                    <a:pt x="139" y="0"/>
                  </a:moveTo>
                  <a:cubicBezTo>
                    <a:pt x="120" y="40"/>
                    <a:pt x="80" y="60"/>
                    <a:pt x="20" y="60"/>
                  </a:cubicBezTo>
                  <a:cubicBezTo>
                    <a:pt x="0" y="99"/>
                    <a:pt x="0" y="159"/>
                    <a:pt x="0" y="239"/>
                  </a:cubicBezTo>
                  <a:cubicBezTo>
                    <a:pt x="100" y="239"/>
                    <a:pt x="219" y="199"/>
                    <a:pt x="319" y="199"/>
                  </a:cubicBezTo>
                  <a:lnTo>
                    <a:pt x="319" y="40"/>
                  </a:lnTo>
                  <a:cubicBezTo>
                    <a:pt x="279" y="0"/>
                    <a:pt x="199"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5"/>
            <p:cNvSpPr/>
            <p:nvPr/>
          </p:nvSpPr>
          <p:spPr>
            <a:xfrm>
              <a:off x="5248975" y="1978225"/>
              <a:ext cx="50250" cy="35350"/>
            </a:xfrm>
            <a:custGeom>
              <a:avLst/>
              <a:gdLst/>
              <a:ahLst/>
              <a:cxnLst/>
              <a:rect l="l" t="t" r="r" b="b"/>
              <a:pathLst>
                <a:path w="2010" h="1414" extrusionOk="0">
                  <a:moveTo>
                    <a:pt x="2010" y="1"/>
                  </a:moveTo>
                  <a:cubicBezTo>
                    <a:pt x="1473" y="100"/>
                    <a:pt x="1194" y="657"/>
                    <a:pt x="617" y="717"/>
                  </a:cubicBezTo>
                  <a:cubicBezTo>
                    <a:pt x="577" y="737"/>
                    <a:pt x="518" y="737"/>
                    <a:pt x="478" y="737"/>
                  </a:cubicBezTo>
                  <a:cubicBezTo>
                    <a:pt x="418" y="796"/>
                    <a:pt x="378" y="816"/>
                    <a:pt x="299" y="836"/>
                  </a:cubicBezTo>
                  <a:cubicBezTo>
                    <a:pt x="219" y="916"/>
                    <a:pt x="160" y="956"/>
                    <a:pt x="80" y="1035"/>
                  </a:cubicBezTo>
                  <a:cubicBezTo>
                    <a:pt x="1" y="1154"/>
                    <a:pt x="1" y="1294"/>
                    <a:pt x="80" y="1413"/>
                  </a:cubicBezTo>
                  <a:cubicBezTo>
                    <a:pt x="398" y="1333"/>
                    <a:pt x="697" y="1274"/>
                    <a:pt x="975" y="1075"/>
                  </a:cubicBezTo>
                  <a:cubicBezTo>
                    <a:pt x="1115" y="796"/>
                    <a:pt x="1313" y="578"/>
                    <a:pt x="1672" y="538"/>
                  </a:cubicBezTo>
                  <a:cubicBezTo>
                    <a:pt x="1811" y="478"/>
                    <a:pt x="1950" y="339"/>
                    <a:pt x="2010" y="200"/>
                  </a:cubicBezTo>
                  <a:lnTo>
                    <a:pt x="20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5"/>
            <p:cNvSpPr/>
            <p:nvPr/>
          </p:nvSpPr>
          <p:spPr>
            <a:xfrm>
              <a:off x="5312625" y="1974250"/>
              <a:ext cx="3525" cy="2700"/>
            </a:xfrm>
            <a:custGeom>
              <a:avLst/>
              <a:gdLst/>
              <a:ahLst/>
              <a:cxnLst/>
              <a:rect l="l" t="t" r="r" b="b"/>
              <a:pathLst>
                <a:path w="141" h="108" extrusionOk="0">
                  <a:moveTo>
                    <a:pt x="140" y="1"/>
                  </a:moveTo>
                  <a:cubicBezTo>
                    <a:pt x="100" y="1"/>
                    <a:pt x="41" y="20"/>
                    <a:pt x="1" y="20"/>
                  </a:cubicBezTo>
                  <a:cubicBezTo>
                    <a:pt x="20" y="78"/>
                    <a:pt x="44" y="108"/>
                    <a:pt x="68" y="108"/>
                  </a:cubicBezTo>
                  <a:cubicBezTo>
                    <a:pt x="93" y="108"/>
                    <a:pt x="119" y="73"/>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
            <p:cNvSpPr/>
            <p:nvPr/>
          </p:nvSpPr>
          <p:spPr>
            <a:xfrm>
              <a:off x="5228100" y="1918550"/>
              <a:ext cx="19900" cy="113900"/>
            </a:xfrm>
            <a:custGeom>
              <a:avLst/>
              <a:gdLst/>
              <a:ahLst/>
              <a:cxnLst/>
              <a:rect l="l" t="t" r="r" b="b"/>
              <a:pathLst>
                <a:path w="796" h="4556" extrusionOk="0">
                  <a:moveTo>
                    <a:pt x="398" y="1"/>
                  </a:moveTo>
                  <a:cubicBezTo>
                    <a:pt x="159" y="1015"/>
                    <a:pt x="139" y="2089"/>
                    <a:pt x="99" y="3124"/>
                  </a:cubicBezTo>
                  <a:cubicBezTo>
                    <a:pt x="60" y="3601"/>
                    <a:pt x="0" y="4098"/>
                    <a:pt x="219" y="4556"/>
                  </a:cubicBezTo>
                  <a:cubicBezTo>
                    <a:pt x="239" y="4317"/>
                    <a:pt x="338" y="4178"/>
                    <a:pt x="597" y="4178"/>
                  </a:cubicBezTo>
                  <a:cubicBezTo>
                    <a:pt x="617" y="3919"/>
                    <a:pt x="517" y="3681"/>
                    <a:pt x="696" y="3482"/>
                  </a:cubicBezTo>
                  <a:cubicBezTo>
                    <a:pt x="756" y="3422"/>
                    <a:pt x="796" y="3382"/>
                    <a:pt x="736" y="3303"/>
                  </a:cubicBezTo>
                  <a:cubicBezTo>
                    <a:pt x="597" y="2965"/>
                    <a:pt x="597" y="2587"/>
                    <a:pt x="736" y="2229"/>
                  </a:cubicBezTo>
                  <a:cubicBezTo>
                    <a:pt x="736" y="2189"/>
                    <a:pt x="716" y="2129"/>
                    <a:pt x="696" y="2089"/>
                  </a:cubicBezTo>
                  <a:cubicBezTo>
                    <a:pt x="597" y="1870"/>
                    <a:pt x="716" y="1612"/>
                    <a:pt x="597" y="1413"/>
                  </a:cubicBezTo>
                  <a:lnTo>
                    <a:pt x="557" y="1393"/>
                  </a:lnTo>
                  <a:cubicBezTo>
                    <a:pt x="418" y="1254"/>
                    <a:pt x="537" y="1035"/>
                    <a:pt x="418" y="916"/>
                  </a:cubicBezTo>
                  <a:cubicBezTo>
                    <a:pt x="418" y="617"/>
                    <a:pt x="398" y="299"/>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
            <p:cNvSpPr/>
            <p:nvPr/>
          </p:nvSpPr>
          <p:spPr>
            <a:xfrm>
              <a:off x="5246500" y="1996625"/>
              <a:ext cx="14425" cy="17425"/>
            </a:xfrm>
            <a:custGeom>
              <a:avLst/>
              <a:gdLst/>
              <a:ahLst/>
              <a:cxnLst/>
              <a:rect l="l" t="t" r="r" b="b"/>
              <a:pathLst>
                <a:path w="577" h="697" extrusionOk="0">
                  <a:moveTo>
                    <a:pt x="199" y="1"/>
                  </a:moveTo>
                  <a:cubicBezTo>
                    <a:pt x="159" y="60"/>
                    <a:pt x="100" y="140"/>
                    <a:pt x="60" y="180"/>
                  </a:cubicBezTo>
                  <a:cubicBezTo>
                    <a:pt x="20" y="259"/>
                    <a:pt x="20" y="299"/>
                    <a:pt x="0" y="359"/>
                  </a:cubicBezTo>
                  <a:cubicBezTo>
                    <a:pt x="20" y="478"/>
                    <a:pt x="0" y="657"/>
                    <a:pt x="179" y="697"/>
                  </a:cubicBezTo>
                  <a:cubicBezTo>
                    <a:pt x="179" y="558"/>
                    <a:pt x="199" y="399"/>
                    <a:pt x="378" y="339"/>
                  </a:cubicBezTo>
                  <a:lnTo>
                    <a:pt x="517" y="180"/>
                  </a:lnTo>
                  <a:cubicBezTo>
                    <a:pt x="557" y="140"/>
                    <a:pt x="577" y="60"/>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
            <p:cNvSpPr/>
            <p:nvPr/>
          </p:nvSpPr>
          <p:spPr>
            <a:xfrm>
              <a:off x="5306675" y="1727075"/>
              <a:ext cx="19400" cy="14950"/>
            </a:xfrm>
            <a:custGeom>
              <a:avLst/>
              <a:gdLst/>
              <a:ahLst/>
              <a:cxnLst/>
              <a:rect l="l" t="t" r="r" b="b"/>
              <a:pathLst>
                <a:path w="776" h="598" extrusionOk="0">
                  <a:moveTo>
                    <a:pt x="557" y="1"/>
                  </a:moveTo>
                  <a:cubicBezTo>
                    <a:pt x="338" y="41"/>
                    <a:pt x="159" y="180"/>
                    <a:pt x="0" y="339"/>
                  </a:cubicBezTo>
                  <a:cubicBezTo>
                    <a:pt x="80" y="399"/>
                    <a:pt x="159" y="458"/>
                    <a:pt x="239" y="538"/>
                  </a:cubicBezTo>
                  <a:cubicBezTo>
                    <a:pt x="259" y="578"/>
                    <a:pt x="289" y="598"/>
                    <a:pt x="318" y="598"/>
                  </a:cubicBezTo>
                  <a:cubicBezTo>
                    <a:pt x="348" y="598"/>
                    <a:pt x="378" y="578"/>
                    <a:pt x="398" y="538"/>
                  </a:cubicBezTo>
                  <a:cubicBezTo>
                    <a:pt x="478" y="438"/>
                    <a:pt x="597" y="359"/>
                    <a:pt x="736" y="339"/>
                  </a:cubicBezTo>
                  <a:cubicBezTo>
                    <a:pt x="736" y="299"/>
                    <a:pt x="756" y="259"/>
                    <a:pt x="776" y="220"/>
                  </a:cubicBezTo>
                  <a:lnTo>
                    <a:pt x="5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
            <p:cNvSpPr/>
            <p:nvPr/>
          </p:nvSpPr>
          <p:spPr>
            <a:xfrm>
              <a:off x="5325575" y="1718125"/>
              <a:ext cx="7975" cy="5000"/>
            </a:xfrm>
            <a:custGeom>
              <a:avLst/>
              <a:gdLst/>
              <a:ahLst/>
              <a:cxnLst/>
              <a:rect l="l" t="t" r="r" b="b"/>
              <a:pathLst>
                <a:path w="319" h="200" extrusionOk="0">
                  <a:moveTo>
                    <a:pt x="318" y="1"/>
                  </a:moveTo>
                  <a:cubicBezTo>
                    <a:pt x="179" y="1"/>
                    <a:pt x="80" y="80"/>
                    <a:pt x="0" y="200"/>
                  </a:cubicBezTo>
                  <a:cubicBezTo>
                    <a:pt x="139" y="200"/>
                    <a:pt x="279" y="160"/>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
            <p:cNvSpPr/>
            <p:nvPr/>
          </p:nvSpPr>
          <p:spPr>
            <a:xfrm>
              <a:off x="5320600" y="1723100"/>
              <a:ext cx="4975" cy="4000"/>
            </a:xfrm>
            <a:custGeom>
              <a:avLst/>
              <a:gdLst/>
              <a:ahLst/>
              <a:cxnLst/>
              <a:rect l="l" t="t" r="r" b="b"/>
              <a:pathLst>
                <a:path w="199" h="160" extrusionOk="0">
                  <a:moveTo>
                    <a:pt x="199" y="1"/>
                  </a:moveTo>
                  <a:lnTo>
                    <a:pt x="199" y="1"/>
                  </a:lnTo>
                  <a:cubicBezTo>
                    <a:pt x="100" y="40"/>
                    <a:pt x="20" y="60"/>
                    <a:pt x="0" y="160"/>
                  </a:cubicBezTo>
                  <a:cubicBezTo>
                    <a:pt x="80" y="100"/>
                    <a:pt x="119"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
            <p:cNvSpPr/>
            <p:nvPr/>
          </p:nvSpPr>
          <p:spPr>
            <a:xfrm>
              <a:off x="5737850" y="1636075"/>
              <a:ext cx="4975" cy="4500"/>
            </a:xfrm>
            <a:custGeom>
              <a:avLst/>
              <a:gdLst/>
              <a:ahLst/>
              <a:cxnLst/>
              <a:rect l="l" t="t" r="r" b="b"/>
              <a:pathLst>
                <a:path w="199" h="180" extrusionOk="0">
                  <a:moveTo>
                    <a:pt x="199" y="0"/>
                  </a:moveTo>
                  <a:cubicBezTo>
                    <a:pt x="119" y="60"/>
                    <a:pt x="60" y="100"/>
                    <a:pt x="0" y="160"/>
                  </a:cubicBezTo>
                  <a:cubicBezTo>
                    <a:pt x="40" y="160"/>
                    <a:pt x="119" y="179"/>
                    <a:pt x="199" y="17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
            <p:cNvSpPr/>
            <p:nvPr/>
          </p:nvSpPr>
          <p:spPr>
            <a:xfrm>
              <a:off x="5287775" y="1740500"/>
              <a:ext cx="38800" cy="28375"/>
            </a:xfrm>
            <a:custGeom>
              <a:avLst/>
              <a:gdLst/>
              <a:ahLst/>
              <a:cxnLst/>
              <a:rect l="l" t="t" r="r" b="b"/>
              <a:pathLst>
                <a:path w="1552" h="1135" extrusionOk="0">
                  <a:moveTo>
                    <a:pt x="995" y="1"/>
                  </a:moveTo>
                  <a:cubicBezTo>
                    <a:pt x="915" y="100"/>
                    <a:pt x="816" y="180"/>
                    <a:pt x="696" y="240"/>
                  </a:cubicBezTo>
                  <a:cubicBezTo>
                    <a:pt x="617" y="240"/>
                    <a:pt x="537" y="299"/>
                    <a:pt x="458" y="339"/>
                  </a:cubicBezTo>
                  <a:cubicBezTo>
                    <a:pt x="430" y="353"/>
                    <a:pt x="382" y="367"/>
                    <a:pt x="342" y="367"/>
                  </a:cubicBezTo>
                  <a:cubicBezTo>
                    <a:pt x="325" y="367"/>
                    <a:pt x="310" y="365"/>
                    <a:pt x="299" y="359"/>
                  </a:cubicBezTo>
                  <a:cubicBezTo>
                    <a:pt x="239" y="379"/>
                    <a:pt x="199" y="399"/>
                    <a:pt x="139" y="399"/>
                  </a:cubicBezTo>
                  <a:cubicBezTo>
                    <a:pt x="139" y="458"/>
                    <a:pt x="120" y="478"/>
                    <a:pt x="100" y="538"/>
                  </a:cubicBezTo>
                  <a:cubicBezTo>
                    <a:pt x="0" y="677"/>
                    <a:pt x="40" y="836"/>
                    <a:pt x="40" y="976"/>
                  </a:cubicBezTo>
                  <a:cubicBezTo>
                    <a:pt x="60" y="1055"/>
                    <a:pt x="120" y="1095"/>
                    <a:pt x="199" y="1135"/>
                  </a:cubicBezTo>
                  <a:cubicBezTo>
                    <a:pt x="219" y="1095"/>
                    <a:pt x="259" y="1095"/>
                    <a:pt x="299" y="1075"/>
                  </a:cubicBezTo>
                  <a:cubicBezTo>
                    <a:pt x="637" y="876"/>
                    <a:pt x="955" y="697"/>
                    <a:pt x="1313" y="498"/>
                  </a:cubicBezTo>
                  <a:cubicBezTo>
                    <a:pt x="1393" y="399"/>
                    <a:pt x="1492" y="299"/>
                    <a:pt x="1552" y="200"/>
                  </a:cubicBezTo>
                  <a:cubicBezTo>
                    <a:pt x="1413" y="180"/>
                    <a:pt x="1253" y="160"/>
                    <a:pt x="11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
            <p:cNvSpPr/>
            <p:nvPr/>
          </p:nvSpPr>
          <p:spPr>
            <a:xfrm>
              <a:off x="5837800" y="1735050"/>
              <a:ext cx="21900" cy="9950"/>
            </a:xfrm>
            <a:custGeom>
              <a:avLst/>
              <a:gdLst/>
              <a:ahLst/>
              <a:cxnLst/>
              <a:rect l="l" t="t" r="r" b="b"/>
              <a:pathLst>
                <a:path w="876" h="398" extrusionOk="0">
                  <a:moveTo>
                    <a:pt x="140" y="0"/>
                  </a:moveTo>
                  <a:cubicBezTo>
                    <a:pt x="100" y="0"/>
                    <a:pt x="40" y="20"/>
                    <a:pt x="0" y="60"/>
                  </a:cubicBezTo>
                  <a:cubicBezTo>
                    <a:pt x="17" y="258"/>
                    <a:pt x="102" y="373"/>
                    <a:pt x="277" y="373"/>
                  </a:cubicBezTo>
                  <a:cubicBezTo>
                    <a:pt x="314" y="373"/>
                    <a:pt x="354" y="368"/>
                    <a:pt x="398" y="358"/>
                  </a:cubicBezTo>
                  <a:cubicBezTo>
                    <a:pt x="448" y="338"/>
                    <a:pt x="498" y="318"/>
                    <a:pt x="548" y="318"/>
                  </a:cubicBezTo>
                  <a:cubicBezTo>
                    <a:pt x="597" y="318"/>
                    <a:pt x="647" y="338"/>
                    <a:pt x="697" y="398"/>
                  </a:cubicBezTo>
                  <a:cubicBezTo>
                    <a:pt x="876" y="259"/>
                    <a:pt x="836" y="119"/>
                    <a:pt x="617" y="60"/>
                  </a:cubicBezTo>
                  <a:cubicBezTo>
                    <a:pt x="458" y="0"/>
                    <a:pt x="299" y="2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
            <p:cNvSpPr/>
            <p:nvPr/>
          </p:nvSpPr>
          <p:spPr>
            <a:xfrm>
              <a:off x="5209825" y="608125"/>
              <a:ext cx="64050" cy="22475"/>
            </a:xfrm>
            <a:custGeom>
              <a:avLst/>
              <a:gdLst/>
              <a:ahLst/>
              <a:cxnLst/>
              <a:rect l="l" t="t" r="r" b="b"/>
              <a:pathLst>
                <a:path w="2562" h="899" extrusionOk="0">
                  <a:moveTo>
                    <a:pt x="2362" y="0"/>
                  </a:moveTo>
                  <a:cubicBezTo>
                    <a:pt x="1586" y="80"/>
                    <a:pt x="791" y="100"/>
                    <a:pt x="75" y="478"/>
                  </a:cubicBezTo>
                  <a:cubicBezTo>
                    <a:pt x="1" y="811"/>
                    <a:pt x="103" y="899"/>
                    <a:pt x="267" y="899"/>
                  </a:cubicBezTo>
                  <a:cubicBezTo>
                    <a:pt x="367" y="899"/>
                    <a:pt x="491" y="866"/>
                    <a:pt x="612" y="836"/>
                  </a:cubicBezTo>
                  <a:lnTo>
                    <a:pt x="651" y="816"/>
                  </a:lnTo>
                  <a:cubicBezTo>
                    <a:pt x="651" y="577"/>
                    <a:pt x="830" y="537"/>
                    <a:pt x="1010" y="478"/>
                  </a:cubicBezTo>
                  <a:cubicBezTo>
                    <a:pt x="1547" y="318"/>
                    <a:pt x="2084" y="398"/>
                    <a:pt x="2561" y="139"/>
                  </a:cubicBezTo>
                  <a:cubicBezTo>
                    <a:pt x="2541" y="80"/>
                    <a:pt x="2462" y="20"/>
                    <a:pt x="2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
            <p:cNvSpPr/>
            <p:nvPr/>
          </p:nvSpPr>
          <p:spPr>
            <a:xfrm>
              <a:off x="5290750" y="602075"/>
              <a:ext cx="34825" cy="9275"/>
            </a:xfrm>
            <a:custGeom>
              <a:avLst/>
              <a:gdLst/>
              <a:ahLst/>
              <a:cxnLst/>
              <a:rect l="l" t="t" r="r" b="b"/>
              <a:pathLst>
                <a:path w="1393" h="371" extrusionOk="0">
                  <a:moveTo>
                    <a:pt x="652" y="1"/>
                  </a:moveTo>
                  <a:cubicBezTo>
                    <a:pt x="423" y="1"/>
                    <a:pt x="203" y="38"/>
                    <a:pt x="1" y="183"/>
                  </a:cubicBezTo>
                  <a:lnTo>
                    <a:pt x="1" y="322"/>
                  </a:lnTo>
                  <a:cubicBezTo>
                    <a:pt x="217" y="340"/>
                    <a:pt x="429" y="370"/>
                    <a:pt x="639" y="370"/>
                  </a:cubicBezTo>
                  <a:cubicBezTo>
                    <a:pt x="892" y="370"/>
                    <a:pt x="1143" y="326"/>
                    <a:pt x="1393" y="163"/>
                  </a:cubicBezTo>
                  <a:lnTo>
                    <a:pt x="1393" y="43"/>
                  </a:lnTo>
                  <a:cubicBezTo>
                    <a:pt x="1147" y="43"/>
                    <a:pt x="895" y="1"/>
                    <a:pt x="6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
            <p:cNvSpPr/>
            <p:nvPr/>
          </p:nvSpPr>
          <p:spPr>
            <a:xfrm>
              <a:off x="5194775" y="620050"/>
              <a:ext cx="30850" cy="17425"/>
            </a:xfrm>
            <a:custGeom>
              <a:avLst/>
              <a:gdLst/>
              <a:ahLst/>
              <a:cxnLst/>
              <a:rect l="l" t="t" r="r" b="b"/>
              <a:pathLst>
                <a:path w="1234" h="697" extrusionOk="0">
                  <a:moveTo>
                    <a:pt x="677" y="1"/>
                  </a:moveTo>
                  <a:cubicBezTo>
                    <a:pt x="638" y="8"/>
                    <a:pt x="598" y="10"/>
                    <a:pt x="557" y="10"/>
                  </a:cubicBezTo>
                  <a:cubicBezTo>
                    <a:pt x="495" y="10"/>
                    <a:pt x="430" y="5"/>
                    <a:pt x="366" y="5"/>
                  </a:cubicBezTo>
                  <a:cubicBezTo>
                    <a:pt x="231" y="5"/>
                    <a:pt x="100" y="26"/>
                    <a:pt x="0" y="160"/>
                  </a:cubicBezTo>
                  <a:cubicBezTo>
                    <a:pt x="179" y="339"/>
                    <a:pt x="259" y="637"/>
                    <a:pt x="557" y="657"/>
                  </a:cubicBezTo>
                  <a:cubicBezTo>
                    <a:pt x="597" y="697"/>
                    <a:pt x="657" y="697"/>
                    <a:pt x="696" y="697"/>
                  </a:cubicBezTo>
                  <a:cubicBezTo>
                    <a:pt x="813" y="531"/>
                    <a:pt x="970" y="517"/>
                    <a:pt x="1134" y="517"/>
                  </a:cubicBezTo>
                  <a:cubicBezTo>
                    <a:pt x="1167" y="517"/>
                    <a:pt x="1200" y="518"/>
                    <a:pt x="1234" y="518"/>
                  </a:cubicBezTo>
                  <a:lnTo>
                    <a:pt x="1234" y="359"/>
                  </a:lnTo>
                  <a:cubicBezTo>
                    <a:pt x="975" y="339"/>
                    <a:pt x="677" y="359"/>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
            <p:cNvSpPr/>
            <p:nvPr/>
          </p:nvSpPr>
          <p:spPr>
            <a:xfrm>
              <a:off x="5193275" y="625025"/>
              <a:ext cx="15450" cy="17925"/>
            </a:xfrm>
            <a:custGeom>
              <a:avLst/>
              <a:gdLst/>
              <a:ahLst/>
              <a:cxnLst/>
              <a:rect l="l" t="t" r="r" b="b"/>
              <a:pathLst>
                <a:path w="618" h="717" extrusionOk="0">
                  <a:moveTo>
                    <a:pt x="60" y="1"/>
                  </a:moveTo>
                  <a:lnTo>
                    <a:pt x="60" y="1"/>
                  </a:lnTo>
                  <a:cubicBezTo>
                    <a:pt x="1" y="319"/>
                    <a:pt x="239" y="458"/>
                    <a:pt x="398" y="717"/>
                  </a:cubicBezTo>
                  <a:cubicBezTo>
                    <a:pt x="518" y="657"/>
                    <a:pt x="597" y="597"/>
                    <a:pt x="617" y="498"/>
                  </a:cubicBezTo>
                  <a:cubicBezTo>
                    <a:pt x="458" y="299"/>
                    <a:pt x="339" y="6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
            <p:cNvSpPr/>
            <p:nvPr/>
          </p:nvSpPr>
          <p:spPr>
            <a:xfrm>
              <a:off x="5269375" y="606400"/>
              <a:ext cx="21400" cy="6225"/>
            </a:xfrm>
            <a:custGeom>
              <a:avLst/>
              <a:gdLst/>
              <a:ahLst/>
              <a:cxnLst/>
              <a:rect l="l" t="t" r="r" b="b"/>
              <a:pathLst>
                <a:path w="856" h="249" extrusionOk="0">
                  <a:moveTo>
                    <a:pt x="499" y="0"/>
                  </a:moveTo>
                  <a:cubicBezTo>
                    <a:pt x="331" y="0"/>
                    <a:pt x="162" y="31"/>
                    <a:pt x="0" y="89"/>
                  </a:cubicBezTo>
                  <a:cubicBezTo>
                    <a:pt x="60" y="149"/>
                    <a:pt x="119" y="189"/>
                    <a:pt x="179" y="248"/>
                  </a:cubicBezTo>
                  <a:lnTo>
                    <a:pt x="856" y="169"/>
                  </a:lnTo>
                  <a:lnTo>
                    <a:pt x="856" y="49"/>
                  </a:lnTo>
                  <a:cubicBezTo>
                    <a:pt x="739" y="16"/>
                    <a:pt x="620" y="0"/>
                    <a:pt x="4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
            <p:cNvSpPr/>
            <p:nvPr/>
          </p:nvSpPr>
          <p:spPr>
            <a:xfrm>
              <a:off x="5094300" y="896550"/>
              <a:ext cx="82600" cy="84500"/>
            </a:xfrm>
            <a:custGeom>
              <a:avLst/>
              <a:gdLst/>
              <a:ahLst/>
              <a:cxnLst/>
              <a:rect l="l" t="t" r="r" b="b"/>
              <a:pathLst>
                <a:path w="3304" h="3380" extrusionOk="0">
                  <a:moveTo>
                    <a:pt x="220" y="1"/>
                  </a:moveTo>
                  <a:cubicBezTo>
                    <a:pt x="100" y="21"/>
                    <a:pt x="1" y="81"/>
                    <a:pt x="80" y="220"/>
                  </a:cubicBezTo>
                  <a:cubicBezTo>
                    <a:pt x="180" y="478"/>
                    <a:pt x="399" y="618"/>
                    <a:pt x="538" y="817"/>
                  </a:cubicBezTo>
                  <a:cubicBezTo>
                    <a:pt x="876" y="1274"/>
                    <a:pt x="1413" y="1572"/>
                    <a:pt x="1612" y="2129"/>
                  </a:cubicBezTo>
                  <a:cubicBezTo>
                    <a:pt x="1612" y="2189"/>
                    <a:pt x="1612" y="2229"/>
                    <a:pt x="1652" y="2249"/>
                  </a:cubicBezTo>
                  <a:cubicBezTo>
                    <a:pt x="1911" y="2647"/>
                    <a:pt x="2289" y="2945"/>
                    <a:pt x="2607" y="3283"/>
                  </a:cubicBezTo>
                  <a:cubicBezTo>
                    <a:pt x="2685" y="3323"/>
                    <a:pt x="2781" y="3379"/>
                    <a:pt x="2877" y="3379"/>
                  </a:cubicBezTo>
                  <a:cubicBezTo>
                    <a:pt x="2927" y="3379"/>
                    <a:pt x="2977" y="3364"/>
                    <a:pt x="3025" y="3323"/>
                  </a:cubicBezTo>
                  <a:cubicBezTo>
                    <a:pt x="3104" y="3283"/>
                    <a:pt x="3144" y="3224"/>
                    <a:pt x="3204" y="3184"/>
                  </a:cubicBezTo>
                  <a:cubicBezTo>
                    <a:pt x="3303" y="3005"/>
                    <a:pt x="3204" y="2885"/>
                    <a:pt x="3084" y="2746"/>
                  </a:cubicBezTo>
                  <a:cubicBezTo>
                    <a:pt x="2507" y="2090"/>
                    <a:pt x="1891" y="1493"/>
                    <a:pt x="1274" y="876"/>
                  </a:cubicBezTo>
                  <a:cubicBezTo>
                    <a:pt x="1095" y="717"/>
                    <a:pt x="976" y="518"/>
                    <a:pt x="816" y="339"/>
                  </a:cubicBezTo>
                  <a:cubicBezTo>
                    <a:pt x="637" y="200"/>
                    <a:pt x="439" y="4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
            <p:cNvSpPr/>
            <p:nvPr/>
          </p:nvSpPr>
          <p:spPr>
            <a:xfrm>
              <a:off x="5121175" y="910000"/>
              <a:ext cx="53350" cy="58350"/>
            </a:xfrm>
            <a:custGeom>
              <a:avLst/>
              <a:gdLst/>
              <a:ahLst/>
              <a:cxnLst/>
              <a:rect l="l" t="t" r="r" b="b"/>
              <a:pathLst>
                <a:path w="2134" h="2334" extrusionOk="0">
                  <a:moveTo>
                    <a:pt x="219" y="0"/>
                  </a:moveTo>
                  <a:cubicBezTo>
                    <a:pt x="40" y="80"/>
                    <a:pt x="0" y="239"/>
                    <a:pt x="0" y="398"/>
                  </a:cubicBezTo>
                  <a:cubicBezTo>
                    <a:pt x="597" y="1094"/>
                    <a:pt x="1214" y="1731"/>
                    <a:pt x="1910" y="2328"/>
                  </a:cubicBezTo>
                  <a:cubicBezTo>
                    <a:pt x="1944" y="2331"/>
                    <a:pt x="1975" y="2334"/>
                    <a:pt x="2000" y="2334"/>
                  </a:cubicBezTo>
                  <a:cubicBezTo>
                    <a:pt x="2107" y="2334"/>
                    <a:pt x="2133" y="2293"/>
                    <a:pt x="2069" y="2148"/>
                  </a:cubicBezTo>
                  <a:cubicBezTo>
                    <a:pt x="1969" y="2029"/>
                    <a:pt x="1850" y="1890"/>
                    <a:pt x="1751" y="1771"/>
                  </a:cubicBezTo>
                  <a:cubicBezTo>
                    <a:pt x="1631" y="1691"/>
                    <a:pt x="1671" y="1532"/>
                    <a:pt x="1552" y="1452"/>
                  </a:cubicBezTo>
                  <a:cubicBezTo>
                    <a:pt x="1333" y="776"/>
                    <a:pt x="855" y="298"/>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
            <p:cNvSpPr/>
            <p:nvPr/>
          </p:nvSpPr>
          <p:spPr>
            <a:xfrm>
              <a:off x="5119175" y="897050"/>
              <a:ext cx="42800" cy="49275"/>
            </a:xfrm>
            <a:custGeom>
              <a:avLst/>
              <a:gdLst/>
              <a:ahLst/>
              <a:cxnLst/>
              <a:rect l="l" t="t" r="r" b="b"/>
              <a:pathLst>
                <a:path w="1712" h="1971" extrusionOk="0">
                  <a:moveTo>
                    <a:pt x="299" y="1"/>
                  </a:moveTo>
                  <a:lnTo>
                    <a:pt x="100" y="200"/>
                  </a:lnTo>
                  <a:cubicBezTo>
                    <a:pt x="20" y="259"/>
                    <a:pt x="1" y="299"/>
                    <a:pt x="20" y="379"/>
                  </a:cubicBezTo>
                  <a:cubicBezTo>
                    <a:pt x="80" y="478"/>
                    <a:pt x="140" y="558"/>
                    <a:pt x="279" y="558"/>
                  </a:cubicBezTo>
                  <a:cubicBezTo>
                    <a:pt x="717" y="1015"/>
                    <a:pt x="1194" y="1493"/>
                    <a:pt x="1632" y="1970"/>
                  </a:cubicBezTo>
                  <a:cubicBezTo>
                    <a:pt x="1632" y="1811"/>
                    <a:pt x="1672" y="1672"/>
                    <a:pt x="1711" y="1493"/>
                  </a:cubicBezTo>
                  <a:cubicBezTo>
                    <a:pt x="1632" y="1175"/>
                    <a:pt x="1294" y="1015"/>
                    <a:pt x="1134" y="757"/>
                  </a:cubicBezTo>
                  <a:cubicBezTo>
                    <a:pt x="1075" y="697"/>
                    <a:pt x="1015" y="618"/>
                    <a:pt x="975" y="578"/>
                  </a:cubicBezTo>
                  <a:cubicBezTo>
                    <a:pt x="796" y="319"/>
                    <a:pt x="697"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
            <p:cNvSpPr/>
            <p:nvPr/>
          </p:nvSpPr>
          <p:spPr>
            <a:xfrm>
              <a:off x="5154000" y="975425"/>
              <a:ext cx="28350" cy="20250"/>
            </a:xfrm>
            <a:custGeom>
              <a:avLst/>
              <a:gdLst/>
              <a:ahLst/>
              <a:cxnLst/>
              <a:rect l="l" t="t" r="r" b="b"/>
              <a:pathLst>
                <a:path w="1134" h="810" extrusionOk="0">
                  <a:moveTo>
                    <a:pt x="182" y="0"/>
                  </a:moveTo>
                  <a:cubicBezTo>
                    <a:pt x="82" y="0"/>
                    <a:pt x="30" y="79"/>
                    <a:pt x="0" y="168"/>
                  </a:cubicBezTo>
                  <a:cubicBezTo>
                    <a:pt x="0" y="606"/>
                    <a:pt x="378" y="606"/>
                    <a:pt x="617" y="725"/>
                  </a:cubicBezTo>
                  <a:cubicBezTo>
                    <a:pt x="624" y="724"/>
                    <a:pt x="631" y="724"/>
                    <a:pt x="638" y="724"/>
                  </a:cubicBezTo>
                  <a:cubicBezTo>
                    <a:pt x="739" y="724"/>
                    <a:pt x="841" y="809"/>
                    <a:pt x="936" y="809"/>
                  </a:cubicBezTo>
                  <a:cubicBezTo>
                    <a:pt x="984" y="809"/>
                    <a:pt x="1030" y="788"/>
                    <a:pt x="1074" y="725"/>
                  </a:cubicBezTo>
                  <a:cubicBezTo>
                    <a:pt x="1134" y="606"/>
                    <a:pt x="995" y="466"/>
                    <a:pt x="895" y="367"/>
                  </a:cubicBezTo>
                  <a:cubicBezTo>
                    <a:pt x="816" y="307"/>
                    <a:pt x="716" y="248"/>
                    <a:pt x="617" y="168"/>
                  </a:cubicBezTo>
                  <a:cubicBezTo>
                    <a:pt x="517" y="128"/>
                    <a:pt x="398" y="69"/>
                    <a:pt x="298" y="29"/>
                  </a:cubicBezTo>
                  <a:cubicBezTo>
                    <a:pt x="254" y="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
            <p:cNvSpPr/>
            <p:nvPr/>
          </p:nvSpPr>
          <p:spPr>
            <a:xfrm>
              <a:off x="5150000" y="979250"/>
              <a:ext cx="19425" cy="14800"/>
            </a:xfrm>
            <a:custGeom>
              <a:avLst/>
              <a:gdLst/>
              <a:ahLst/>
              <a:cxnLst/>
              <a:rect l="l" t="t" r="r" b="b"/>
              <a:pathLst>
                <a:path w="777" h="592" extrusionOk="0">
                  <a:moveTo>
                    <a:pt x="145" y="0"/>
                  </a:moveTo>
                  <a:cubicBezTo>
                    <a:pt x="110" y="0"/>
                    <a:pt x="80" y="5"/>
                    <a:pt x="61" y="15"/>
                  </a:cubicBezTo>
                  <a:cubicBezTo>
                    <a:pt x="41" y="55"/>
                    <a:pt x="41" y="95"/>
                    <a:pt x="1" y="115"/>
                  </a:cubicBezTo>
                  <a:cubicBezTo>
                    <a:pt x="41" y="154"/>
                    <a:pt x="61" y="194"/>
                    <a:pt x="80" y="214"/>
                  </a:cubicBezTo>
                  <a:cubicBezTo>
                    <a:pt x="180" y="413"/>
                    <a:pt x="339" y="572"/>
                    <a:pt x="558" y="592"/>
                  </a:cubicBezTo>
                  <a:cubicBezTo>
                    <a:pt x="637" y="592"/>
                    <a:pt x="697" y="572"/>
                    <a:pt x="777" y="572"/>
                  </a:cubicBezTo>
                  <a:cubicBezTo>
                    <a:pt x="637" y="353"/>
                    <a:pt x="339" y="294"/>
                    <a:pt x="259" y="15"/>
                  </a:cubicBezTo>
                  <a:cubicBezTo>
                    <a:pt x="220" y="5"/>
                    <a:pt x="180" y="0"/>
                    <a:pt x="1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
            <p:cNvSpPr/>
            <p:nvPr/>
          </p:nvSpPr>
          <p:spPr>
            <a:xfrm>
              <a:off x="5168900" y="963700"/>
              <a:ext cx="9975" cy="12950"/>
            </a:xfrm>
            <a:custGeom>
              <a:avLst/>
              <a:gdLst/>
              <a:ahLst/>
              <a:cxnLst/>
              <a:rect l="l" t="t" r="r" b="b"/>
              <a:pathLst>
                <a:path w="399" h="518" extrusionOk="0">
                  <a:moveTo>
                    <a:pt x="140" y="0"/>
                  </a:moveTo>
                  <a:cubicBezTo>
                    <a:pt x="100" y="40"/>
                    <a:pt x="41" y="120"/>
                    <a:pt x="1" y="180"/>
                  </a:cubicBezTo>
                  <a:cubicBezTo>
                    <a:pt x="80" y="279"/>
                    <a:pt x="120" y="398"/>
                    <a:pt x="180" y="518"/>
                  </a:cubicBezTo>
                  <a:cubicBezTo>
                    <a:pt x="399" y="319"/>
                    <a:pt x="399" y="18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
            <p:cNvSpPr/>
            <p:nvPr/>
          </p:nvSpPr>
          <p:spPr>
            <a:xfrm>
              <a:off x="5159950" y="946300"/>
              <a:ext cx="5000" cy="7975"/>
            </a:xfrm>
            <a:custGeom>
              <a:avLst/>
              <a:gdLst/>
              <a:ahLst/>
              <a:cxnLst/>
              <a:rect l="l" t="t" r="r" b="b"/>
              <a:pathLst>
                <a:path w="200" h="319" extrusionOk="0">
                  <a:moveTo>
                    <a:pt x="1" y="0"/>
                  </a:moveTo>
                  <a:cubicBezTo>
                    <a:pt x="1" y="139"/>
                    <a:pt x="60" y="279"/>
                    <a:pt x="200" y="319"/>
                  </a:cubicBezTo>
                  <a:cubicBezTo>
                    <a:pt x="180" y="179"/>
                    <a:pt x="16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
            <p:cNvSpPr/>
            <p:nvPr/>
          </p:nvSpPr>
          <p:spPr>
            <a:xfrm>
              <a:off x="5202225" y="968175"/>
              <a:ext cx="5000" cy="4000"/>
            </a:xfrm>
            <a:custGeom>
              <a:avLst/>
              <a:gdLst/>
              <a:ahLst/>
              <a:cxnLst/>
              <a:rect l="l" t="t" r="r" b="b"/>
              <a:pathLst>
                <a:path w="200" h="160" extrusionOk="0">
                  <a:moveTo>
                    <a:pt x="1" y="1"/>
                  </a:moveTo>
                  <a:cubicBezTo>
                    <a:pt x="80" y="60"/>
                    <a:pt x="160" y="120"/>
                    <a:pt x="200" y="16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5"/>
            <p:cNvSpPr/>
            <p:nvPr/>
          </p:nvSpPr>
          <p:spPr>
            <a:xfrm>
              <a:off x="5812425" y="937025"/>
              <a:ext cx="12975" cy="4050"/>
            </a:xfrm>
            <a:custGeom>
              <a:avLst/>
              <a:gdLst/>
              <a:ahLst/>
              <a:cxnLst/>
              <a:rect l="l" t="t" r="r" b="b"/>
              <a:pathLst>
                <a:path w="519" h="162" extrusionOk="0">
                  <a:moveTo>
                    <a:pt x="336" y="1"/>
                  </a:moveTo>
                  <a:cubicBezTo>
                    <a:pt x="210" y="1"/>
                    <a:pt x="96" y="30"/>
                    <a:pt x="1" y="152"/>
                  </a:cubicBezTo>
                  <a:cubicBezTo>
                    <a:pt x="43" y="158"/>
                    <a:pt x="87" y="161"/>
                    <a:pt x="132" y="161"/>
                  </a:cubicBezTo>
                  <a:cubicBezTo>
                    <a:pt x="261" y="161"/>
                    <a:pt x="401" y="131"/>
                    <a:pt x="518" y="13"/>
                  </a:cubicBezTo>
                  <a:cubicBezTo>
                    <a:pt x="455" y="7"/>
                    <a:pt x="394" y="1"/>
                    <a:pt x="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
            <p:cNvSpPr/>
            <p:nvPr/>
          </p:nvSpPr>
          <p:spPr>
            <a:xfrm>
              <a:off x="5720925" y="940825"/>
              <a:ext cx="4500" cy="2700"/>
            </a:xfrm>
            <a:custGeom>
              <a:avLst/>
              <a:gdLst/>
              <a:ahLst/>
              <a:cxnLst/>
              <a:rect l="l" t="t" r="r" b="b"/>
              <a:pathLst>
                <a:path w="180" h="108" extrusionOk="0">
                  <a:moveTo>
                    <a:pt x="180" y="0"/>
                  </a:moveTo>
                  <a:cubicBezTo>
                    <a:pt x="100" y="0"/>
                    <a:pt x="40" y="0"/>
                    <a:pt x="1" y="20"/>
                  </a:cubicBezTo>
                  <a:cubicBezTo>
                    <a:pt x="20" y="78"/>
                    <a:pt x="48" y="107"/>
                    <a:pt x="79" y="107"/>
                  </a:cubicBezTo>
                  <a:cubicBezTo>
                    <a:pt x="112" y="107"/>
                    <a:pt x="149" y="73"/>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
            <p:cNvSpPr/>
            <p:nvPr/>
          </p:nvSpPr>
          <p:spPr>
            <a:xfrm>
              <a:off x="5833325" y="937350"/>
              <a:ext cx="4500" cy="3500"/>
            </a:xfrm>
            <a:custGeom>
              <a:avLst/>
              <a:gdLst/>
              <a:ahLst/>
              <a:cxnLst/>
              <a:rect l="l" t="t" r="r" b="b"/>
              <a:pathLst>
                <a:path w="180" h="140" extrusionOk="0">
                  <a:moveTo>
                    <a:pt x="0" y="0"/>
                  </a:moveTo>
                  <a:lnTo>
                    <a:pt x="0" y="0"/>
                  </a:lnTo>
                  <a:cubicBezTo>
                    <a:pt x="60" y="60"/>
                    <a:pt x="120" y="80"/>
                    <a:pt x="179" y="139"/>
                  </a:cubicBezTo>
                  <a:cubicBezTo>
                    <a:pt x="120" y="8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
            <p:cNvSpPr/>
            <p:nvPr/>
          </p:nvSpPr>
          <p:spPr>
            <a:xfrm>
              <a:off x="5624950" y="954750"/>
              <a:ext cx="26375" cy="4625"/>
            </a:xfrm>
            <a:custGeom>
              <a:avLst/>
              <a:gdLst/>
              <a:ahLst/>
              <a:cxnLst/>
              <a:rect l="l" t="t" r="r" b="b"/>
              <a:pathLst>
                <a:path w="1055" h="185" extrusionOk="0">
                  <a:moveTo>
                    <a:pt x="1055" y="0"/>
                  </a:moveTo>
                  <a:cubicBezTo>
                    <a:pt x="955" y="17"/>
                    <a:pt x="855" y="20"/>
                    <a:pt x="755" y="20"/>
                  </a:cubicBezTo>
                  <a:cubicBezTo>
                    <a:pt x="707" y="20"/>
                    <a:pt x="660" y="19"/>
                    <a:pt x="613" y="19"/>
                  </a:cubicBezTo>
                  <a:cubicBezTo>
                    <a:pt x="404" y="19"/>
                    <a:pt x="199" y="31"/>
                    <a:pt x="0" y="160"/>
                  </a:cubicBezTo>
                  <a:cubicBezTo>
                    <a:pt x="23" y="158"/>
                    <a:pt x="45" y="158"/>
                    <a:pt x="68" y="158"/>
                  </a:cubicBezTo>
                  <a:cubicBezTo>
                    <a:pt x="225" y="158"/>
                    <a:pt x="386" y="184"/>
                    <a:pt x="542" y="184"/>
                  </a:cubicBezTo>
                  <a:cubicBezTo>
                    <a:pt x="722" y="184"/>
                    <a:pt x="896" y="150"/>
                    <a:pt x="1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5"/>
            <p:cNvSpPr/>
            <p:nvPr/>
          </p:nvSpPr>
          <p:spPr>
            <a:xfrm>
              <a:off x="5555325" y="955250"/>
              <a:ext cx="8975" cy="3000"/>
            </a:xfrm>
            <a:custGeom>
              <a:avLst/>
              <a:gdLst/>
              <a:ahLst/>
              <a:cxnLst/>
              <a:rect l="l" t="t" r="r" b="b"/>
              <a:pathLst>
                <a:path w="359" h="120" extrusionOk="0">
                  <a:moveTo>
                    <a:pt x="194" y="0"/>
                  </a:moveTo>
                  <a:cubicBezTo>
                    <a:pt x="135" y="0"/>
                    <a:pt x="70" y="40"/>
                    <a:pt x="0" y="120"/>
                  </a:cubicBezTo>
                  <a:lnTo>
                    <a:pt x="358" y="120"/>
                  </a:lnTo>
                  <a:cubicBezTo>
                    <a:pt x="309" y="40"/>
                    <a:pt x="25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5"/>
            <p:cNvSpPr/>
            <p:nvPr/>
          </p:nvSpPr>
          <p:spPr>
            <a:xfrm>
              <a:off x="5568750" y="956850"/>
              <a:ext cx="4000" cy="1900"/>
            </a:xfrm>
            <a:custGeom>
              <a:avLst/>
              <a:gdLst/>
              <a:ahLst/>
              <a:cxnLst/>
              <a:rect l="l" t="t" r="r" b="b"/>
              <a:pathLst>
                <a:path w="160" h="76" extrusionOk="0">
                  <a:moveTo>
                    <a:pt x="88" y="1"/>
                  </a:moveTo>
                  <a:cubicBezTo>
                    <a:pt x="60" y="1"/>
                    <a:pt x="30" y="26"/>
                    <a:pt x="1" y="76"/>
                  </a:cubicBezTo>
                  <a:lnTo>
                    <a:pt x="160" y="76"/>
                  </a:lnTo>
                  <a:cubicBezTo>
                    <a:pt x="140" y="26"/>
                    <a:pt x="115" y="1"/>
                    <a:pt x="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
            <p:cNvSpPr/>
            <p:nvPr/>
          </p:nvSpPr>
          <p:spPr>
            <a:xfrm>
              <a:off x="5112225" y="941325"/>
              <a:ext cx="43775" cy="40100"/>
            </a:xfrm>
            <a:custGeom>
              <a:avLst/>
              <a:gdLst/>
              <a:ahLst/>
              <a:cxnLst/>
              <a:rect l="l" t="t" r="r" b="b"/>
              <a:pathLst>
                <a:path w="1751" h="1604" extrusionOk="0">
                  <a:moveTo>
                    <a:pt x="199" y="0"/>
                  </a:moveTo>
                  <a:lnTo>
                    <a:pt x="0" y="199"/>
                  </a:lnTo>
                  <a:cubicBezTo>
                    <a:pt x="358" y="677"/>
                    <a:pt x="776" y="1035"/>
                    <a:pt x="1213" y="1413"/>
                  </a:cubicBezTo>
                  <a:cubicBezTo>
                    <a:pt x="1291" y="1490"/>
                    <a:pt x="1356" y="1603"/>
                    <a:pt x="1475" y="1603"/>
                  </a:cubicBezTo>
                  <a:cubicBezTo>
                    <a:pt x="1509" y="1603"/>
                    <a:pt x="1547" y="1594"/>
                    <a:pt x="1591" y="1572"/>
                  </a:cubicBezTo>
                  <a:lnTo>
                    <a:pt x="1651" y="1512"/>
                  </a:lnTo>
                  <a:cubicBezTo>
                    <a:pt x="1751" y="1035"/>
                    <a:pt x="1273" y="915"/>
                    <a:pt x="1074" y="637"/>
                  </a:cubicBezTo>
                  <a:cubicBezTo>
                    <a:pt x="955" y="577"/>
                    <a:pt x="816" y="498"/>
                    <a:pt x="716" y="398"/>
                  </a:cubicBezTo>
                  <a:cubicBezTo>
                    <a:pt x="557" y="259"/>
                    <a:pt x="378" y="12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
            <p:cNvSpPr/>
            <p:nvPr/>
          </p:nvSpPr>
          <p:spPr>
            <a:xfrm>
              <a:off x="5035125" y="876175"/>
              <a:ext cx="32350" cy="34825"/>
            </a:xfrm>
            <a:custGeom>
              <a:avLst/>
              <a:gdLst/>
              <a:ahLst/>
              <a:cxnLst/>
              <a:rect l="l" t="t" r="r" b="b"/>
              <a:pathLst>
                <a:path w="1294" h="1393" extrusionOk="0">
                  <a:moveTo>
                    <a:pt x="1" y="0"/>
                  </a:moveTo>
                  <a:lnTo>
                    <a:pt x="1" y="0"/>
                  </a:lnTo>
                  <a:cubicBezTo>
                    <a:pt x="80" y="756"/>
                    <a:pt x="518" y="1194"/>
                    <a:pt x="1254" y="1393"/>
                  </a:cubicBezTo>
                  <a:cubicBezTo>
                    <a:pt x="1294" y="1313"/>
                    <a:pt x="1294" y="1234"/>
                    <a:pt x="1214" y="1154"/>
                  </a:cubicBezTo>
                  <a:cubicBezTo>
                    <a:pt x="916" y="657"/>
                    <a:pt x="578" y="21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5"/>
            <p:cNvSpPr/>
            <p:nvPr/>
          </p:nvSpPr>
          <p:spPr>
            <a:xfrm>
              <a:off x="5061975" y="905025"/>
              <a:ext cx="33350" cy="28450"/>
            </a:xfrm>
            <a:custGeom>
              <a:avLst/>
              <a:gdLst/>
              <a:ahLst/>
              <a:cxnLst/>
              <a:rect l="l" t="t" r="r" b="b"/>
              <a:pathLst>
                <a:path w="1334" h="1138" extrusionOk="0">
                  <a:moveTo>
                    <a:pt x="140" y="0"/>
                  </a:moveTo>
                  <a:cubicBezTo>
                    <a:pt x="140" y="80"/>
                    <a:pt x="120" y="159"/>
                    <a:pt x="120" y="239"/>
                  </a:cubicBezTo>
                  <a:cubicBezTo>
                    <a:pt x="1" y="438"/>
                    <a:pt x="200" y="497"/>
                    <a:pt x="299" y="557"/>
                  </a:cubicBezTo>
                  <a:cubicBezTo>
                    <a:pt x="339" y="597"/>
                    <a:pt x="419" y="657"/>
                    <a:pt x="478" y="736"/>
                  </a:cubicBezTo>
                  <a:cubicBezTo>
                    <a:pt x="538" y="796"/>
                    <a:pt x="618" y="856"/>
                    <a:pt x="677" y="935"/>
                  </a:cubicBezTo>
                  <a:cubicBezTo>
                    <a:pt x="801" y="982"/>
                    <a:pt x="913" y="1137"/>
                    <a:pt x="1061" y="1137"/>
                  </a:cubicBezTo>
                  <a:cubicBezTo>
                    <a:pt x="1102" y="1137"/>
                    <a:pt x="1146" y="1125"/>
                    <a:pt x="1194" y="1094"/>
                  </a:cubicBezTo>
                  <a:lnTo>
                    <a:pt x="1334" y="1094"/>
                  </a:lnTo>
                  <a:cubicBezTo>
                    <a:pt x="1015" y="657"/>
                    <a:pt x="618" y="299"/>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5"/>
            <p:cNvSpPr/>
            <p:nvPr/>
          </p:nvSpPr>
          <p:spPr>
            <a:xfrm>
              <a:off x="5121650" y="971650"/>
              <a:ext cx="29875" cy="27575"/>
            </a:xfrm>
            <a:custGeom>
              <a:avLst/>
              <a:gdLst/>
              <a:ahLst/>
              <a:cxnLst/>
              <a:rect l="l" t="t" r="r" b="b"/>
              <a:pathLst>
                <a:path w="1195" h="1103" extrusionOk="0">
                  <a:moveTo>
                    <a:pt x="1" y="1"/>
                  </a:moveTo>
                  <a:cubicBezTo>
                    <a:pt x="120" y="419"/>
                    <a:pt x="638" y="578"/>
                    <a:pt x="697" y="1035"/>
                  </a:cubicBezTo>
                  <a:cubicBezTo>
                    <a:pt x="727" y="1080"/>
                    <a:pt x="768" y="1102"/>
                    <a:pt x="820" y="1102"/>
                  </a:cubicBezTo>
                  <a:cubicBezTo>
                    <a:pt x="838" y="1102"/>
                    <a:pt x="856" y="1100"/>
                    <a:pt x="876" y="1095"/>
                  </a:cubicBezTo>
                  <a:cubicBezTo>
                    <a:pt x="976" y="1035"/>
                    <a:pt x="1016" y="976"/>
                    <a:pt x="1035" y="856"/>
                  </a:cubicBezTo>
                  <a:cubicBezTo>
                    <a:pt x="1035" y="717"/>
                    <a:pt x="1035" y="598"/>
                    <a:pt x="1195" y="518"/>
                  </a:cubicBezTo>
                  <a:lnTo>
                    <a:pt x="1195" y="359"/>
                  </a:lnTo>
                  <a:lnTo>
                    <a:pt x="817" y="200"/>
                  </a:lnTo>
                  <a:cubicBezTo>
                    <a:pt x="775" y="292"/>
                    <a:pt x="724" y="332"/>
                    <a:pt x="670" y="332"/>
                  </a:cubicBezTo>
                  <a:cubicBezTo>
                    <a:pt x="619" y="332"/>
                    <a:pt x="566" y="297"/>
                    <a:pt x="518" y="239"/>
                  </a:cubicBezTo>
                  <a:cubicBezTo>
                    <a:pt x="339" y="120"/>
                    <a:pt x="22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
            <p:cNvSpPr/>
            <p:nvPr/>
          </p:nvSpPr>
          <p:spPr>
            <a:xfrm>
              <a:off x="5077900" y="928850"/>
              <a:ext cx="30850" cy="30400"/>
            </a:xfrm>
            <a:custGeom>
              <a:avLst/>
              <a:gdLst/>
              <a:ahLst/>
              <a:cxnLst/>
              <a:rect l="l" t="t" r="r" b="b"/>
              <a:pathLst>
                <a:path w="1234" h="1216" extrusionOk="0">
                  <a:moveTo>
                    <a:pt x="39" y="0"/>
                  </a:moveTo>
                  <a:cubicBezTo>
                    <a:pt x="26" y="0"/>
                    <a:pt x="14" y="1"/>
                    <a:pt x="0" y="2"/>
                  </a:cubicBezTo>
                  <a:cubicBezTo>
                    <a:pt x="179" y="221"/>
                    <a:pt x="359" y="440"/>
                    <a:pt x="518" y="698"/>
                  </a:cubicBezTo>
                  <a:cubicBezTo>
                    <a:pt x="577" y="758"/>
                    <a:pt x="657" y="818"/>
                    <a:pt x="697" y="877"/>
                  </a:cubicBezTo>
                  <a:cubicBezTo>
                    <a:pt x="876" y="997"/>
                    <a:pt x="1055" y="1096"/>
                    <a:pt x="1234" y="1215"/>
                  </a:cubicBezTo>
                  <a:cubicBezTo>
                    <a:pt x="1194" y="718"/>
                    <a:pt x="657" y="599"/>
                    <a:pt x="538" y="181"/>
                  </a:cubicBezTo>
                  <a:cubicBezTo>
                    <a:pt x="370" y="125"/>
                    <a:pt x="220" y="0"/>
                    <a:pt x="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
            <p:cNvSpPr/>
            <p:nvPr/>
          </p:nvSpPr>
          <p:spPr>
            <a:xfrm>
              <a:off x="5107750" y="959225"/>
              <a:ext cx="2000" cy="2025"/>
            </a:xfrm>
            <a:custGeom>
              <a:avLst/>
              <a:gdLst/>
              <a:ahLst/>
              <a:cxnLst/>
              <a:rect l="l" t="t" r="r" b="b"/>
              <a:pathLst>
                <a:path w="80" h="81" extrusionOk="0">
                  <a:moveTo>
                    <a:pt x="0" y="0"/>
                  </a:moveTo>
                  <a:lnTo>
                    <a:pt x="40" y="40"/>
                  </a:lnTo>
                  <a:lnTo>
                    <a:pt x="40" y="40"/>
                  </a:lnTo>
                  <a:cubicBezTo>
                    <a:pt x="38" y="14"/>
                    <a:pt x="32" y="0"/>
                    <a:pt x="0" y="0"/>
                  </a:cubicBezTo>
                  <a:close/>
                  <a:moveTo>
                    <a:pt x="40" y="40"/>
                  </a:moveTo>
                  <a:cubicBezTo>
                    <a:pt x="40" y="46"/>
                    <a:pt x="40" y="53"/>
                    <a:pt x="40" y="60"/>
                  </a:cubicBezTo>
                  <a:cubicBezTo>
                    <a:pt x="60" y="80"/>
                    <a:pt x="60" y="80"/>
                    <a:pt x="80" y="80"/>
                  </a:cubicBezTo>
                  <a:lnTo>
                    <a:pt x="40" y="4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
            <p:cNvSpPr/>
            <p:nvPr/>
          </p:nvSpPr>
          <p:spPr>
            <a:xfrm>
              <a:off x="5091325" y="946300"/>
              <a:ext cx="4000" cy="4500"/>
            </a:xfrm>
            <a:custGeom>
              <a:avLst/>
              <a:gdLst/>
              <a:ahLst/>
              <a:cxnLst/>
              <a:rect l="l" t="t" r="r" b="b"/>
              <a:pathLst>
                <a:path w="160" h="180" extrusionOk="0">
                  <a:moveTo>
                    <a:pt x="1" y="0"/>
                  </a:moveTo>
                  <a:cubicBezTo>
                    <a:pt x="1" y="40"/>
                    <a:pt x="1" y="100"/>
                    <a:pt x="40" y="139"/>
                  </a:cubicBezTo>
                  <a:cubicBezTo>
                    <a:pt x="60" y="179"/>
                    <a:pt x="120" y="179"/>
                    <a:pt x="160" y="179"/>
                  </a:cubicBezTo>
                  <a:cubicBezTo>
                    <a:pt x="14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
            <p:cNvSpPr/>
            <p:nvPr/>
          </p:nvSpPr>
          <p:spPr>
            <a:xfrm>
              <a:off x="5119675" y="969675"/>
              <a:ext cx="2000" cy="2000"/>
            </a:xfrm>
            <a:custGeom>
              <a:avLst/>
              <a:gdLst/>
              <a:ahLst/>
              <a:cxnLst/>
              <a:rect l="l" t="t" r="r" b="b"/>
              <a:pathLst>
                <a:path w="80" h="80" extrusionOk="0">
                  <a:moveTo>
                    <a:pt x="0" y="0"/>
                  </a:moveTo>
                  <a:lnTo>
                    <a:pt x="61" y="61"/>
                  </a:lnTo>
                  <a:lnTo>
                    <a:pt x="61" y="61"/>
                  </a:lnTo>
                  <a:cubicBezTo>
                    <a:pt x="60" y="55"/>
                    <a:pt x="60" y="47"/>
                    <a:pt x="60" y="40"/>
                  </a:cubicBezTo>
                  <a:cubicBezTo>
                    <a:pt x="60" y="0"/>
                    <a:pt x="20" y="0"/>
                    <a:pt x="0" y="0"/>
                  </a:cubicBezTo>
                  <a:close/>
                  <a:moveTo>
                    <a:pt x="61" y="61"/>
                  </a:moveTo>
                  <a:cubicBezTo>
                    <a:pt x="63" y="72"/>
                    <a:pt x="67" y="80"/>
                    <a:pt x="80" y="80"/>
                  </a:cubicBezTo>
                  <a:lnTo>
                    <a:pt x="61" y="6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
            <p:cNvSpPr/>
            <p:nvPr/>
          </p:nvSpPr>
          <p:spPr>
            <a:xfrm>
              <a:off x="5125150" y="890950"/>
              <a:ext cx="18425" cy="21050"/>
            </a:xfrm>
            <a:custGeom>
              <a:avLst/>
              <a:gdLst/>
              <a:ahLst/>
              <a:cxnLst/>
              <a:rect l="l" t="t" r="r" b="b"/>
              <a:pathLst>
                <a:path w="737" h="842" extrusionOk="0">
                  <a:moveTo>
                    <a:pt x="191" y="0"/>
                  </a:moveTo>
                  <a:cubicBezTo>
                    <a:pt x="126" y="0"/>
                    <a:pt x="54" y="58"/>
                    <a:pt x="0" y="126"/>
                  </a:cubicBezTo>
                  <a:cubicBezTo>
                    <a:pt x="0" y="165"/>
                    <a:pt x="40" y="225"/>
                    <a:pt x="40" y="265"/>
                  </a:cubicBezTo>
                  <a:cubicBezTo>
                    <a:pt x="259" y="464"/>
                    <a:pt x="478" y="643"/>
                    <a:pt x="696" y="842"/>
                  </a:cubicBezTo>
                  <a:cubicBezTo>
                    <a:pt x="736" y="503"/>
                    <a:pt x="458" y="305"/>
                    <a:pt x="279" y="46"/>
                  </a:cubicBezTo>
                  <a:cubicBezTo>
                    <a:pt x="253" y="14"/>
                    <a:pt x="223"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
            <p:cNvSpPr/>
            <p:nvPr/>
          </p:nvSpPr>
          <p:spPr>
            <a:xfrm>
              <a:off x="5147525" y="907000"/>
              <a:ext cx="8750" cy="7575"/>
            </a:xfrm>
            <a:custGeom>
              <a:avLst/>
              <a:gdLst/>
              <a:ahLst/>
              <a:cxnLst/>
              <a:rect l="l" t="t" r="r" b="b"/>
              <a:pathLst>
                <a:path w="350" h="303" extrusionOk="0">
                  <a:moveTo>
                    <a:pt x="279" y="1"/>
                  </a:moveTo>
                  <a:cubicBezTo>
                    <a:pt x="80" y="21"/>
                    <a:pt x="0" y="120"/>
                    <a:pt x="0" y="299"/>
                  </a:cubicBezTo>
                  <a:cubicBezTo>
                    <a:pt x="28" y="301"/>
                    <a:pt x="54" y="303"/>
                    <a:pt x="78" y="303"/>
                  </a:cubicBezTo>
                  <a:cubicBezTo>
                    <a:pt x="264" y="303"/>
                    <a:pt x="349" y="230"/>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
            <p:cNvSpPr/>
            <p:nvPr/>
          </p:nvSpPr>
          <p:spPr>
            <a:xfrm>
              <a:off x="5082375" y="876175"/>
              <a:ext cx="37325" cy="32425"/>
            </a:xfrm>
            <a:custGeom>
              <a:avLst/>
              <a:gdLst/>
              <a:ahLst/>
              <a:cxnLst/>
              <a:rect l="l" t="t" r="r" b="b"/>
              <a:pathLst>
                <a:path w="1493" h="1297" extrusionOk="0">
                  <a:moveTo>
                    <a:pt x="359" y="0"/>
                  </a:moveTo>
                  <a:cubicBezTo>
                    <a:pt x="199" y="20"/>
                    <a:pt x="80" y="40"/>
                    <a:pt x="0" y="199"/>
                  </a:cubicBezTo>
                  <a:cubicBezTo>
                    <a:pt x="100" y="537"/>
                    <a:pt x="378" y="736"/>
                    <a:pt x="677" y="876"/>
                  </a:cubicBezTo>
                  <a:cubicBezTo>
                    <a:pt x="796" y="1035"/>
                    <a:pt x="955" y="1214"/>
                    <a:pt x="1174" y="1234"/>
                  </a:cubicBezTo>
                  <a:cubicBezTo>
                    <a:pt x="1217" y="1276"/>
                    <a:pt x="1254" y="1296"/>
                    <a:pt x="1294" y="1296"/>
                  </a:cubicBezTo>
                  <a:cubicBezTo>
                    <a:pt x="1329" y="1296"/>
                    <a:pt x="1367" y="1281"/>
                    <a:pt x="1413" y="1254"/>
                  </a:cubicBezTo>
                  <a:cubicBezTo>
                    <a:pt x="1473" y="1194"/>
                    <a:pt x="1492" y="1114"/>
                    <a:pt x="1453" y="1035"/>
                  </a:cubicBezTo>
                  <a:cubicBezTo>
                    <a:pt x="1393" y="1015"/>
                    <a:pt x="1373" y="995"/>
                    <a:pt x="1373" y="935"/>
                  </a:cubicBezTo>
                  <a:cubicBezTo>
                    <a:pt x="1353" y="816"/>
                    <a:pt x="1293" y="756"/>
                    <a:pt x="1194" y="717"/>
                  </a:cubicBezTo>
                  <a:cubicBezTo>
                    <a:pt x="896" y="458"/>
                    <a:pt x="617" y="239"/>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
            <p:cNvSpPr/>
            <p:nvPr/>
          </p:nvSpPr>
          <p:spPr>
            <a:xfrm>
              <a:off x="5064975" y="863750"/>
              <a:ext cx="17425" cy="9400"/>
            </a:xfrm>
            <a:custGeom>
              <a:avLst/>
              <a:gdLst/>
              <a:ahLst/>
              <a:cxnLst/>
              <a:rect l="l" t="t" r="r" b="b"/>
              <a:pathLst>
                <a:path w="697" h="376" extrusionOk="0">
                  <a:moveTo>
                    <a:pt x="498" y="0"/>
                  </a:moveTo>
                  <a:cubicBezTo>
                    <a:pt x="471" y="3"/>
                    <a:pt x="443" y="4"/>
                    <a:pt x="416" y="4"/>
                  </a:cubicBezTo>
                  <a:cubicBezTo>
                    <a:pt x="386" y="4"/>
                    <a:pt x="356" y="3"/>
                    <a:pt x="327" y="3"/>
                  </a:cubicBezTo>
                  <a:cubicBezTo>
                    <a:pt x="196" y="3"/>
                    <a:pt x="69" y="20"/>
                    <a:pt x="0" y="199"/>
                  </a:cubicBezTo>
                  <a:cubicBezTo>
                    <a:pt x="77" y="245"/>
                    <a:pt x="131" y="376"/>
                    <a:pt x="244" y="376"/>
                  </a:cubicBezTo>
                  <a:cubicBezTo>
                    <a:pt x="276" y="376"/>
                    <a:pt x="314" y="365"/>
                    <a:pt x="358" y="338"/>
                  </a:cubicBezTo>
                  <a:cubicBezTo>
                    <a:pt x="498" y="338"/>
                    <a:pt x="617" y="318"/>
                    <a:pt x="696" y="159"/>
                  </a:cubicBezTo>
                  <a:cubicBezTo>
                    <a:pt x="617" y="119"/>
                    <a:pt x="577" y="4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
            <p:cNvSpPr/>
            <p:nvPr/>
          </p:nvSpPr>
          <p:spPr>
            <a:xfrm>
              <a:off x="5117675" y="902025"/>
              <a:ext cx="4000" cy="4875"/>
            </a:xfrm>
            <a:custGeom>
              <a:avLst/>
              <a:gdLst/>
              <a:ahLst/>
              <a:cxnLst/>
              <a:rect l="l" t="t" r="r" b="b"/>
              <a:pathLst>
                <a:path w="160" h="195" extrusionOk="0">
                  <a:moveTo>
                    <a:pt x="1" y="1"/>
                  </a:moveTo>
                  <a:cubicBezTo>
                    <a:pt x="1" y="60"/>
                    <a:pt x="1" y="100"/>
                    <a:pt x="41" y="160"/>
                  </a:cubicBezTo>
                  <a:cubicBezTo>
                    <a:pt x="56" y="183"/>
                    <a:pt x="75" y="195"/>
                    <a:pt x="93" y="195"/>
                  </a:cubicBezTo>
                  <a:cubicBezTo>
                    <a:pt x="121" y="195"/>
                    <a:pt x="148" y="168"/>
                    <a:pt x="160" y="12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
            <p:cNvSpPr/>
            <p:nvPr/>
          </p:nvSpPr>
          <p:spPr>
            <a:xfrm>
              <a:off x="5112225" y="894075"/>
              <a:ext cx="4500" cy="5500"/>
            </a:xfrm>
            <a:custGeom>
              <a:avLst/>
              <a:gdLst/>
              <a:ahLst/>
              <a:cxnLst/>
              <a:rect l="l" t="t" r="r" b="b"/>
              <a:pathLst>
                <a:path w="180" h="220" extrusionOk="0">
                  <a:moveTo>
                    <a:pt x="0" y="1"/>
                  </a:moveTo>
                  <a:lnTo>
                    <a:pt x="0" y="1"/>
                  </a:lnTo>
                  <a:cubicBezTo>
                    <a:pt x="60" y="80"/>
                    <a:pt x="119" y="140"/>
                    <a:pt x="179" y="219"/>
                  </a:cubicBezTo>
                  <a:cubicBezTo>
                    <a:pt x="159" y="100"/>
                    <a:pt x="99" y="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
            <p:cNvSpPr/>
            <p:nvPr/>
          </p:nvSpPr>
          <p:spPr>
            <a:xfrm>
              <a:off x="5077900" y="881150"/>
              <a:ext cx="20900" cy="20900"/>
            </a:xfrm>
            <a:custGeom>
              <a:avLst/>
              <a:gdLst/>
              <a:ahLst/>
              <a:cxnLst/>
              <a:rect l="l" t="t" r="r" b="b"/>
              <a:pathLst>
                <a:path w="836" h="836" extrusionOk="0">
                  <a:moveTo>
                    <a:pt x="160" y="0"/>
                  </a:moveTo>
                  <a:cubicBezTo>
                    <a:pt x="40" y="60"/>
                    <a:pt x="0" y="199"/>
                    <a:pt x="80" y="239"/>
                  </a:cubicBezTo>
                  <a:cubicBezTo>
                    <a:pt x="299" y="438"/>
                    <a:pt x="398" y="716"/>
                    <a:pt x="677" y="836"/>
                  </a:cubicBezTo>
                  <a:lnTo>
                    <a:pt x="836" y="697"/>
                  </a:lnTo>
                  <a:cubicBezTo>
                    <a:pt x="677" y="398"/>
                    <a:pt x="378" y="239"/>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
            <p:cNvSpPr/>
            <p:nvPr/>
          </p:nvSpPr>
          <p:spPr>
            <a:xfrm>
              <a:off x="5064975" y="868700"/>
              <a:ext cx="8975" cy="6600"/>
            </a:xfrm>
            <a:custGeom>
              <a:avLst/>
              <a:gdLst/>
              <a:ahLst/>
              <a:cxnLst/>
              <a:rect l="l" t="t" r="r" b="b"/>
              <a:pathLst>
                <a:path w="359" h="264" extrusionOk="0">
                  <a:moveTo>
                    <a:pt x="0" y="1"/>
                  </a:moveTo>
                  <a:lnTo>
                    <a:pt x="0" y="1"/>
                  </a:lnTo>
                  <a:cubicBezTo>
                    <a:pt x="40" y="132"/>
                    <a:pt x="70" y="263"/>
                    <a:pt x="161" y="263"/>
                  </a:cubicBezTo>
                  <a:cubicBezTo>
                    <a:pt x="208" y="263"/>
                    <a:pt x="270" y="228"/>
                    <a:pt x="358" y="140"/>
                  </a:cubicBezTo>
                  <a:cubicBezTo>
                    <a:pt x="219" y="10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
            <p:cNvSpPr/>
            <p:nvPr/>
          </p:nvSpPr>
          <p:spPr>
            <a:xfrm>
              <a:off x="5129625" y="949775"/>
              <a:ext cx="7475" cy="8975"/>
            </a:xfrm>
            <a:custGeom>
              <a:avLst/>
              <a:gdLst/>
              <a:ahLst/>
              <a:cxnLst/>
              <a:rect l="l" t="t" r="r" b="b"/>
              <a:pathLst>
                <a:path w="299" h="359" extrusionOk="0">
                  <a:moveTo>
                    <a:pt x="179" y="0"/>
                  </a:moveTo>
                  <a:cubicBezTo>
                    <a:pt x="120" y="40"/>
                    <a:pt x="60" y="40"/>
                    <a:pt x="0" y="60"/>
                  </a:cubicBezTo>
                  <a:cubicBezTo>
                    <a:pt x="20" y="180"/>
                    <a:pt x="60" y="299"/>
                    <a:pt x="199" y="359"/>
                  </a:cubicBezTo>
                  <a:cubicBezTo>
                    <a:pt x="299" y="239"/>
                    <a:pt x="299" y="14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
            <p:cNvSpPr/>
            <p:nvPr/>
          </p:nvSpPr>
          <p:spPr>
            <a:xfrm>
              <a:off x="5240075" y="1006475"/>
              <a:ext cx="11900" cy="9225"/>
            </a:xfrm>
            <a:custGeom>
              <a:avLst/>
              <a:gdLst/>
              <a:ahLst/>
              <a:cxnLst/>
              <a:rect l="l" t="t" r="r" b="b"/>
              <a:pathLst>
                <a:path w="476" h="369" extrusionOk="0">
                  <a:moveTo>
                    <a:pt x="257" y="0"/>
                  </a:moveTo>
                  <a:cubicBezTo>
                    <a:pt x="217" y="0"/>
                    <a:pt x="177" y="20"/>
                    <a:pt x="138" y="20"/>
                  </a:cubicBezTo>
                  <a:cubicBezTo>
                    <a:pt x="1" y="321"/>
                    <a:pt x="99" y="368"/>
                    <a:pt x="245" y="368"/>
                  </a:cubicBezTo>
                  <a:cubicBezTo>
                    <a:pt x="311" y="368"/>
                    <a:pt x="388" y="358"/>
                    <a:pt x="456" y="358"/>
                  </a:cubicBezTo>
                  <a:cubicBezTo>
                    <a:pt x="476" y="299"/>
                    <a:pt x="476" y="219"/>
                    <a:pt x="456" y="179"/>
                  </a:cubicBezTo>
                  <a:cubicBezTo>
                    <a:pt x="416" y="80"/>
                    <a:pt x="357"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
            <p:cNvSpPr/>
            <p:nvPr/>
          </p:nvSpPr>
          <p:spPr>
            <a:xfrm>
              <a:off x="5246500" y="1001500"/>
              <a:ext cx="7475" cy="9975"/>
            </a:xfrm>
            <a:custGeom>
              <a:avLst/>
              <a:gdLst/>
              <a:ahLst/>
              <a:cxnLst/>
              <a:rect l="l" t="t" r="r" b="b"/>
              <a:pathLst>
                <a:path w="299" h="399" extrusionOk="0">
                  <a:moveTo>
                    <a:pt x="119" y="0"/>
                  </a:moveTo>
                  <a:cubicBezTo>
                    <a:pt x="80" y="20"/>
                    <a:pt x="20" y="120"/>
                    <a:pt x="0" y="199"/>
                  </a:cubicBezTo>
                  <a:cubicBezTo>
                    <a:pt x="80" y="259"/>
                    <a:pt x="119" y="319"/>
                    <a:pt x="199" y="378"/>
                  </a:cubicBezTo>
                  <a:lnTo>
                    <a:pt x="259" y="398"/>
                  </a:lnTo>
                  <a:cubicBezTo>
                    <a:pt x="298" y="358"/>
                    <a:pt x="298" y="279"/>
                    <a:pt x="279" y="219"/>
                  </a:cubicBezTo>
                  <a:cubicBezTo>
                    <a:pt x="219" y="159"/>
                    <a:pt x="279" y="0"/>
                    <a:pt x="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
            <p:cNvSpPr/>
            <p:nvPr/>
          </p:nvSpPr>
          <p:spPr>
            <a:xfrm>
              <a:off x="5251450" y="1006475"/>
              <a:ext cx="5000" cy="4500"/>
            </a:xfrm>
            <a:custGeom>
              <a:avLst/>
              <a:gdLst/>
              <a:ahLst/>
              <a:cxnLst/>
              <a:rect l="l" t="t" r="r" b="b"/>
              <a:pathLst>
                <a:path w="200" h="180" extrusionOk="0">
                  <a:moveTo>
                    <a:pt x="61" y="0"/>
                  </a:moveTo>
                  <a:cubicBezTo>
                    <a:pt x="21" y="60"/>
                    <a:pt x="1" y="120"/>
                    <a:pt x="21"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
            <p:cNvSpPr/>
            <p:nvPr/>
          </p:nvSpPr>
          <p:spPr>
            <a:xfrm>
              <a:off x="5212175" y="1139750"/>
              <a:ext cx="28375" cy="67175"/>
            </a:xfrm>
            <a:custGeom>
              <a:avLst/>
              <a:gdLst/>
              <a:ahLst/>
              <a:cxnLst/>
              <a:rect l="l" t="t" r="r" b="b"/>
              <a:pathLst>
                <a:path w="1135" h="2687" extrusionOk="0">
                  <a:moveTo>
                    <a:pt x="876" y="1"/>
                  </a:moveTo>
                  <a:cubicBezTo>
                    <a:pt x="836" y="1"/>
                    <a:pt x="756" y="1"/>
                    <a:pt x="697" y="40"/>
                  </a:cubicBezTo>
                  <a:cubicBezTo>
                    <a:pt x="549" y="77"/>
                    <a:pt x="409" y="152"/>
                    <a:pt x="267" y="152"/>
                  </a:cubicBezTo>
                  <a:cubicBezTo>
                    <a:pt x="180" y="152"/>
                    <a:pt x="91" y="124"/>
                    <a:pt x="0" y="40"/>
                  </a:cubicBezTo>
                  <a:lnTo>
                    <a:pt x="0" y="40"/>
                  </a:lnTo>
                  <a:cubicBezTo>
                    <a:pt x="40" y="955"/>
                    <a:pt x="0" y="1890"/>
                    <a:pt x="538" y="2686"/>
                  </a:cubicBezTo>
                  <a:cubicBezTo>
                    <a:pt x="776" y="2487"/>
                    <a:pt x="736" y="2189"/>
                    <a:pt x="796" y="1910"/>
                  </a:cubicBezTo>
                  <a:cubicBezTo>
                    <a:pt x="836" y="1831"/>
                    <a:pt x="856" y="1751"/>
                    <a:pt x="856" y="1691"/>
                  </a:cubicBezTo>
                  <a:cubicBezTo>
                    <a:pt x="896" y="1492"/>
                    <a:pt x="896" y="1254"/>
                    <a:pt x="955" y="1055"/>
                  </a:cubicBezTo>
                  <a:cubicBezTo>
                    <a:pt x="955" y="1035"/>
                    <a:pt x="975" y="995"/>
                    <a:pt x="975" y="955"/>
                  </a:cubicBezTo>
                  <a:cubicBezTo>
                    <a:pt x="995" y="896"/>
                    <a:pt x="995" y="836"/>
                    <a:pt x="1035" y="756"/>
                  </a:cubicBezTo>
                  <a:cubicBezTo>
                    <a:pt x="1055" y="637"/>
                    <a:pt x="1095" y="518"/>
                    <a:pt x="1134" y="398"/>
                  </a:cubicBezTo>
                  <a:cubicBezTo>
                    <a:pt x="1134" y="319"/>
                    <a:pt x="1134" y="259"/>
                    <a:pt x="1095" y="199"/>
                  </a:cubicBezTo>
                  <a:cubicBezTo>
                    <a:pt x="1055" y="100"/>
                    <a:pt x="975" y="40"/>
                    <a:pt x="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
            <p:cNvSpPr/>
            <p:nvPr/>
          </p:nvSpPr>
          <p:spPr>
            <a:xfrm>
              <a:off x="5236550" y="1131300"/>
              <a:ext cx="40300" cy="23225"/>
            </a:xfrm>
            <a:custGeom>
              <a:avLst/>
              <a:gdLst/>
              <a:ahLst/>
              <a:cxnLst/>
              <a:rect l="l" t="t" r="r" b="b"/>
              <a:pathLst>
                <a:path w="1612" h="929" extrusionOk="0">
                  <a:moveTo>
                    <a:pt x="895" y="0"/>
                  </a:moveTo>
                  <a:cubicBezTo>
                    <a:pt x="696" y="40"/>
                    <a:pt x="517" y="60"/>
                    <a:pt x="398" y="199"/>
                  </a:cubicBezTo>
                  <a:lnTo>
                    <a:pt x="259" y="199"/>
                  </a:lnTo>
                  <a:cubicBezTo>
                    <a:pt x="199" y="259"/>
                    <a:pt x="80" y="299"/>
                    <a:pt x="20" y="378"/>
                  </a:cubicBezTo>
                  <a:cubicBezTo>
                    <a:pt x="20" y="458"/>
                    <a:pt x="20" y="537"/>
                    <a:pt x="80" y="577"/>
                  </a:cubicBezTo>
                  <a:lnTo>
                    <a:pt x="80" y="736"/>
                  </a:lnTo>
                  <a:cubicBezTo>
                    <a:pt x="20" y="796"/>
                    <a:pt x="0" y="856"/>
                    <a:pt x="60" y="896"/>
                  </a:cubicBezTo>
                  <a:cubicBezTo>
                    <a:pt x="93" y="919"/>
                    <a:pt x="125" y="928"/>
                    <a:pt x="157" y="928"/>
                  </a:cubicBezTo>
                  <a:cubicBezTo>
                    <a:pt x="257" y="928"/>
                    <a:pt x="352" y="836"/>
                    <a:pt x="458" y="836"/>
                  </a:cubicBezTo>
                  <a:cubicBezTo>
                    <a:pt x="517" y="836"/>
                    <a:pt x="577" y="836"/>
                    <a:pt x="657" y="796"/>
                  </a:cubicBezTo>
                  <a:cubicBezTo>
                    <a:pt x="677" y="796"/>
                    <a:pt x="716" y="776"/>
                    <a:pt x="756" y="776"/>
                  </a:cubicBezTo>
                  <a:cubicBezTo>
                    <a:pt x="856" y="736"/>
                    <a:pt x="955" y="697"/>
                    <a:pt x="1055" y="677"/>
                  </a:cubicBezTo>
                  <a:cubicBezTo>
                    <a:pt x="1114" y="657"/>
                    <a:pt x="1174" y="617"/>
                    <a:pt x="1253" y="577"/>
                  </a:cubicBezTo>
                  <a:cubicBezTo>
                    <a:pt x="1393" y="458"/>
                    <a:pt x="1612" y="358"/>
                    <a:pt x="1393" y="100"/>
                  </a:cubicBezTo>
                  <a:cubicBezTo>
                    <a:pt x="1253" y="20"/>
                    <a:pt x="1074" y="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
            <p:cNvSpPr/>
            <p:nvPr/>
          </p:nvSpPr>
          <p:spPr>
            <a:xfrm>
              <a:off x="5226100" y="1098250"/>
              <a:ext cx="22400" cy="31900"/>
            </a:xfrm>
            <a:custGeom>
              <a:avLst/>
              <a:gdLst/>
              <a:ahLst/>
              <a:cxnLst/>
              <a:rect l="l" t="t" r="r" b="b"/>
              <a:pathLst>
                <a:path w="896" h="1276" extrusionOk="0">
                  <a:moveTo>
                    <a:pt x="238" y="1"/>
                  </a:moveTo>
                  <a:cubicBezTo>
                    <a:pt x="220" y="1"/>
                    <a:pt x="201" y="3"/>
                    <a:pt x="179" y="9"/>
                  </a:cubicBezTo>
                  <a:cubicBezTo>
                    <a:pt x="120" y="228"/>
                    <a:pt x="40" y="447"/>
                    <a:pt x="0" y="686"/>
                  </a:cubicBezTo>
                  <a:cubicBezTo>
                    <a:pt x="90" y="991"/>
                    <a:pt x="245" y="1231"/>
                    <a:pt x="567" y="1231"/>
                  </a:cubicBezTo>
                  <a:cubicBezTo>
                    <a:pt x="601" y="1231"/>
                    <a:pt x="638" y="1229"/>
                    <a:pt x="677" y="1223"/>
                  </a:cubicBezTo>
                  <a:cubicBezTo>
                    <a:pt x="705" y="1260"/>
                    <a:pt x="732" y="1275"/>
                    <a:pt x="762" y="1275"/>
                  </a:cubicBezTo>
                  <a:cubicBezTo>
                    <a:pt x="796" y="1275"/>
                    <a:pt x="833" y="1255"/>
                    <a:pt x="876" y="1223"/>
                  </a:cubicBezTo>
                  <a:cubicBezTo>
                    <a:pt x="896" y="1163"/>
                    <a:pt x="896" y="1084"/>
                    <a:pt x="836" y="1004"/>
                  </a:cubicBezTo>
                  <a:cubicBezTo>
                    <a:pt x="498" y="825"/>
                    <a:pt x="378" y="566"/>
                    <a:pt x="398" y="188"/>
                  </a:cubicBezTo>
                  <a:cubicBezTo>
                    <a:pt x="381" y="87"/>
                    <a:pt x="336" y="1"/>
                    <a:pt x="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
            <p:cNvSpPr/>
            <p:nvPr/>
          </p:nvSpPr>
          <p:spPr>
            <a:xfrm>
              <a:off x="5243000" y="1125325"/>
              <a:ext cx="18925" cy="10975"/>
            </a:xfrm>
            <a:custGeom>
              <a:avLst/>
              <a:gdLst/>
              <a:ahLst/>
              <a:cxnLst/>
              <a:rect l="l" t="t" r="r" b="b"/>
              <a:pathLst>
                <a:path w="757" h="439" extrusionOk="0">
                  <a:moveTo>
                    <a:pt x="319" y="1"/>
                  </a:moveTo>
                  <a:cubicBezTo>
                    <a:pt x="240" y="21"/>
                    <a:pt x="180" y="40"/>
                    <a:pt x="120" y="100"/>
                  </a:cubicBezTo>
                  <a:cubicBezTo>
                    <a:pt x="60" y="100"/>
                    <a:pt x="41" y="100"/>
                    <a:pt x="1" y="120"/>
                  </a:cubicBezTo>
                  <a:cubicBezTo>
                    <a:pt x="41" y="239"/>
                    <a:pt x="100" y="339"/>
                    <a:pt x="120" y="438"/>
                  </a:cubicBezTo>
                  <a:lnTo>
                    <a:pt x="657" y="438"/>
                  </a:lnTo>
                  <a:cubicBezTo>
                    <a:pt x="757" y="339"/>
                    <a:pt x="757" y="239"/>
                    <a:pt x="717" y="120"/>
                  </a:cubicBezTo>
                  <a:cubicBezTo>
                    <a:pt x="657" y="80"/>
                    <a:pt x="617" y="21"/>
                    <a:pt x="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
            <p:cNvSpPr/>
            <p:nvPr/>
          </p:nvSpPr>
          <p:spPr>
            <a:xfrm>
              <a:off x="5230575" y="1136500"/>
              <a:ext cx="12450" cy="6175"/>
            </a:xfrm>
            <a:custGeom>
              <a:avLst/>
              <a:gdLst/>
              <a:ahLst/>
              <a:cxnLst/>
              <a:rect l="l" t="t" r="r" b="b"/>
              <a:pathLst>
                <a:path w="498" h="247" extrusionOk="0">
                  <a:moveTo>
                    <a:pt x="278" y="1"/>
                  </a:moveTo>
                  <a:cubicBezTo>
                    <a:pt x="163" y="1"/>
                    <a:pt x="62" y="42"/>
                    <a:pt x="0" y="190"/>
                  </a:cubicBezTo>
                  <a:cubicBezTo>
                    <a:pt x="20" y="210"/>
                    <a:pt x="60" y="210"/>
                    <a:pt x="120" y="210"/>
                  </a:cubicBezTo>
                  <a:cubicBezTo>
                    <a:pt x="145" y="235"/>
                    <a:pt x="170" y="246"/>
                    <a:pt x="196" y="246"/>
                  </a:cubicBezTo>
                  <a:cubicBezTo>
                    <a:pt x="233" y="246"/>
                    <a:pt x="273" y="225"/>
                    <a:pt x="319" y="190"/>
                  </a:cubicBezTo>
                  <a:lnTo>
                    <a:pt x="498" y="31"/>
                  </a:lnTo>
                  <a:cubicBezTo>
                    <a:pt x="423" y="16"/>
                    <a:pt x="347" y="1"/>
                    <a:pt x="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5"/>
            <p:cNvSpPr/>
            <p:nvPr/>
          </p:nvSpPr>
          <p:spPr>
            <a:xfrm>
              <a:off x="4908325" y="585750"/>
              <a:ext cx="31350" cy="30350"/>
            </a:xfrm>
            <a:custGeom>
              <a:avLst/>
              <a:gdLst/>
              <a:ahLst/>
              <a:cxnLst/>
              <a:rect l="l" t="t" r="r" b="b"/>
              <a:pathLst>
                <a:path w="1254" h="1214" extrusionOk="0">
                  <a:moveTo>
                    <a:pt x="358" y="0"/>
                  </a:moveTo>
                  <a:cubicBezTo>
                    <a:pt x="119" y="0"/>
                    <a:pt x="0" y="99"/>
                    <a:pt x="20" y="318"/>
                  </a:cubicBezTo>
                  <a:cubicBezTo>
                    <a:pt x="219" y="338"/>
                    <a:pt x="318" y="497"/>
                    <a:pt x="358" y="696"/>
                  </a:cubicBezTo>
                  <a:cubicBezTo>
                    <a:pt x="418" y="696"/>
                    <a:pt x="477" y="696"/>
                    <a:pt x="517" y="736"/>
                  </a:cubicBezTo>
                  <a:cubicBezTo>
                    <a:pt x="597" y="776"/>
                    <a:pt x="637" y="796"/>
                    <a:pt x="696" y="875"/>
                  </a:cubicBezTo>
                  <a:cubicBezTo>
                    <a:pt x="776" y="915"/>
                    <a:pt x="816" y="975"/>
                    <a:pt x="875" y="1034"/>
                  </a:cubicBezTo>
                  <a:lnTo>
                    <a:pt x="1054" y="1213"/>
                  </a:lnTo>
                  <a:cubicBezTo>
                    <a:pt x="1253" y="577"/>
                    <a:pt x="696" y="338"/>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
            <p:cNvSpPr/>
            <p:nvPr/>
          </p:nvSpPr>
          <p:spPr>
            <a:xfrm>
              <a:off x="4895375" y="585750"/>
              <a:ext cx="2525" cy="2000"/>
            </a:xfrm>
            <a:custGeom>
              <a:avLst/>
              <a:gdLst/>
              <a:ahLst/>
              <a:cxnLst/>
              <a:rect l="l" t="t" r="r" b="b"/>
              <a:pathLst>
                <a:path w="101" h="80" extrusionOk="0">
                  <a:moveTo>
                    <a:pt x="1" y="0"/>
                  </a:moveTo>
                  <a:lnTo>
                    <a:pt x="1" y="0"/>
                  </a:lnTo>
                  <a:cubicBezTo>
                    <a:pt x="21" y="20"/>
                    <a:pt x="21" y="40"/>
                    <a:pt x="41" y="80"/>
                  </a:cubicBezTo>
                  <a:lnTo>
                    <a:pt x="100" y="80"/>
                  </a:lnTo>
                  <a:cubicBezTo>
                    <a:pt x="41" y="40"/>
                    <a:pt x="21"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
            <p:cNvSpPr/>
            <p:nvPr/>
          </p:nvSpPr>
          <p:spPr>
            <a:xfrm>
              <a:off x="5154000" y="846325"/>
              <a:ext cx="2500" cy="1525"/>
            </a:xfrm>
            <a:custGeom>
              <a:avLst/>
              <a:gdLst/>
              <a:ahLst/>
              <a:cxnLst/>
              <a:rect l="l" t="t" r="r" b="b"/>
              <a:pathLst>
                <a:path w="100" h="61" extrusionOk="0">
                  <a:moveTo>
                    <a:pt x="99" y="1"/>
                  </a:moveTo>
                  <a:lnTo>
                    <a:pt x="99" y="1"/>
                  </a:lnTo>
                  <a:cubicBezTo>
                    <a:pt x="0" y="21"/>
                    <a:pt x="0" y="41"/>
                    <a:pt x="40" y="60"/>
                  </a:cubicBezTo>
                  <a:cubicBezTo>
                    <a:pt x="80" y="60"/>
                    <a:pt x="80" y="2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
            <p:cNvSpPr/>
            <p:nvPr/>
          </p:nvSpPr>
          <p:spPr>
            <a:xfrm>
              <a:off x="4996825" y="797100"/>
              <a:ext cx="12475" cy="11175"/>
            </a:xfrm>
            <a:custGeom>
              <a:avLst/>
              <a:gdLst/>
              <a:ahLst/>
              <a:cxnLst/>
              <a:rect l="l" t="t" r="r" b="b"/>
              <a:pathLst>
                <a:path w="499" h="447" extrusionOk="0">
                  <a:moveTo>
                    <a:pt x="160" y="0"/>
                  </a:moveTo>
                  <a:cubicBezTo>
                    <a:pt x="1" y="100"/>
                    <a:pt x="41" y="219"/>
                    <a:pt x="140" y="319"/>
                  </a:cubicBezTo>
                  <a:cubicBezTo>
                    <a:pt x="212" y="379"/>
                    <a:pt x="277" y="446"/>
                    <a:pt x="348" y="446"/>
                  </a:cubicBezTo>
                  <a:cubicBezTo>
                    <a:pt x="394" y="446"/>
                    <a:pt x="443" y="417"/>
                    <a:pt x="498" y="339"/>
                  </a:cubicBezTo>
                  <a:cubicBezTo>
                    <a:pt x="419" y="199"/>
                    <a:pt x="319" y="8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5"/>
            <p:cNvSpPr/>
            <p:nvPr/>
          </p:nvSpPr>
          <p:spPr>
            <a:xfrm>
              <a:off x="5230575" y="1045750"/>
              <a:ext cx="15450" cy="57750"/>
            </a:xfrm>
            <a:custGeom>
              <a:avLst/>
              <a:gdLst/>
              <a:ahLst/>
              <a:cxnLst/>
              <a:rect l="l" t="t" r="r" b="b"/>
              <a:pathLst>
                <a:path w="618" h="2310" extrusionOk="0">
                  <a:moveTo>
                    <a:pt x="160" y="1"/>
                  </a:moveTo>
                  <a:cubicBezTo>
                    <a:pt x="40" y="21"/>
                    <a:pt x="40" y="100"/>
                    <a:pt x="120" y="180"/>
                  </a:cubicBezTo>
                  <a:cubicBezTo>
                    <a:pt x="219" y="697"/>
                    <a:pt x="60" y="1214"/>
                    <a:pt x="0" y="1731"/>
                  </a:cubicBezTo>
                  <a:cubicBezTo>
                    <a:pt x="0" y="1731"/>
                    <a:pt x="20" y="1771"/>
                    <a:pt x="20" y="1791"/>
                  </a:cubicBezTo>
                  <a:cubicBezTo>
                    <a:pt x="40" y="1811"/>
                    <a:pt x="20" y="1871"/>
                    <a:pt x="0" y="1891"/>
                  </a:cubicBezTo>
                  <a:lnTo>
                    <a:pt x="0" y="2090"/>
                  </a:lnTo>
                  <a:cubicBezTo>
                    <a:pt x="40" y="2129"/>
                    <a:pt x="100" y="2209"/>
                    <a:pt x="140" y="2269"/>
                  </a:cubicBezTo>
                  <a:cubicBezTo>
                    <a:pt x="166" y="2295"/>
                    <a:pt x="188" y="2309"/>
                    <a:pt x="207" y="2309"/>
                  </a:cubicBezTo>
                  <a:cubicBezTo>
                    <a:pt x="230" y="2309"/>
                    <a:pt x="248" y="2285"/>
                    <a:pt x="259" y="2229"/>
                  </a:cubicBezTo>
                  <a:cubicBezTo>
                    <a:pt x="259" y="1771"/>
                    <a:pt x="359" y="1314"/>
                    <a:pt x="458" y="876"/>
                  </a:cubicBezTo>
                  <a:cubicBezTo>
                    <a:pt x="538" y="538"/>
                    <a:pt x="617" y="18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5"/>
            <p:cNvSpPr/>
            <p:nvPr/>
          </p:nvSpPr>
          <p:spPr>
            <a:xfrm>
              <a:off x="5224600" y="1045750"/>
              <a:ext cx="10975" cy="9175"/>
            </a:xfrm>
            <a:custGeom>
              <a:avLst/>
              <a:gdLst/>
              <a:ahLst/>
              <a:cxnLst/>
              <a:rect l="l" t="t" r="r" b="b"/>
              <a:pathLst>
                <a:path w="439" h="367" extrusionOk="0">
                  <a:moveTo>
                    <a:pt x="239" y="1"/>
                  </a:moveTo>
                  <a:cubicBezTo>
                    <a:pt x="200" y="1"/>
                    <a:pt x="160" y="21"/>
                    <a:pt x="100" y="21"/>
                  </a:cubicBezTo>
                  <a:cubicBezTo>
                    <a:pt x="100" y="140"/>
                    <a:pt x="1" y="299"/>
                    <a:pt x="160" y="359"/>
                  </a:cubicBezTo>
                  <a:cubicBezTo>
                    <a:pt x="163" y="364"/>
                    <a:pt x="167" y="367"/>
                    <a:pt x="173" y="367"/>
                  </a:cubicBezTo>
                  <a:cubicBezTo>
                    <a:pt x="212" y="367"/>
                    <a:pt x="310" y="268"/>
                    <a:pt x="379" y="200"/>
                  </a:cubicBezTo>
                  <a:cubicBezTo>
                    <a:pt x="438" y="140"/>
                    <a:pt x="438" y="60"/>
                    <a:pt x="438" y="21"/>
                  </a:cubicBezTo>
                  <a:cubicBezTo>
                    <a:pt x="359" y="1"/>
                    <a:pt x="279" y="1"/>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5"/>
            <p:cNvSpPr/>
            <p:nvPr/>
          </p:nvSpPr>
          <p:spPr>
            <a:xfrm>
              <a:off x="5226600" y="1070425"/>
              <a:ext cx="2500" cy="2925"/>
            </a:xfrm>
            <a:custGeom>
              <a:avLst/>
              <a:gdLst/>
              <a:ahLst/>
              <a:cxnLst/>
              <a:rect l="l" t="t" r="r" b="b"/>
              <a:pathLst>
                <a:path w="100" h="117" extrusionOk="0">
                  <a:moveTo>
                    <a:pt x="48" y="1"/>
                  </a:moveTo>
                  <a:cubicBezTo>
                    <a:pt x="28" y="1"/>
                    <a:pt x="11" y="15"/>
                    <a:pt x="0" y="48"/>
                  </a:cubicBezTo>
                  <a:cubicBezTo>
                    <a:pt x="0" y="48"/>
                    <a:pt x="0" y="88"/>
                    <a:pt x="20" y="108"/>
                  </a:cubicBezTo>
                  <a:cubicBezTo>
                    <a:pt x="20" y="115"/>
                    <a:pt x="25" y="117"/>
                    <a:pt x="31" y="117"/>
                  </a:cubicBezTo>
                  <a:cubicBezTo>
                    <a:pt x="45" y="117"/>
                    <a:pt x="67" y="108"/>
                    <a:pt x="80" y="108"/>
                  </a:cubicBezTo>
                  <a:cubicBezTo>
                    <a:pt x="80" y="68"/>
                    <a:pt x="100" y="48"/>
                    <a:pt x="100" y="28"/>
                  </a:cubicBezTo>
                  <a:cubicBezTo>
                    <a:pt x="82" y="10"/>
                    <a:pt x="64" y="1"/>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5"/>
            <p:cNvSpPr/>
            <p:nvPr/>
          </p:nvSpPr>
          <p:spPr>
            <a:xfrm>
              <a:off x="5229575" y="1089025"/>
              <a:ext cx="2025" cy="4500"/>
            </a:xfrm>
            <a:custGeom>
              <a:avLst/>
              <a:gdLst/>
              <a:ahLst/>
              <a:cxnLst/>
              <a:rect l="l" t="t" r="r" b="b"/>
              <a:pathLst>
                <a:path w="81" h="180" extrusionOk="0">
                  <a:moveTo>
                    <a:pt x="40" y="0"/>
                  </a:moveTo>
                  <a:cubicBezTo>
                    <a:pt x="1" y="60"/>
                    <a:pt x="1" y="140"/>
                    <a:pt x="40" y="179"/>
                  </a:cubicBezTo>
                  <a:lnTo>
                    <a:pt x="80" y="140"/>
                  </a:lnTo>
                  <a:cubicBezTo>
                    <a:pt x="80" y="80"/>
                    <a:pt x="60" y="6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5"/>
            <p:cNvSpPr/>
            <p:nvPr/>
          </p:nvSpPr>
          <p:spPr>
            <a:xfrm>
              <a:off x="5142050" y="993550"/>
              <a:ext cx="45275" cy="40300"/>
            </a:xfrm>
            <a:custGeom>
              <a:avLst/>
              <a:gdLst/>
              <a:ahLst/>
              <a:cxnLst/>
              <a:rect l="l" t="t" r="r" b="b"/>
              <a:pathLst>
                <a:path w="1811" h="1612" extrusionOk="0">
                  <a:moveTo>
                    <a:pt x="219" y="0"/>
                  </a:moveTo>
                  <a:lnTo>
                    <a:pt x="60" y="179"/>
                  </a:lnTo>
                  <a:cubicBezTo>
                    <a:pt x="20" y="179"/>
                    <a:pt x="1" y="199"/>
                    <a:pt x="20" y="219"/>
                  </a:cubicBezTo>
                  <a:cubicBezTo>
                    <a:pt x="1" y="279"/>
                    <a:pt x="20" y="298"/>
                    <a:pt x="80" y="338"/>
                  </a:cubicBezTo>
                  <a:lnTo>
                    <a:pt x="60" y="338"/>
                  </a:lnTo>
                  <a:cubicBezTo>
                    <a:pt x="100" y="398"/>
                    <a:pt x="160" y="477"/>
                    <a:pt x="219" y="517"/>
                  </a:cubicBezTo>
                  <a:lnTo>
                    <a:pt x="200" y="517"/>
                  </a:lnTo>
                  <a:cubicBezTo>
                    <a:pt x="279" y="597"/>
                    <a:pt x="319" y="657"/>
                    <a:pt x="398" y="716"/>
                  </a:cubicBezTo>
                  <a:lnTo>
                    <a:pt x="381" y="699"/>
                  </a:lnTo>
                  <a:lnTo>
                    <a:pt x="381" y="699"/>
                  </a:lnTo>
                  <a:cubicBezTo>
                    <a:pt x="459" y="777"/>
                    <a:pt x="519" y="836"/>
                    <a:pt x="597" y="895"/>
                  </a:cubicBezTo>
                  <a:cubicBezTo>
                    <a:pt x="677" y="895"/>
                    <a:pt x="717" y="935"/>
                    <a:pt x="717" y="1015"/>
                  </a:cubicBezTo>
                  <a:cubicBezTo>
                    <a:pt x="776" y="1114"/>
                    <a:pt x="856" y="1194"/>
                    <a:pt x="916" y="1233"/>
                  </a:cubicBezTo>
                  <a:cubicBezTo>
                    <a:pt x="1154" y="1333"/>
                    <a:pt x="1294" y="1611"/>
                    <a:pt x="1592" y="1611"/>
                  </a:cubicBezTo>
                  <a:cubicBezTo>
                    <a:pt x="1811" y="1492"/>
                    <a:pt x="1592" y="1373"/>
                    <a:pt x="1612" y="1233"/>
                  </a:cubicBezTo>
                  <a:cubicBezTo>
                    <a:pt x="1095" y="895"/>
                    <a:pt x="796" y="27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5"/>
            <p:cNvSpPr/>
            <p:nvPr/>
          </p:nvSpPr>
          <p:spPr>
            <a:xfrm>
              <a:off x="5147025" y="1006475"/>
              <a:ext cx="5000" cy="5000"/>
            </a:xfrm>
            <a:custGeom>
              <a:avLst/>
              <a:gdLst/>
              <a:ahLst/>
              <a:cxnLst/>
              <a:rect l="l" t="t" r="r" b="b"/>
              <a:pathLst>
                <a:path w="200" h="200" extrusionOk="0">
                  <a:moveTo>
                    <a:pt x="1" y="0"/>
                  </a:moveTo>
                  <a:cubicBezTo>
                    <a:pt x="80" y="60"/>
                    <a:pt x="120" y="120"/>
                    <a:pt x="199" y="19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5"/>
            <p:cNvSpPr/>
            <p:nvPr/>
          </p:nvSpPr>
          <p:spPr>
            <a:xfrm>
              <a:off x="5139075" y="998025"/>
              <a:ext cx="4500" cy="4000"/>
            </a:xfrm>
            <a:custGeom>
              <a:avLst/>
              <a:gdLst/>
              <a:ahLst/>
              <a:cxnLst/>
              <a:rect l="l" t="t" r="r" b="b"/>
              <a:pathLst>
                <a:path w="180" h="160" extrusionOk="0">
                  <a:moveTo>
                    <a:pt x="0" y="0"/>
                  </a:moveTo>
                  <a:cubicBezTo>
                    <a:pt x="20" y="100"/>
                    <a:pt x="80" y="139"/>
                    <a:pt x="179" y="15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5"/>
            <p:cNvSpPr/>
            <p:nvPr/>
          </p:nvSpPr>
          <p:spPr>
            <a:xfrm>
              <a:off x="5143550" y="1002000"/>
              <a:ext cx="4000" cy="4500"/>
            </a:xfrm>
            <a:custGeom>
              <a:avLst/>
              <a:gdLst/>
              <a:ahLst/>
              <a:cxnLst/>
              <a:rect l="l" t="t" r="r" b="b"/>
              <a:pathLst>
                <a:path w="160" h="180" extrusionOk="0">
                  <a:moveTo>
                    <a:pt x="0" y="0"/>
                  </a:moveTo>
                  <a:cubicBezTo>
                    <a:pt x="40" y="60"/>
                    <a:pt x="100" y="139"/>
                    <a:pt x="159" y="179"/>
                  </a:cubicBezTo>
                  <a:cubicBezTo>
                    <a:pt x="159" y="80"/>
                    <a:pt x="10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5"/>
            <p:cNvSpPr/>
            <p:nvPr/>
          </p:nvSpPr>
          <p:spPr>
            <a:xfrm>
              <a:off x="5151500" y="1010950"/>
              <a:ext cx="5500" cy="5000"/>
            </a:xfrm>
            <a:custGeom>
              <a:avLst/>
              <a:gdLst/>
              <a:ahLst/>
              <a:cxnLst/>
              <a:rect l="l" t="t" r="r" b="b"/>
              <a:pathLst>
                <a:path w="220" h="200" extrusionOk="0">
                  <a:moveTo>
                    <a:pt x="1" y="0"/>
                  </a:moveTo>
                  <a:lnTo>
                    <a:pt x="1" y="0"/>
                  </a:lnTo>
                  <a:cubicBezTo>
                    <a:pt x="80" y="80"/>
                    <a:pt x="140" y="120"/>
                    <a:pt x="219" y="199"/>
                  </a:cubicBezTo>
                  <a:cubicBezTo>
                    <a:pt x="14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5"/>
            <p:cNvSpPr/>
            <p:nvPr/>
          </p:nvSpPr>
          <p:spPr>
            <a:xfrm>
              <a:off x="5159950" y="1018900"/>
              <a:ext cx="5000" cy="5500"/>
            </a:xfrm>
            <a:custGeom>
              <a:avLst/>
              <a:gdLst/>
              <a:ahLst/>
              <a:cxnLst/>
              <a:rect l="l" t="t" r="r" b="b"/>
              <a:pathLst>
                <a:path w="200" h="220" extrusionOk="0">
                  <a:moveTo>
                    <a:pt x="1" y="1"/>
                  </a:moveTo>
                  <a:lnTo>
                    <a:pt x="1" y="1"/>
                  </a:lnTo>
                  <a:cubicBezTo>
                    <a:pt x="60" y="100"/>
                    <a:pt x="100" y="180"/>
                    <a:pt x="200" y="219"/>
                  </a:cubicBezTo>
                  <a:cubicBezTo>
                    <a:pt x="140" y="140"/>
                    <a:pt x="80" y="8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5"/>
            <p:cNvSpPr/>
            <p:nvPr/>
          </p:nvSpPr>
          <p:spPr>
            <a:xfrm>
              <a:off x="5025675" y="876175"/>
              <a:ext cx="43800" cy="47775"/>
            </a:xfrm>
            <a:custGeom>
              <a:avLst/>
              <a:gdLst/>
              <a:ahLst/>
              <a:cxnLst/>
              <a:rect l="l" t="t" r="r" b="b"/>
              <a:pathLst>
                <a:path w="1752" h="1911" extrusionOk="0">
                  <a:moveTo>
                    <a:pt x="60" y="0"/>
                  </a:moveTo>
                  <a:cubicBezTo>
                    <a:pt x="1" y="199"/>
                    <a:pt x="60" y="358"/>
                    <a:pt x="239" y="518"/>
                  </a:cubicBezTo>
                  <a:cubicBezTo>
                    <a:pt x="498" y="736"/>
                    <a:pt x="737" y="995"/>
                    <a:pt x="995" y="1214"/>
                  </a:cubicBezTo>
                  <a:cubicBezTo>
                    <a:pt x="1353" y="1512"/>
                    <a:pt x="975" y="1592"/>
                    <a:pt x="876" y="1731"/>
                  </a:cubicBezTo>
                  <a:cubicBezTo>
                    <a:pt x="1035" y="1731"/>
                    <a:pt x="1154" y="1751"/>
                    <a:pt x="1234" y="1910"/>
                  </a:cubicBezTo>
                  <a:cubicBezTo>
                    <a:pt x="1361" y="1819"/>
                    <a:pt x="1521" y="1728"/>
                    <a:pt x="1700" y="1728"/>
                  </a:cubicBezTo>
                  <a:cubicBezTo>
                    <a:pt x="1717" y="1728"/>
                    <a:pt x="1734" y="1729"/>
                    <a:pt x="1751" y="1731"/>
                  </a:cubicBezTo>
                  <a:cubicBezTo>
                    <a:pt x="1692" y="1632"/>
                    <a:pt x="1632" y="1512"/>
                    <a:pt x="1572" y="1393"/>
                  </a:cubicBezTo>
                  <a:cubicBezTo>
                    <a:pt x="1055" y="1015"/>
                    <a:pt x="597" y="617"/>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
            <p:cNvSpPr/>
            <p:nvPr/>
          </p:nvSpPr>
          <p:spPr>
            <a:xfrm>
              <a:off x="5068950" y="919450"/>
              <a:ext cx="4000" cy="4500"/>
            </a:xfrm>
            <a:custGeom>
              <a:avLst/>
              <a:gdLst/>
              <a:ahLst/>
              <a:cxnLst/>
              <a:rect l="l" t="t" r="r" b="b"/>
              <a:pathLst>
                <a:path w="160" h="180" extrusionOk="0">
                  <a:moveTo>
                    <a:pt x="0" y="0"/>
                  </a:moveTo>
                  <a:cubicBezTo>
                    <a:pt x="20" y="100"/>
                    <a:pt x="100" y="179"/>
                    <a:pt x="160" y="17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
            <p:cNvSpPr/>
            <p:nvPr/>
          </p:nvSpPr>
          <p:spPr>
            <a:xfrm>
              <a:off x="5072925" y="923925"/>
              <a:ext cx="5000" cy="4975"/>
            </a:xfrm>
            <a:custGeom>
              <a:avLst/>
              <a:gdLst/>
              <a:ahLst/>
              <a:cxnLst/>
              <a:rect l="l" t="t" r="r" b="b"/>
              <a:pathLst>
                <a:path w="200" h="199" extrusionOk="0">
                  <a:moveTo>
                    <a:pt x="1" y="0"/>
                  </a:moveTo>
                  <a:lnTo>
                    <a:pt x="1" y="0"/>
                  </a:lnTo>
                  <a:cubicBezTo>
                    <a:pt x="60" y="100"/>
                    <a:pt x="100" y="179"/>
                    <a:pt x="199" y="199"/>
                  </a:cubicBezTo>
                  <a:cubicBezTo>
                    <a:pt x="160" y="10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
            <p:cNvSpPr/>
            <p:nvPr/>
          </p:nvSpPr>
          <p:spPr>
            <a:xfrm>
              <a:off x="5201725" y="881150"/>
              <a:ext cx="2025" cy="1150"/>
            </a:xfrm>
            <a:custGeom>
              <a:avLst/>
              <a:gdLst/>
              <a:ahLst/>
              <a:cxnLst/>
              <a:rect l="l" t="t" r="r" b="b"/>
              <a:pathLst>
                <a:path w="81" h="46" extrusionOk="0">
                  <a:moveTo>
                    <a:pt x="80" y="0"/>
                  </a:moveTo>
                  <a:lnTo>
                    <a:pt x="80" y="0"/>
                  </a:lnTo>
                  <a:cubicBezTo>
                    <a:pt x="1" y="20"/>
                    <a:pt x="1" y="40"/>
                    <a:pt x="60" y="40"/>
                  </a:cubicBezTo>
                  <a:cubicBezTo>
                    <a:pt x="60" y="44"/>
                    <a:pt x="61" y="46"/>
                    <a:pt x="62" y="46"/>
                  </a:cubicBezTo>
                  <a:cubicBezTo>
                    <a:pt x="67" y="46"/>
                    <a:pt x="80" y="16"/>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
            <p:cNvSpPr/>
            <p:nvPr/>
          </p:nvSpPr>
          <p:spPr>
            <a:xfrm>
              <a:off x="5195775" y="889600"/>
              <a:ext cx="3500" cy="4500"/>
            </a:xfrm>
            <a:custGeom>
              <a:avLst/>
              <a:gdLst/>
              <a:ahLst/>
              <a:cxnLst/>
              <a:rect l="l" t="t" r="r" b="b"/>
              <a:pathLst>
                <a:path w="140" h="180" extrusionOk="0">
                  <a:moveTo>
                    <a:pt x="0" y="0"/>
                  </a:moveTo>
                  <a:lnTo>
                    <a:pt x="0" y="0"/>
                  </a:lnTo>
                  <a:cubicBezTo>
                    <a:pt x="40" y="60"/>
                    <a:pt x="80" y="120"/>
                    <a:pt x="139" y="180"/>
                  </a:cubicBezTo>
                  <a:cubicBezTo>
                    <a:pt x="119" y="8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
            <p:cNvSpPr/>
            <p:nvPr/>
          </p:nvSpPr>
          <p:spPr>
            <a:xfrm>
              <a:off x="4977950" y="659850"/>
              <a:ext cx="8975" cy="6625"/>
            </a:xfrm>
            <a:custGeom>
              <a:avLst/>
              <a:gdLst/>
              <a:ahLst/>
              <a:cxnLst/>
              <a:rect l="l" t="t" r="r" b="b"/>
              <a:pathLst>
                <a:path w="359" h="265" extrusionOk="0">
                  <a:moveTo>
                    <a:pt x="0" y="0"/>
                  </a:moveTo>
                  <a:cubicBezTo>
                    <a:pt x="20" y="99"/>
                    <a:pt x="20" y="239"/>
                    <a:pt x="119" y="259"/>
                  </a:cubicBezTo>
                  <a:cubicBezTo>
                    <a:pt x="139" y="262"/>
                    <a:pt x="156" y="264"/>
                    <a:pt x="172" y="264"/>
                  </a:cubicBezTo>
                  <a:cubicBezTo>
                    <a:pt x="319" y="264"/>
                    <a:pt x="322" y="108"/>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
            <p:cNvSpPr/>
            <p:nvPr/>
          </p:nvSpPr>
          <p:spPr>
            <a:xfrm>
              <a:off x="4991875" y="672775"/>
              <a:ext cx="3500" cy="3500"/>
            </a:xfrm>
            <a:custGeom>
              <a:avLst/>
              <a:gdLst/>
              <a:ahLst/>
              <a:cxnLst/>
              <a:rect l="l" t="t" r="r" b="b"/>
              <a:pathLst>
                <a:path w="140" h="140" extrusionOk="0">
                  <a:moveTo>
                    <a:pt x="139" y="0"/>
                  </a:moveTo>
                  <a:cubicBezTo>
                    <a:pt x="99" y="40"/>
                    <a:pt x="40" y="80"/>
                    <a:pt x="0" y="120"/>
                  </a:cubicBezTo>
                  <a:lnTo>
                    <a:pt x="60" y="139"/>
                  </a:lnTo>
                  <a:lnTo>
                    <a:pt x="139" y="139"/>
                  </a:lnTo>
                  <a:lnTo>
                    <a:pt x="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
            <p:cNvSpPr/>
            <p:nvPr/>
          </p:nvSpPr>
          <p:spPr>
            <a:xfrm>
              <a:off x="5234550" y="1020275"/>
              <a:ext cx="12950" cy="21825"/>
            </a:xfrm>
            <a:custGeom>
              <a:avLst/>
              <a:gdLst/>
              <a:ahLst/>
              <a:cxnLst/>
              <a:rect l="l" t="t" r="r" b="b"/>
              <a:pathLst>
                <a:path w="518" h="873" extrusionOk="0">
                  <a:moveTo>
                    <a:pt x="383" y="1"/>
                  </a:moveTo>
                  <a:cubicBezTo>
                    <a:pt x="86" y="1"/>
                    <a:pt x="1" y="226"/>
                    <a:pt x="1" y="503"/>
                  </a:cubicBezTo>
                  <a:lnTo>
                    <a:pt x="1" y="702"/>
                  </a:lnTo>
                  <a:cubicBezTo>
                    <a:pt x="109" y="810"/>
                    <a:pt x="208" y="873"/>
                    <a:pt x="291" y="873"/>
                  </a:cubicBezTo>
                  <a:cubicBezTo>
                    <a:pt x="391" y="873"/>
                    <a:pt x="465" y="780"/>
                    <a:pt x="498" y="562"/>
                  </a:cubicBezTo>
                  <a:cubicBezTo>
                    <a:pt x="518" y="403"/>
                    <a:pt x="478" y="204"/>
                    <a:pt x="458" y="5"/>
                  </a:cubicBezTo>
                  <a:cubicBezTo>
                    <a:pt x="432" y="2"/>
                    <a:pt x="407" y="1"/>
                    <a:pt x="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5"/>
            <p:cNvSpPr/>
            <p:nvPr/>
          </p:nvSpPr>
          <p:spPr>
            <a:xfrm>
              <a:off x="5230575" y="1032825"/>
              <a:ext cx="5500" cy="4000"/>
            </a:xfrm>
            <a:custGeom>
              <a:avLst/>
              <a:gdLst/>
              <a:ahLst/>
              <a:cxnLst/>
              <a:rect l="l" t="t" r="r" b="b"/>
              <a:pathLst>
                <a:path w="220" h="160" extrusionOk="0">
                  <a:moveTo>
                    <a:pt x="160" y="1"/>
                  </a:moveTo>
                  <a:lnTo>
                    <a:pt x="0" y="160"/>
                  </a:lnTo>
                  <a:lnTo>
                    <a:pt x="160" y="160"/>
                  </a:lnTo>
                  <a:cubicBezTo>
                    <a:pt x="199" y="140"/>
                    <a:pt x="219" y="140"/>
                    <a:pt x="219" y="120"/>
                  </a:cubicBezTo>
                  <a:cubicBezTo>
                    <a:pt x="219" y="80"/>
                    <a:pt x="199" y="4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5"/>
            <p:cNvSpPr/>
            <p:nvPr/>
          </p:nvSpPr>
          <p:spPr>
            <a:xfrm>
              <a:off x="5061475" y="759300"/>
              <a:ext cx="4025" cy="3500"/>
            </a:xfrm>
            <a:custGeom>
              <a:avLst/>
              <a:gdLst/>
              <a:ahLst/>
              <a:cxnLst/>
              <a:rect l="l" t="t" r="r" b="b"/>
              <a:pathLst>
                <a:path w="161" h="140" extrusionOk="0">
                  <a:moveTo>
                    <a:pt x="1" y="1"/>
                  </a:moveTo>
                  <a:cubicBezTo>
                    <a:pt x="1" y="60"/>
                    <a:pt x="41" y="140"/>
                    <a:pt x="160" y="140"/>
                  </a:cubicBezTo>
                  <a:cubicBezTo>
                    <a:pt x="10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5"/>
            <p:cNvSpPr/>
            <p:nvPr/>
          </p:nvSpPr>
          <p:spPr>
            <a:xfrm>
              <a:off x="5069450" y="761150"/>
              <a:ext cx="3500" cy="3150"/>
            </a:xfrm>
            <a:custGeom>
              <a:avLst/>
              <a:gdLst/>
              <a:ahLst/>
              <a:cxnLst/>
              <a:rect l="l" t="t" r="r" b="b"/>
              <a:pathLst>
                <a:path w="140" h="126" extrusionOk="0">
                  <a:moveTo>
                    <a:pt x="87" y="1"/>
                  </a:moveTo>
                  <a:cubicBezTo>
                    <a:pt x="66" y="1"/>
                    <a:pt x="37" y="30"/>
                    <a:pt x="0" y="86"/>
                  </a:cubicBezTo>
                  <a:cubicBezTo>
                    <a:pt x="40" y="86"/>
                    <a:pt x="100" y="126"/>
                    <a:pt x="140" y="126"/>
                  </a:cubicBezTo>
                  <a:cubicBezTo>
                    <a:pt x="129" y="40"/>
                    <a:pt x="112" y="1"/>
                    <a:pt x="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5"/>
            <p:cNvSpPr/>
            <p:nvPr/>
          </p:nvSpPr>
          <p:spPr>
            <a:xfrm>
              <a:off x="4852625" y="541975"/>
              <a:ext cx="2875" cy="2900"/>
            </a:xfrm>
            <a:custGeom>
              <a:avLst/>
              <a:gdLst/>
              <a:ahLst/>
              <a:cxnLst/>
              <a:rect l="l" t="t" r="r" b="b"/>
              <a:pathLst>
                <a:path w="115" h="116" extrusionOk="0">
                  <a:moveTo>
                    <a:pt x="100" y="0"/>
                  </a:moveTo>
                  <a:cubicBezTo>
                    <a:pt x="40" y="40"/>
                    <a:pt x="20" y="60"/>
                    <a:pt x="0" y="100"/>
                  </a:cubicBezTo>
                  <a:cubicBezTo>
                    <a:pt x="26" y="110"/>
                    <a:pt x="46" y="115"/>
                    <a:pt x="62" y="115"/>
                  </a:cubicBezTo>
                  <a:cubicBezTo>
                    <a:pt x="107" y="115"/>
                    <a:pt x="114" y="74"/>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5"/>
            <p:cNvSpPr/>
            <p:nvPr/>
          </p:nvSpPr>
          <p:spPr>
            <a:xfrm>
              <a:off x="4925725" y="607625"/>
              <a:ext cx="4500" cy="4000"/>
            </a:xfrm>
            <a:custGeom>
              <a:avLst/>
              <a:gdLst/>
              <a:ahLst/>
              <a:cxnLst/>
              <a:rect l="l" t="t" r="r" b="b"/>
              <a:pathLst>
                <a:path w="180" h="160" extrusionOk="0">
                  <a:moveTo>
                    <a:pt x="0" y="0"/>
                  </a:moveTo>
                  <a:lnTo>
                    <a:pt x="0" y="0"/>
                  </a:lnTo>
                  <a:cubicBezTo>
                    <a:pt x="60" y="40"/>
                    <a:pt x="120" y="100"/>
                    <a:pt x="179" y="159"/>
                  </a:cubicBezTo>
                  <a:cubicBezTo>
                    <a:pt x="159"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5"/>
            <p:cNvSpPr/>
            <p:nvPr/>
          </p:nvSpPr>
          <p:spPr>
            <a:xfrm>
              <a:off x="4921250" y="603650"/>
              <a:ext cx="4500" cy="3000"/>
            </a:xfrm>
            <a:custGeom>
              <a:avLst/>
              <a:gdLst/>
              <a:ahLst/>
              <a:cxnLst/>
              <a:rect l="l" t="t" r="r" b="b"/>
              <a:pathLst>
                <a:path w="180" h="120" extrusionOk="0">
                  <a:moveTo>
                    <a:pt x="0" y="0"/>
                  </a:moveTo>
                  <a:cubicBezTo>
                    <a:pt x="60" y="60"/>
                    <a:pt x="139" y="100"/>
                    <a:pt x="179" y="120"/>
                  </a:cubicBezTo>
                  <a:cubicBezTo>
                    <a:pt x="15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5"/>
            <p:cNvSpPr/>
            <p:nvPr/>
          </p:nvSpPr>
          <p:spPr>
            <a:xfrm>
              <a:off x="5311150" y="754825"/>
              <a:ext cx="5475" cy="4500"/>
            </a:xfrm>
            <a:custGeom>
              <a:avLst/>
              <a:gdLst/>
              <a:ahLst/>
              <a:cxnLst/>
              <a:rect l="l" t="t" r="r" b="b"/>
              <a:pathLst>
                <a:path w="219" h="180" extrusionOk="0">
                  <a:moveTo>
                    <a:pt x="219" y="1"/>
                  </a:moveTo>
                  <a:cubicBezTo>
                    <a:pt x="159" y="1"/>
                    <a:pt x="80" y="20"/>
                    <a:pt x="0" y="20"/>
                  </a:cubicBezTo>
                  <a:lnTo>
                    <a:pt x="80" y="180"/>
                  </a:lnTo>
                  <a:cubicBezTo>
                    <a:pt x="119" y="100"/>
                    <a:pt x="179" y="4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5"/>
            <p:cNvSpPr/>
            <p:nvPr/>
          </p:nvSpPr>
          <p:spPr>
            <a:xfrm>
              <a:off x="5649825" y="1070850"/>
              <a:ext cx="83550" cy="13800"/>
            </a:xfrm>
            <a:custGeom>
              <a:avLst/>
              <a:gdLst/>
              <a:ahLst/>
              <a:cxnLst/>
              <a:rect l="l" t="t" r="r" b="b"/>
              <a:pathLst>
                <a:path w="3342" h="552" extrusionOk="0">
                  <a:moveTo>
                    <a:pt x="1953" y="1"/>
                  </a:moveTo>
                  <a:cubicBezTo>
                    <a:pt x="1308" y="1"/>
                    <a:pt x="658" y="49"/>
                    <a:pt x="0" y="210"/>
                  </a:cubicBezTo>
                  <a:cubicBezTo>
                    <a:pt x="199" y="230"/>
                    <a:pt x="378" y="290"/>
                    <a:pt x="378" y="529"/>
                  </a:cubicBezTo>
                  <a:cubicBezTo>
                    <a:pt x="447" y="542"/>
                    <a:pt x="517" y="551"/>
                    <a:pt x="585" y="551"/>
                  </a:cubicBezTo>
                  <a:cubicBezTo>
                    <a:pt x="713" y="551"/>
                    <a:pt x="838" y="520"/>
                    <a:pt x="955" y="429"/>
                  </a:cubicBezTo>
                  <a:cubicBezTo>
                    <a:pt x="935" y="409"/>
                    <a:pt x="895" y="389"/>
                    <a:pt x="895" y="369"/>
                  </a:cubicBezTo>
                  <a:cubicBezTo>
                    <a:pt x="895" y="330"/>
                    <a:pt x="935" y="290"/>
                    <a:pt x="935" y="290"/>
                  </a:cubicBezTo>
                  <a:cubicBezTo>
                    <a:pt x="987" y="309"/>
                    <a:pt x="1042" y="314"/>
                    <a:pt x="1099" y="314"/>
                  </a:cubicBezTo>
                  <a:cubicBezTo>
                    <a:pt x="1177" y="314"/>
                    <a:pt x="1258" y="304"/>
                    <a:pt x="1337" y="304"/>
                  </a:cubicBezTo>
                  <a:cubicBezTo>
                    <a:pt x="1442" y="304"/>
                    <a:pt x="1544" y="322"/>
                    <a:pt x="1631" y="409"/>
                  </a:cubicBezTo>
                  <a:cubicBezTo>
                    <a:pt x="2029" y="409"/>
                    <a:pt x="2427" y="389"/>
                    <a:pt x="2825" y="389"/>
                  </a:cubicBezTo>
                  <a:cubicBezTo>
                    <a:pt x="2944" y="170"/>
                    <a:pt x="3243" y="270"/>
                    <a:pt x="3342" y="51"/>
                  </a:cubicBezTo>
                  <a:cubicBezTo>
                    <a:pt x="2882" y="26"/>
                    <a:pt x="2419" y="1"/>
                    <a:pt x="1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5"/>
            <p:cNvSpPr/>
            <p:nvPr/>
          </p:nvSpPr>
          <p:spPr>
            <a:xfrm>
              <a:off x="5828850" y="1045525"/>
              <a:ext cx="28875" cy="8700"/>
            </a:xfrm>
            <a:custGeom>
              <a:avLst/>
              <a:gdLst/>
              <a:ahLst/>
              <a:cxnLst/>
              <a:rect l="l" t="t" r="r" b="b"/>
              <a:pathLst>
                <a:path w="1155" h="348" extrusionOk="0">
                  <a:moveTo>
                    <a:pt x="530" y="1"/>
                  </a:moveTo>
                  <a:cubicBezTo>
                    <a:pt x="313" y="1"/>
                    <a:pt x="122" y="105"/>
                    <a:pt x="0" y="348"/>
                  </a:cubicBezTo>
                  <a:cubicBezTo>
                    <a:pt x="259" y="328"/>
                    <a:pt x="478" y="328"/>
                    <a:pt x="697" y="328"/>
                  </a:cubicBezTo>
                  <a:cubicBezTo>
                    <a:pt x="697" y="229"/>
                    <a:pt x="1154" y="129"/>
                    <a:pt x="736" y="30"/>
                  </a:cubicBezTo>
                  <a:cubicBezTo>
                    <a:pt x="666" y="11"/>
                    <a:pt x="597" y="1"/>
                    <a:pt x="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5"/>
            <p:cNvSpPr/>
            <p:nvPr/>
          </p:nvSpPr>
          <p:spPr>
            <a:xfrm>
              <a:off x="5790050" y="1051225"/>
              <a:ext cx="8475" cy="3000"/>
            </a:xfrm>
            <a:custGeom>
              <a:avLst/>
              <a:gdLst/>
              <a:ahLst/>
              <a:cxnLst/>
              <a:rect l="l" t="t" r="r" b="b"/>
              <a:pathLst>
                <a:path w="339" h="120" extrusionOk="0">
                  <a:moveTo>
                    <a:pt x="170" y="1"/>
                  </a:moveTo>
                  <a:cubicBezTo>
                    <a:pt x="115" y="1"/>
                    <a:pt x="60" y="40"/>
                    <a:pt x="1" y="120"/>
                  </a:cubicBezTo>
                  <a:lnTo>
                    <a:pt x="339" y="120"/>
                  </a:lnTo>
                  <a:cubicBezTo>
                    <a:pt x="279" y="40"/>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5"/>
            <p:cNvSpPr/>
            <p:nvPr/>
          </p:nvSpPr>
          <p:spPr>
            <a:xfrm>
              <a:off x="5246500" y="1077400"/>
              <a:ext cx="80075" cy="44475"/>
            </a:xfrm>
            <a:custGeom>
              <a:avLst/>
              <a:gdLst/>
              <a:ahLst/>
              <a:cxnLst/>
              <a:rect l="l" t="t" r="r" b="b"/>
              <a:pathLst>
                <a:path w="3203" h="1779" extrusionOk="0">
                  <a:moveTo>
                    <a:pt x="870" y="1"/>
                  </a:moveTo>
                  <a:cubicBezTo>
                    <a:pt x="772" y="1"/>
                    <a:pt x="651" y="34"/>
                    <a:pt x="517" y="87"/>
                  </a:cubicBezTo>
                  <a:cubicBezTo>
                    <a:pt x="318" y="127"/>
                    <a:pt x="199" y="227"/>
                    <a:pt x="119" y="446"/>
                  </a:cubicBezTo>
                  <a:cubicBezTo>
                    <a:pt x="0" y="784"/>
                    <a:pt x="20" y="1162"/>
                    <a:pt x="20" y="1520"/>
                  </a:cubicBezTo>
                  <a:cubicBezTo>
                    <a:pt x="60" y="1560"/>
                    <a:pt x="80" y="1599"/>
                    <a:pt x="100" y="1619"/>
                  </a:cubicBezTo>
                  <a:cubicBezTo>
                    <a:pt x="179" y="1719"/>
                    <a:pt x="298" y="1758"/>
                    <a:pt x="418" y="1778"/>
                  </a:cubicBezTo>
                  <a:cubicBezTo>
                    <a:pt x="497" y="1778"/>
                    <a:pt x="597" y="1778"/>
                    <a:pt x="676" y="1758"/>
                  </a:cubicBezTo>
                  <a:cubicBezTo>
                    <a:pt x="925" y="1699"/>
                    <a:pt x="1174" y="1689"/>
                    <a:pt x="1422" y="1689"/>
                  </a:cubicBezTo>
                  <a:cubicBezTo>
                    <a:pt x="1547" y="1689"/>
                    <a:pt x="1671" y="1691"/>
                    <a:pt x="1795" y="1691"/>
                  </a:cubicBezTo>
                  <a:cubicBezTo>
                    <a:pt x="1920" y="1691"/>
                    <a:pt x="2044" y="1689"/>
                    <a:pt x="2168" y="1679"/>
                  </a:cubicBezTo>
                  <a:lnTo>
                    <a:pt x="2407" y="1679"/>
                  </a:lnTo>
                  <a:cubicBezTo>
                    <a:pt x="2546" y="1679"/>
                    <a:pt x="2666" y="1659"/>
                    <a:pt x="2785" y="1639"/>
                  </a:cubicBezTo>
                  <a:cubicBezTo>
                    <a:pt x="2944" y="1579"/>
                    <a:pt x="3083" y="1520"/>
                    <a:pt x="3183" y="1361"/>
                  </a:cubicBezTo>
                  <a:cubicBezTo>
                    <a:pt x="3203" y="1361"/>
                    <a:pt x="3203" y="1341"/>
                    <a:pt x="3203" y="1281"/>
                  </a:cubicBezTo>
                  <a:cubicBezTo>
                    <a:pt x="3203" y="1241"/>
                    <a:pt x="3203" y="1182"/>
                    <a:pt x="3163" y="1142"/>
                  </a:cubicBezTo>
                  <a:cubicBezTo>
                    <a:pt x="2745" y="1122"/>
                    <a:pt x="2308" y="1142"/>
                    <a:pt x="1890" y="1082"/>
                  </a:cubicBezTo>
                  <a:cubicBezTo>
                    <a:pt x="1512" y="1062"/>
                    <a:pt x="1114" y="1022"/>
                    <a:pt x="1114" y="485"/>
                  </a:cubicBezTo>
                  <a:cubicBezTo>
                    <a:pt x="1167" y="129"/>
                    <a:pt x="1062" y="1"/>
                    <a:pt x="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5"/>
            <p:cNvSpPr/>
            <p:nvPr/>
          </p:nvSpPr>
          <p:spPr>
            <a:xfrm>
              <a:off x="5325575" y="1102025"/>
              <a:ext cx="109925" cy="15375"/>
            </a:xfrm>
            <a:custGeom>
              <a:avLst/>
              <a:gdLst/>
              <a:ahLst/>
              <a:cxnLst/>
              <a:rect l="l" t="t" r="r" b="b"/>
              <a:pathLst>
                <a:path w="4397" h="615" extrusionOk="0">
                  <a:moveTo>
                    <a:pt x="3190" y="0"/>
                  </a:moveTo>
                  <a:cubicBezTo>
                    <a:pt x="2126" y="0"/>
                    <a:pt x="1058" y="89"/>
                    <a:pt x="0" y="177"/>
                  </a:cubicBezTo>
                  <a:lnTo>
                    <a:pt x="0" y="356"/>
                  </a:lnTo>
                  <a:cubicBezTo>
                    <a:pt x="267" y="571"/>
                    <a:pt x="554" y="612"/>
                    <a:pt x="849" y="612"/>
                  </a:cubicBezTo>
                  <a:cubicBezTo>
                    <a:pt x="1031" y="612"/>
                    <a:pt x="1215" y="597"/>
                    <a:pt x="1398" y="597"/>
                  </a:cubicBezTo>
                  <a:cubicBezTo>
                    <a:pt x="1496" y="597"/>
                    <a:pt x="1594" y="601"/>
                    <a:pt x="1691" y="614"/>
                  </a:cubicBezTo>
                  <a:cubicBezTo>
                    <a:pt x="1810" y="575"/>
                    <a:pt x="1969" y="575"/>
                    <a:pt x="2089" y="575"/>
                  </a:cubicBezTo>
                  <a:cubicBezTo>
                    <a:pt x="2168" y="555"/>
                    <a:pt x="2268" y="555"/>
                    <a:pt x="2327" y="555"/>
                  </a:cubicBezTo>
                  <a:lnTo>
                    <a:pt x="3481" y="555"/>
                  </a:lnTo>
                  <a:cubicBezTo>
                    <a:pt x="3660" y="555"/>
                    <a:pt x="3859" y="555"/>
                    <a:pt x="4018" y="515"/>
                  </a:cubicBezTo>
                  <a:cubicBezTo>
                    <a:pt x="4098" y="475"/>
                    <a:pt x="4177" y="455"/>
                    <a:pt x="4217" y="415"/>
                  </a:cubicBezTo>
                  <a:cubicBezTo>
                    <a:pt x="4297" y="356"/>
                    <a:pt x="4357" y="316"/>
                    <a:pt x="4376" y="236"/>
                  </a:cubicBezTo>
                  <a:cubicBezTo>
                    <a:pt x="4396" y="157"/>
                    <a:pt x="4376" y="77"/>
                    <a:pt x="4317" y="37"/>
                  </a:cubicBezTo>
                  <a:cubicBezTo>
                    <a:pt x="3942" y="11"/>
                    <a:pt x="3566" y="0"/>
                    <a:pt x="3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5"/>
            <p:cNvSpPr/>
            <p:nvPr/>
          </p:nvSpPr>
          <p:spPr>
            <a:xfrm>
              <a:off x="5259425" y="1068050"/>
              <a:ext cx="57200" cy="26075"/>
            </a:xfrm>
            <a:custGeom>
              <a:avLst/>
              <a:gdLst/>
              <a:ahLst/>
              <a:cxnLst/>
              <a:rect l="l" t="t" r="r" b="b"/>
              <a:pathLst>
                <a:path w="2288" h="1043" extrusionOk="0">
                  <a:moveTo>
                    <a:pt x="535" y="0"/>
                  </a:moveTo>
                  <a:cubicBezTo>
                    <a:pt x="352" y="0"/>
                    <a:pt x="181" y="72"/>
                    <a:pt x="40" y="322"/>
                  </a:cubicBezTo>
                  <a:cubicBezTo>
                    <a:pt x="0" y="382"/>
                    <a:pt x="0" y="422"/>
                    <a:pt x="0" y="481"/>
                  </a:cubicBezTo>
                  <a:cubicBezTo>
                    <a:pt x="279" y="501"/>
                    <a:pt x="577" y="501"/>
                    <a:pt x="597" y="879"/>
                  </a:cubicBezTo>
                  <a:cubicBezTo>
                    <a:pt x="844" y="879"/>
                    <a:pt x="1064" y="1043"/>
                    <a:pt x="1301" y="1043"/>
                  </a:cubicBezTo>
                  <a:cubicBezTo>
                    <a:pt x="1351" y="1043"/>
                    <a:pt x="1401" y="1036"/>
                    <a:pt x="1452" y="1018"/>
                  </a:cubicBezTo>
                  <a:cubicBezTo>
                    <a:pt x="1452" y="442"/>
                    <a:pt x="1950" y="501"/>
                    <a:pt x="2288" y="322"/>
                  </a:cubicBezTo>
                  <a:lnTo>
                    <a:pt x="2288" y="163"/>
                  </a:lnTo>
                  <a:cubicBezTo>
                    <a:pt x="1990" y="143"/>
                    <a:pt x="1691" y="143"/>
                    <a:pt x="1393" y="123"/>
                  </a:cubicBezTo>
                  <a:cubicBezTo>
                    <a:pt x="1360" y="129"/>
                    <a:pt x="1327" y="132"/>
                    <a:pt x="1293" y="132"/>
                  </a:cubicBezTo>
                  <a:cubicBezTo>
                    <a:pt x="1051" y="132"/>
                    <a:pt x="783" y="0"/>
                    <a:pt x="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5"/>
            <p:cNvSpPr/>
            <p:nvPr/>
          </p:nvSpPr>
          <p:spPr>
            <a:xfrm>
              <a:off x="5467300" y="1089025"/>
              <a:ext cx="60700" cy="23225"/>
            </a:xfrm>
            <a:custGeom>
              <a:avLst/>
              <a:gdLst/>
              <a:ahLst/>
              <a:cxnLst/>
              <a:rect l="l" t="t" r="r" b="b"/>
              <a:pathLst>
                <a:path w="2428" h="929" extrusionOk="0">
                  <a:moveTo>
                    <a:pt x="1811" y="0"/>
                  </a:moveTo>
                  <a:cubicBezTo>
                    <a:pt x="1731" y="60"/>
                    <a:pt x="1671" y="100"/>
                    <a:pt x="1612" y="160"/>
                  </a:cubicBezTo>
                  <a:lnTo>
                    <a:pt x="1274" y="160"/>
                  </a:lnTo>
                  <a:cubicBezTo>
                    <a:pt x="1234" y="179"/>
                    <a:pt x="1199" y="189"/>
                    <a:pt x="1167" y="189"/>
                  </a:cubicBezTo>
                  <a:cubicBezTo>
                    <a:pt x="1134" y="189"/>
                    <a:pt x="1104" y="179"/>
                    <a:pt x="1075" y="160"/>
                  </a:cubicBezTo>
                  <a:lnTo>
                    <a:pt x="896" y="160"/>
                  </a:lnTo>
                  <a:cubicBezTo>
                    <a:pt x="866" y="199"/>
                    <a:pt x="841" y="219"/>
                    <a:pt x="816" y="219"/>
                  </a:cubicBezTo>
                  <a:cubicBezTo>
                    <a:pt x="791" y="219"/>
                    <a:pt x="766" y="199"/>
                    <a:pt x="736" y="160"/>
                  </a:cubicBezTo>
                  <a:lnTo>
                    <a:pt x="219" y="160"/>
                  </a:lnTo>
                  <a:cubicBezTo>
                    <a:pt x="299" y="239"/>
                    <a:pt x="438" y="359"/>
                    <a:pt x="418" y="398"/>
                  </a:cubicBezTo>
                  <a:cubicBezTo>
                    <a:pt x="398" y="488"/>
                    <a:pt x="344" y="508"/>
                    <a:pt x="279" y="508"/>
                  </a:cubicBezTo>
                  <a:cubicBezTo>
                    <a:pt x="227" y="508"/>
                    <a:pt x="169" y="495"/>
                    <a:pt x="117" y="495"/>
                  </a:cubicBezTo>
                  <a:cubicBezTo>
                    <a:pt x="104" y="495"/>
                    <a:pt x="92" y="496"/>
                    <a:pt x="80" y="498"/>
                  </a:cubicBezTo>
                  <a:cubicBezTo>
                    <a:pt x="0" y="637"/>
                    <a:pt x="20" y="697"/>
                    <a:pt x="120" y="776"/>
                  </a:cubicBezTo>
                  <a:cubicBezTo>
                    <a:pt x="315" y="864"/>
                    <a:pt x="510" y="928"/>
                    <a:pt x="701" y="928"/>
                  </a:cubicBezTo>
                  <a:cubicBezTo>
                    <a:pt x="898" y="928"/>
                    <a:pt x="1091" y="859"/>
                    <a:pt x="1274" y="677"/>
                  </a:cubicBezTo>
                  <a:cubicBezTo>
                    <a:pt x="1409" y="552"/>
                    <a:pt x="1566" y="525"/>
                    <a:pt x="1728" y="525"/>
                  </a:cubicBezTo>
                  <a:cubicBezTo>
                    <a:pt x="1850" y="525"/>
                    <a:pt x="1973" y="540"/>
                    <a:pt x="2093" y="540"/>
                  </a:cubicBezTo>
                  <a:cubicBezTo>
                    <a:pt x="2118" y="540"/>
                    <a:pt x="2144" y="539"/>
                    <a:pt x="2169" y="538"/>
                  </a:cubicBezTo>
                  <a:cubicBezTo>
                    <a:pt x="2427" y="498"/>
                    <a:pt x="2368" y="359"/>
                    <a:pt x="2308" y="179"/>
                  </a:cubicBezTo>
                  <a:cubicBezTo>
                    <a:pt x="2129" y="140"/>
                    <a:pt x="1990" y="80"/>
                    <a:pt x="1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5"/>
            <p:cNvSpPr/>
            <p:nvPr/>
          </p:nvSpPr>
          <p:spPr>
            <a:xfrm>
              <a:off x="5433475" y="1099250"/>
              <a:ext cx="35825" cy="13000"/>
            </a:xfrm>
            <a:custGeom>
              <a:avLst/>
              <a:gdLst/>
              <a:ahLst/>
              <a:cxnLst/>
              <a:rect l="l" t="t" r="r" b="b"/>
              <a:pathLst>
                <a:path w="1433" h="520" extrusionOk="0">
                  <a:moveTo>
                    <a:pt x="976" y="1"/>
                  </a:moveTo>
                  <a:cubicBezTo>
                    <a:pt x="651" y="1"/>
                    <a:pt x="326" y="148"/>
                    <a:pt x="1" y="148"/>
                  </a:cubicBezTo>
                  <a:lnTo>
                    <a:pt x="1" y="288"/>
                  </a:lnTo>
                  <a:cubicBezTo>
                    <a:pt x="173" y="472"/>
                    <a:pt x="383" y="520"/>
                    <a:pt x="599" y="520"/>
                  </a:cubicBezTo>
                  <a:cubicBezTo>
                    <a:pt x="732" y="520"/>
                    <a:pt x="866" y="502"/>
                    <a:pt x="995" y="487"/>
                  </a:cubicBezTo>
                  <a:cubicBezTo>
                    <a:pt x="1174" y="467"/>
                    <a:pt x="1294" y="387"/>
                    <a:pt x="1393" y="268"/>
                  </a:cubicBezTo>
                  <a:cubicBezTo>
                    <a:pt x="1433" y="228"/>
                    <a:pt x="1433" y="168"/>
                    <a:pt x="1433" y="129"/>
                  </a:cubicBezTo>
                  <a:cubicBezTo>
                    <a:pt x="1281" y="33"/>
                    <a:pt x="1128" y="1"/>
                    <a:pt x="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5"/>
            <p:cNvSpPr/>
            <p:nvPr/>
          </p:nvSpPr>
          <p:spPr>
            <a:xfrm>
              <a:off x="5533950" y="1089025"/>
              <a:ext cx="23875" cy="4725"/>
            </a:xfrm>
            <a:custGeom>
              <a:avLst/>
              <a:gdLst/>
              <a:ahLst/>
              <a:cxnLst/>
              <a:rect l="l" t="t" r="r" b="b"/>
              <a:pathLst>
                <a:path w="955" h="189" extrusionOk="0">
                  <a:moveTo>
                    <a:pt x="0" y="0"/>
                  </a:moveTo>
                  <a:cubicBezTo>
                    <a:pt x="135" y="158"/>
                    <a:pt x="296" y="188"/>
                    <a:pt x="465" y="188"/>
                  </a:cubicBezTo>
                  <a:cubicBezTo>
                    <a:pt x="568" y="188"/>
                    <a:pt x="674" y="177"/>
                    <a:pt x="778" y="177"/>
                  </a:cubicBezTo>
                  <a:cubicBezTo>
                    <a:pt x="804" y="177"/>
                    <a:pt x="830" y="178"/>
                    <a:pt x="855" y="179"/>
                  </a:cubicBezTo>
                  <a:cubicBezTo>
                    <a:pt x="955" y="140"/>
                    <a:pt x="955" y="60"/>
                    <a:pt x="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5"/>
            <p:cNvSpPr/>
            <p:nvPr/>
          </p:nvSpPr>
          <p:spPr>
            <a:xfrm>
              <a:off x="5577200" y="1088525"/>
              <a:ext cx="19925" cy="5150"/>
            </a:xfrm>
            <a:custGeom>
              <a:avLst/>
              <a:gdLst/>
              <a:ahLst/>
              <a:cxnLst/>
              <a:rect l="l" t="t" r="r" b="b"/>
              <a:pathLst>
                <a:path w="797" h="206" extrusionOk="0">
                  <a:moveTo>
                    <a:pt x="697" y="1"/>
                  </a:moveTo>
                  <a:cubicBezTo>
                    <a:pt x="458" y="1"/>
                    <a:pt x="220" y="20"/>
                    <a:pt x="1" y="20"/>
                  </a:cubicBezTo>
                  <a:cubicBezTo>
                    <a:pt x="108" y="170"/>
                    <a:pt x="238" y="205"/>
                    <a:pt x="373" y="205"/>
                  </a:cubicBezTo>
                  <a:cubicBezTo>
                    <a:pt x="488" y="205"/>
                    <a:pt x="607" y="180"/>
                    <a:pt x="717" y="180"/>
                  </a:cubicBezTo>
                  <a:cubicBezTo>
                    <a:pt x="717" y="180"/>
                    <a:pt x="757" y="180"/>
                    <a:pt x="777" y="160"/>
                  </a:cubicBezTo>
                  <a:cubicBezTo>
                    <a:pt x="796" y="120"/>
                    <a:pt x="777" y="100"/>
                    <a:pt x="717" y="8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5"/>
            <p:cNvSpPr/>
            <p:nvPr/>
          </p:nvSpPr>
          <p:spPr>
            <a:xfrm>
              <a:off x="5555325" y="1088525"/>
              <a:ext cx="18425" cy="5000"/>
            </a:xfrm>
            <a:custGeom>
              <a:avLst/>
              <a:gdLst/>
              <a:ahLst/>
              <a:cxnLst/>
              <a:rect l="l" t="t" r="r" b="b"/>
              <a:pathLst>
                <a:path w="737" h="200" extrusionOk="0">
                  <a:moveTo>
                    <a:pt x="0" y="1"/>
                  </a:moveTo>
                  <a:lnTo>
                    <a:pt x="0" y="199"/>
                  </a:lnTo>
                  <a:lnTo>
                    <a:pt x="736" y="199"/>
                  </a:lnTo>
                  <a:cubicBezTo>
                    <a:pt x="736" y="120"/>
                    <a:pt x="736" y="80"/>
                    <a:pt x="697" y="20"/>
                  </a:cubicBezTo>
                  <a:cubicBezTo>
                    <a:pt x="458" y="20"/>
                    <a:pt x="23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5"/>
            <p:cNvSpPr/>
            <p:nvPr/>
          </p:nvSpPr>
          <p:spPr>
            <a:xfrm>
              <a:off x="5485700" y="1093625"/>
              <a:ext cx="5000" cy="6375"/>
            </a:xfrm>
            <a:custGeom>
              <a:avLst/>
              <a:gdLst/>
              <a:ahLst/>
              <a:cxnLst/>
              <a:rect l="l" t="t" r="r" b="b"/>
              <a:pathLst>
                <a:path w="200" h="255" extrusionOk="0">
                  <a:moveTo>
                    <a:pt x="110" y="0"/>
                  </a:moveTo>
                  <a:cubicBezTo>
                    <a:pt x="85" y="0"/>
                    <a:pt x="60" y="5"/>
                    <a:pt x="40" y="15"/>
                  </a:cubicBezTo>
                  <a:cubicBezTo>
                    <a:pt x="40" y="115"/>
                    <a:pt x="0" y="254"/>
                    <a:pt x="100" y="254"/>
                  </a:cubicBezTo>
                  <a:cubicBezTo>
                    <a:pt x="199" y="254"/>
                    <a:pt x="179" y="115"/>
                    <a:pt x="179" y="15"/>
                  </a:cubicBezTo>
                  <a:cubicBezTo>
                    <a:pt x="160" y="5"/>
                    <a:pt x="135"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5"/>
            <p:cNvSpPr/>
            <p:nvPr/>
          </p:nvSpPr>
          <p:spPr>
            <a:xfrm>
              <a:off x="5494650" y="1093500"/>
              <a:ext cx="5000" cy="2075"/>
            </a:xfrm>
            <a:custGeom>
              <a:avLst/>
              <a:gdLst/>
              <a:ahLst/>
              <a:cxnLst/>
              <a:rect l="l" t="t" r="r" b="b"/>
              <a:pathLst>
                <a:path w="200" h="83" extrusionOk="0">
                  <a:moveTo>
                    <a:pt x="1" y="0"/>
                  </a:moveTo>
                  <a:cubicBezTo>
                    <a:pt x="42" y="52"/>
                    <a:pt x="73" y="83"/>
                    <a:pt x="104" y="83"/>
                  </a:cubicBezTo>
                  <a:cubicBezTo>
                    <a:pt x="133" y="83"/>
                    <a:pt x="161" y="57"/>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5"/>
            <p:cNvSpPr/>
            <p:nvPr/>
          </p:nvSpPr>
          <p:spPr>
            <a:xfrm>
              <a:off x="5507575" y="1089025"/>
              <a:ext cx="5000" cy="4000"/>
            </a:xfrm>
            <a:custGeom>
              <a:avLst/>
              <a:gdLst/>
              <a:ahLst/>
              <a:cxnLst/>
              <a:rect l="l" t="t" r="r" b="b"/>
              <a:pathLst>
                <a:path w="200" h="160" extrusionOk="0">
                  <a:moveTo>
                    <a:pt x="200" y="0"/>
                  </a:moveTo>
                  <a:lnTo>
                    <a:pt x="200" y="0"/>
                  </a:lnTo>
                  <a:cubicBezTo>
                    <a:pt x="120" y="60"/>
                    <a:pt x="80" y="100"/>
                    <a:pt x="1" y="160"/>
                  </a:cubicBezTo>
                  <a:cubicBezTo>
                    <a:pt x="80" y="140"/>
                    <a:pt x="160" y="8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5"/>
            <p:cNvSpPr/>
            <p:nvPr/>
          </p:nvSpPr>
          <p:spPr>
            <a:xfrm>
              <a:off x="5251450" y="1052600"/>
              <a:ext cx="42800" cy="23525"/>
            </a:xfrm>
            <a:custGeom>
              <a:avLst/>
              <a:gdLst/>
              <a:ahLst/>
              <a:cxnLst/>
              <a:rect l="l" t="t" r="r" b="b"/>
              <a:pathLst>
                <a:path w="1712" h="941" extrusionOk="0">
                  <a:moveTo>
                    <a:pt x="409" y="0"/>
                  </a:moveTo>
                  <a:cubicBezTo>
                    <a:pt x="325" y="0"/>
                    <a:pt x="251" y="16"/>
                    <a:pt x="200" y="105"/>
                  </a:cubicBezTo>
                  <a:cubicBezTo>
                    <a:pt x="180" y="145"/>
                    <a:pt x="160" y="204"/>
                    <a:pt x="160" y="244"/>
                  </a:cubicBezTo>
                  <a:cubicBezTo>
                    <a:pt x="81" y="463"/>
                    <a:pt x="1" y="702"/>
                    <a:pt x="200" y="920"/>
                  </a:cubicBezTo>
                  <a:cubicBezTo>
                    <a:pt x="260" y="940"/>
                    <a:pt x="299" y="940"/>
                    <a:pt x="359" y="940"/>
                  </a:cubicBezTo>
                  <a:cubicBezTo>
                    <a:pt x="568" y="781"/>
                    <a:pt x="797" y="751"/>
                    <a:pt x="1028" y="751"/>
                  </a:cubicBezTo>
                  <a:cubicBezTo>
                    <a:pt x="1167" y="751"/>
                    <a:pt x="1306" y="762"/>
                    <a:pt x="1443" y="762"/>
                  </a:cubicBezTo>
                  <a:cubicBezTo>
                    <a:pt x="1534" y="762"/>
                    <a:pt x="1624" y="757"/>
                    <a:pt x="1712" y="741"/>
                  </a:cubicBezTo>
                  <a:lnTo>
                    <a:pt x="1712" y="622"/>
                  </a:lnTo>
                  <a:cubicBezTo>
                    <a:pt x="1374" y="542"/>
                    <a:pt x="956" y="702"/>
                    <a:pt x="717" y="264"/>
                  </a:cubicBezTo>
                  <a:cubicBezTo>
                    <a:pt x="777" y="125"/>
                    <a:pt x="697" y="45"/>
                    <a:pt x="558" y="5"/>
                  </a:cubicBezTo>
                  <a:cubicBezTo>
                    <a:pt x="507" y="5"/>
                    <a:pt x="457"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5"/>
            <p:cNvSpPr/>
            <p:nvPr/>
          </p:nvSpPr>
          <p:spPr>
            <a:xfrm>
              <a:off x="5228575" y="1102450"/>
              <a:ext cx="21925" cy="21400"/>
            </a:xfrm>
            <a:custGeom>
              <a:avLst/>
              <a:gdLst/>
              <a:ahLst/>
              <a:cxnLst/>
              <a:rect l="l" t="t" r="r" b="b"/>
              <a:pathLst>
                <a:path w="877" h="856" extrusionOk="0">
                  <a:moveTo>
                    <a:pt x="220" y="1"/>
                  </a:moveTo>
                  <a:cubicBezTo>
                    <a:pt x="299" y="339"/>
                    <a:pt x="1" y="856"/>
                    <a:pt x="717" y="856"/>
                  </a:cubicBezTo>
                  <a:cubicBezTo>
                    <a:pt x="876" y="756"/>
                    <a:pt x="836" y="637"/>
                    <a:pt x="737" y="518"/>
                  </a:cubicBezTo>
                  <a:lnTo>
                    <a:pt x="578" y="518"/>
                  </a:lnTo>
                  <a:cubicBezTo>
                    <a:pt x="498" y="339"/>
                    <a:pt x="439" y="160"/>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5"/>
            <p:cNvSpPr/>
            <p:nvPr/>
          </p:nvSpPr>
          <p:spPr>
            <a:xfrm>
              <a:off x="5246975" y="1058700"/>
              <a:ext cx="9475" cy="16925"/>
            </a:xfrm>
            <a:custGeom>
              <a:avLst/>
              <a:gdLst/>
              <a:ahLst/>
              <a:cxnLst/>
              <a:rect l="l" t="t" r="r" b="b"/>
              <a:pathLst>
                <a:path w="379" h="677" extrusionOk="0">
                  <a:moveTo>
                    <a:pt x="339" y="0"/>
                  </a:moveTo>
                  <a:lnTo>
                    <a:pt x="339" y="0"/>
                  </a:lnTo>
                  <a:cubicBezTo>
                    <a:pt x="180" y="219"/>
                    <a:pt x="1" y="477"/>
                    <a:pt x="379" y="676"/>
                  </a:cubicBezTo>
                  <a:cubicBezTo>
                    <a:pt x="359" y="458"/>
                    <a:pt x="359" y="219"/>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5"/>
            <p:cNvSpPr/>
            <p:nvPr/>
          </p:nvSpPr>
          <p:spPr>
            <a:xfrm>
              <a:off x="5256425" y="1048750"/>
              <a:ext cx="10475" cy="5975"/>
            </a:xfrm>
            <a:custGeom>
              <a:avLst/>
              <a:gdLst/>
              <a:ahLst/>
              <a:cxnLst/>
              <a:rect l="l" t="t" r="r" b="b"/>
              <a:pathLst>
                <a:path w="419" h="239" extrusionOk="0">
                  <a:moveTo>
                    <a:pt x="299" y="0"/>
                  </a:moveTo>
                  <a:cubicBezTo>
                    <a:pt x="160" y="40"/>
                    <a:pt x="21" y="100"/>
                    <a:pt x="1" y="239"/>
                  </a:cubicBezTo>
                  <a:cubicBezTo>
                    <a:pt x="100" y="219"/>
                    <a:pt x="200" y="219"/>
                    <a:pt x="299" y="199"/>
                  </a:cubicBezTo>
                  <a:cubicBezTo>
                    <a:pt x="319" y="199"/>
                    <a:pt x="359" y="199"/>
                    <a:pt x="399" y="179"/>
                  </a:cubicBezTo>
                  <a:cubicBezTo>
                    <a:pt x="419" y="159"/>
                    <a:pt x="419" y="120"/>
                    <a:pt x="379" y="80"/>
                  </a:cubicBezTo>
                  <a:lnTo>
                    <a:pt x="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5"/>
            <p:cNvSpPr/>
            <p:nvPr/>
          </p:nvSpPr>
          <p:spPr>
            <a:xfrm>
              <a:off x="5304175" y="1050225"/>
              <a:ext cx="29875" cy="6475"/>
            </a:xfrm>
            <a:custGeom>
              <a:avLst/>
              <a:gdLst/>
              <a:ahLst/>
              <a:cxnLst/>
              <a:rect l="l" t="t" r="r" b="b"/>
              <a:pathLst>
                <a:path w="1195" h="259" extrusionOk="0">
                  <a:moveTo>
                    <a:pt x="1194" y="1"/>
                  </a:moveTo>
                  <a:lnTo>
                    <a:pt x="1194" y="1"/>
                  </a:lnTo>
                  <a:cubicBezTo>
                    <a:pt x="796" y="21"/>
                    <a:pt x="398" y="21"/>
                    <a:pt x="1" y="21"/>
                  </a:cubicBezTo>
                  <a:cubicBezTo>
                    <a:pt x="27" y="207"/>
                    <a:pt x="98" y="259"/>
                    <a:pt x="185" y="259"/>
                  </a:cubicBezTo>
                  <a:cubicBezTo>
                    <a:pt x="293" y="259"/>
                    <a:pt x="428" y="180"/>
                    <a:pt x="538" y="180"/>
                  </a:cubicBezTo>
                  <a:lnTo>
                    <a:pt x="1035" y="180"/>
                  </a:lnTo>
                  <a:cubicBezTo>
                    <a:pt x="1075" y="160"/>
                    <a:pt x="1135" y="140"/>
                    <a:pt x="1174" y="140"/>
                  </a:cubicBezTo>
                  <a:cubicBezTo>
                    <a:pt x="1194" y="100"/>
                    <a:pt x="1194" y="41"/>
                    <a:pt x="1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5"/>
            <p:cNvSpPr/>
            <p:nvPr/>
          </p:nvSpPr>
          <p:spPr>
            <a:xfrm>
              <a:off x="5864650" y="1045375"/>
              <a:ext cx="20925" cy="4875"/>
            </a:xfrm>
            <a:custGeom>
              <a:avLst/>
              <a:gdLst/>
              <a:ahLst/>
              <a:cxnLst/>
              <a:rect l="l" t="t" r="r" b="b"/>
              <a:pathLst>
                <a:path w="837" h="195" extrusionOk="0">
                  <a:moveTo>
                    <a:pt x="777" y="1"/>
                  </a:moveTo>
                  <a:cubicBezTo>
                    <a:pt x="757" y="1"/>
                    <a:pt x="737" y="6"/>
                    <a:pt x="717" y="16"/>
                  </a:cubicBezTo>
                  <a:cubicBezTo>
                    <a:pt x="670" y="23"/>
                    <a:pt x="624" y="25"/>
                    <a:pt x="578" y="25"/>
                  </a:cubicBezTo>
                  <a:cubicBezTo>
                    <a:pt x="518" y="25"/>
                    <a:pt x="458" y="21"/>
                    <a:pt x="400" y="21"/>
                  </a:cubicBezTo>
                  <a:cubicBezTo>
                    <a:pt x="255" y="21"/>
                    <a:pt x="117" y="43"/>
                    <a:pt x="1" y="195"/>
                  </a:cubicBezTo>
                  <a:cubicBezTo>
                    <a:pt x="50" y="183"/>
                    <a:pt x="102" y="180"/>
                    <a:pt x="156" y="180"/>
                  </a:cubicBezTo>
                  <a:cubicBezTo>
                    <a:pt x="237" y="180"/>
                    <a:pt x="321" y="188"/>
                    <a:pt x="404" y="188"/>
                  </a:cubicBezTo>
                  <a:cubicBezTo>
                    <a:pt x="558" y="188"/>
                    <a:pt x="711" y="162"/>
                    <a:pt x="836" y="16"/>
                  </a:cubicBezTo>
                  <a:cubicBezTo>
                    <a:pt x="816" y="6"/>
                    <a:pt x="796"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5"/>
            <p:cNvSpPr/>
            <p:nvPr/>
          </p:nvSpPr>
          <p:spPr>
            <a:xfrm>
              <a:off x="5803475" y="1050225"/>
              <a:ext cx="9475" cy="3525"/>
            </a:xfrm>
            <a:custGeom>
              <a:avLst/>
              <a:gdLst/>
              <a:ahLst/>
              <a:cxnLst/>
              <a:rect l="l" t="t" r="r" b="b"/>
              <a:pathLst>
                <a:path w="379" h="141" extrusionOk="0">
                  <a:moveTo>
                    <a:pt x="160" y="1"/>
                  </a:moveTo>
                  <a:lnTo>
                    <a:pt x="1" y="140"/>
                  </a:lnTo>
                  <a:lnTo>
                    <a:pt x="319" y="140"/>
                  </a:lnTo>
                  <a:cubicBezTo>
                    <a:pt x="319" y="140"/>
                    <a:pt x="359" y="120"/>
                    <a:pt x="359" y="100"/>
                  </a:cubicBezTo>
                  <a:cubicBezTo>
                    <a:pt x="379" y="61"/>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5"/>
            <p:cNvSpPr/>
            <p:nvPr/>
          </p:nvSpPr>
          <p:spPr>
            <a:xfrm>
              <a:off x="5264400" y="1050725"/>
              <a:ext cx="53225" cy="8475"/>
            </a:xfrm>
            <a:custGeom>
              <a:avLst/>
              <a:gdLst/>
              <a:ahLst/>
              <a:cxnLst/>
              <a:rect l="l" t="t" r="r" b="b"/>
              <a:pathLst>
                <a:path w="2129" h="339" extrusionOk="0">
                  <a:moveTo>
                    <a:pt x="60" y="1"/>
                  </a:moveTo>
                  <a:cubicBezTo>
                    <a:pt x="40" y="41"/>
                    <a:pt x="0" y="60"/>
                    <a:pt x="0" y="120"/>
                  </a:cubicBezTo>
                  <a:cubicBezTo>
                    <a:pt x="60" y="200"/>
                    <a:pt x="139" y="259"/>
                    <a:pt x="199" y="339"/>
                  </a:cubicBezTo>
                  <a:cubicBezTo>
                    <a:pt x="328" y="315"/>
                    <a:pt x="457" y="307"/>
                    <a:pt x="587" y="307"/>
                  </a:cubicBezTo>
                  <a:cubicBezTo>
                    <a:pt x="832" y="307"/>
                    <a:pt x="1078" y="335"/>
                    <a:pt x="1323" y="335"/>
                  </a:cubicBezTo>
                  <a:cubicBezTo>
                    <a:pt x="1593" y="335"/>
                    <a:pt x="1863" y="301"/>
                    <a:pt x="2129" y="160"/>
                  </a:cubicBezTo>
                  <a:cubicBezTo>
                    <a:pt x="1950" y="120"/>
                    <a:pt x="1731" y="200"/>
                    <a:pt x="1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5"/>
            <p:cNvSpPr/>
            <p:nvPr/>
          </p:nvSpPr>
          <p:spPr>
            <a:xfrm>
              <a:off x="5863650" y="1014425"/>
              <a:ext cx="29875" cy="8975"/>
            </a:xfrm>
            <a:custGeom>
              <a:avLst/>
              <a:gdLst/>
              <a:ahLst/>
              <a:cxnLst/>
              <a:rect l="l" t="t" r="r" b="b"/>
              <a:pathLst>
                <a:path w="1195" h="359" extrusionOk="0">
                  <a:moveTo>
                    <a:pt x="677" y="1"/>
                  </a:moveTo>
                  <a:cubicBezTo>
                    <a:pt x="538" y="40"/>
                    <a:pt x="359" y="40"/>
                    <a:pt x="160" y="40"/>
                  </a:cubicBezTo>
                  <a:cubicBezTo>
                    <a:pt x="100" y="160"/>
                    <a:pt x="61" y="259"/>
                    <a:pt x="1" y="359"/>
                  </a:cubicBezTo>
                  <a:lnTo>
                    <a:pt x="1194" y="359"/>
                  </a:lnTo>
                  <a:cubicBezTo>
                    <a:pt x="1095" y="140"/>
                    <a:pt x="896" y="40"/>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5"/>
            <p:cNvSpPr/>
            <p:nvPr/>
          </p:nvSpPr>
          <p:spPr>
            <a:xfrm>
              <a:off x="5820400" y="1015925"/>
              <a:ext cx="38300" cy="9475"/>
            </a:xfrm>
            <a:custGeom>
              <a:avLst/>
              <a:gdLst/>
              <a:ahLst/>
              <a:cxnLst/>
              <a:rect l="l" t="t" r="r" b="b"/>
              <a:pathLst>
                <a:path w="1532" h="379" extrusionOk="0">
                  <a:moveTo>
                    <a:pt x="179" y="0"/>
                  </a:moveTo>
                  <a:cubicBezTo>
                    <a:pt x="120" y="100"/>
                    <a:pt x="80" y="199"/>
                    <a:pt x="0" y="319"/>
                  </a:cubicBezTo>
                  <a:cubicBezTo>
                    <a:pt x="120" y="338"/>
                    <a:pt x="219" y="338"/>
                    <a:pt x="338" y="378"/>
                  </a:cubicBezTo>
                  <a:cubicBezTo>
                    <a:pt x="736" y="338"/>
                    <a:pt x="1134" y="338"/>
                    <a:pt x="1532" y="319"/>
                  </a:cubicBezTo>
                  <a:cubicBezTo>
                    <a:pt x="1399" y="159"/>
                    <a:pt x="1240" y="159"/>
                    <a:pt x="1078" y="159"/>
                  </a:cubicBezTo>
                  <a:cubicBezTo>
                    <a:pt x="997" y="159"/>
                    <a:pt x="915" y="159"/>
                    <a:pt x="836" y="139"/>
                  </a:cubicBezTo>
                  <a:cubicBezTo>
                    <a:pt x="786" y="152"/>
                    <a:pt x="737" y="157"/>
                    <a:pt x="690" y="157"/>
                  </a:cubicBezTo>
                  <a:cubicBezTo>
                    <a:pt x="513" y="157"/>
                    <a:pt x="352" y="79"/>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5"/>
            <p:cNvSpPr/>
            <p:nvPr/>
          </p:nvSpPr>
          <p:spPr>
            <a:xfrm>
              <a:off x="5811450" y="1050725"/>
              <a:ext cx="2500" cy="3500"/>
            </a:xfrm>
            <a:custGeom>
              <a:avLst/>
              <a:gdLst/>
              <a:ahLst/>
              <a:cxnLst/>
              <a:rect l="l" t="t" r="r" b="b"/>
              <a:pathLst>
                <a:path w="100" h="140" extrusionOk="0">
                  <a:moveTo>
                    <a:pt x="0" y="1"/>
                  </a:moveTo>
                  <a:lnTo>
                    <a:pt x="0" y="140"/>
                  </a:lnTo>
                  <a:cubicBezTo>
                    <a:pt x="40" y="120"/>
                    <a:pt x="60" y="120"/>
                    <a:pt x="80" y="120"/>
                  </a:cubicBezTo>
                  <a:cubicBezTo>
                    <a:pt x="100" y="80"/>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5"/>
            <p:cNvSpPr/>
            <p:nvPr/>
          </p:nvSpPr>
          <p:spPr>
            <a:xfrm>
              <a:off x="5668225" y="1075875"/>
              <a:ext cx="22400" cy="5225"/>
            </a:xfrm>
            <a:custGeom>
              <a:avLst/>
              <a:gdLst/>
              <a:ahLst/>
              <a:cxnLst/>
              <a:rect l="l" t="t" r="r" b="b"/>
              <a:pathLst>
                <a:path w="896" h="209" extrusionOk="0">
                  <a:moveTo>
                    <a:pt x="483" y="0"/>
                  </a:moveTo>
                  <a:cubicBezTo>
                    <a:pt x="388" y="0"/>
                    <a:pt x="289" y="12"/>
                    <a:pt x="191" y="12"/>
                  </a:cubicBezTo>
                  <a:cubicBezTo>
                    <a:pt x="167" y="12"/>
                    <a:pt x="143" y="11"/>
                    <a:pt x="119" y="9"/>
                  </a:cubicBezTo>
                  <a:cubicBezTo>
                    <a:pt x="20" y="9"/>
                    <a:pt x="0" y="89"/>
                    <a:pt x="60" y="168"/>
                  </a:cubicBezTo>
                  <a:cubicBezTo>
                    <a:pt x="100" y="188"/>
                    <a:pt x="159" y="188"/>
                    <a:pt x="219" y="208"/>
                  </a:cubicBezTo>
                  <a:cubicBezTo>
                    <a:pt x="438" y="208"/>
                    <a:pt x="657" y="208"/>
                    <a:pt x="895" y="188"/>
                  </a:cubicBezTo>
                  <a:cubicBezTo>
                    <a:pt x="782" y="30"/>
                    <a:pt x="638" y="0"/>
                    <a:pt x="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5"/>
            <p:cNvSpPr/>
            <p:nvPr/>
          </p:nvSpPr>
          <p:spPr>
            <a:xfrm>
              <a:off x="5595100" y="1089025"/>
              <a:ext cx="9475" cy="5000"/>
            </a:xfrm>
            <a:custGeom>
              <a:avLst/>
              <a:gdLst/>
              <a:ahLst/>
              <a:cxnLst/>
              <a:rect l="l" t="t" r="r" b="b"/>
              <a:pathLst>
                <a:path w="379" h="200" extrusionOk="0">
                  <a:moveTo>
                    <a:pt x="160" y="0"/>
                  </a:moveTo>
                  <a:cubicBezTo>
                    <a:pt x="100" y="0"/>
                    <a:pt x="61" y="40"/>
                    <a:pt x="1" y="40"/>
                  </a:cubicBezTo>
                  <a:lnTo>
                    <a:pt x="1" y="160"/>
                  </a:lnTo>
                  <a:cubicBezTo>
                    <a:pt x="61" y="179"/>
                    <a:pt x="100" y="179"/>
                    <a:pt x="160" y="199"/>
                  </a:cubicBezTo>
                  <a:cubicBezTo>
                    <a:pt x="259" y="160"/>
                    <a:pt x="379" y="179"/>
                    <a:pt x="379" y="60"/>
                  </a:cubicBezTo>
                  <a:cubicBezTo>
                    <a:pt x="379" y="40"/>
                    <a:pt x="240" y="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5"/>
            <p:cNvSpPr/>
            <p:nvPr/>
          </p:nvSpPr>
          <p:spPr>
            <a:xfrm>
              <a:off x="5057650" y="1351600"/>
              <a:ext cx="147100" cy="57925"/>
            </a:xfrm>
            <a:custGeom>
              <a:avLst/>
              <a:gdLst/>
              <a:ahLst/>
              <a:cxnLst/>
              <a:rect l="l" t="t" r="r" b="b"/>
              <a:pathLst>
                <a:path w="5884" h="2317" extrusionOk="0">
                  <a:moveTo>
                    <a:pt x="5647" y="0"/>
                  </a:moveTo>
                  <a:cubicBezTo>
                    <a:pt x="5594" y="0"/>
                    <a:pt x="5533" y="20"/>
                    <a:pt x="5465" y="60"/>
                  </a:cubicBezTo>
                  <a:cubicBezTo>
                    <a:pt x="4292" y="259"/>
                    <a:pt x="3198" y="697"/>
                    <a:pt x="2103" y="1155"/>
                  </a:cubicBezTo>
                  <a:cubicBezTo>
                    <a:pt x="1964" y="1234"/>
                    <a:pt x="1805" y="1334"/>
                    <a:pt x="1626" y="1354"/>
                  </a:cubicBezTo>
                  <a:cubicBezTo>
                    <a:pt x="1580" y="1364"/>
                    <a:pt x="1543" y="1369"/>
                    <a:pt x="1511" y="1369"/>
                  </a:cubicBezTo>
                  <a:cubicBezTo>
                    <a:pt x="1313" y="1369"/>
                    <a:pt x="1387" y="1167"/>
                    <a:pt x="1387" y="995"/>
                  </a:cubicBezTo>
                  <a:cubicBezTo>
                    <a:pt x="1298" y="727"/>
                    <a:pt x="1225" y="427"/>
                    <a:pt x="892" y="427"/>
                  </a:cubicBezTo>
                  <a:cubicBezTo>
                    <a:pt x="855" y="427"/>
                    <a:pt x="815" y="430"/>
                    <a:pt x="771" y="438"/>
                  </a:cubicBezTo>
                  <a:cubicBezTo>
                    <a:pt x="512" y="896"/>
                    <a:pt x="572" y="1453"/>
                    <a:pt x="194" y="1911"/>
                  </a:cubicBezTo>
                  <a:cubicBezTo>
                    <a:pt x="0" y="2153"/>
                    <a:pt x="173" y="2316"/>
                    <a:pt x="426" y="2316"/>
                  </a:cubicBezTo>
                  <a:cubicBezTo>
                    <a:pt x="485" y="2316"/>
                    <a:pt x="548" y="2307"/>
                    <a:pt x="612" y="2288"/>
                  </a:cubicBezTo>
                  <a:cubicBezTo>
                    <a:pt x="1208" y="1930"/>
                    <a:pt x="1865" y="1712"/>
                    <a:pt x="2541" y="1493"/>
                  </a:cubicBezTo>
                  <a:cubicBezTo>
                    <a:pt x="2597" y="1533"/>
                    <a:pt x="2657" y="1547"/>
                    <a:pt x="2717" y="1547"/>
                  </a:cubicBezTo>
                  <a:cubicBezTo>
                    <a:pt x="2806" y="1547"/>
                    <a:pt x="2896" y="1516"/>
                    <a:pt x="2979" y="1493"/>
                  </a:cubicBezTo>
                  <a:cubicBezTo>
                    <a:pt x="3158" y="1433"/>
                    <a:pt x="3337" y="1354"/>
                    <a:pt x="3496" y="1254"/>
                  </a:cubicBezTo>
                  <a:cubicBezTo>
                    <a:pt x="3655" y="1194"/>
                    <a:pt x="3794" y="1155"/>
                    <a:pt x="3953" y="1135"/>
                  </a:cubicBezTo>
                  <a:cubicBezTo>
                    <a:pt x="4610" y="896"/>
                    <a:pt x="5426" y="856"/>
                    <a:pt x="5883" y="220"/>
                  </a:cubicBezTo>
                  <a:cubicBezTo>
                    <a:pt x="5831" y="75"/>
                    <a:pt x="5752" y="0"/>
                    <a:pt x="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5"/>
            <p:cNvSpPr/>
            <p:nvPr/>
          </p:nvSpPr>
          <p:spPr>
            <a:xfrm>
              <a:off x="5194275" y="1304975"/>
              <a:ext cx="131800" cy="55100"/>
            </a:xfrm>
            <a:custGeom>
              <a:avLst/>
              <a:gdLst/>
              <a:ahLst/>
              <a:cxnLst/>
              <a:rect l="l" t="t" r="r" b="b"/>
              <a:pathLst>
                <a:path w="5272" h="2204" extrusionOk="0">
                  <a:moveTo>
                    <a:pt x="5034" y="0"/>
                  </a:moveTo>
                  <a:cubicBezTo>
                    <a:pt x="4969" y="0"/>
                    <a:pt x="4900" y="23"/>
                    <a:pt x="4834" y="56"/>
                  </a:cubicBezTo>
                  <a:cubicBezTo>
                    <a:pt x="3183" y="593"/>
                    <a:pt x="1552" y="1110"/>
                    <a:pt x="0" y="1965"/>
                  </a:cubicBezTo>
                  <a:cubicBezTo>
                    <a:pt x="159" y="1985"/>
                    <a:pt x="299" y="1985"/>
                    <a:pt x="378" y="2144"/>
                  </a:cubicBezTo>
                  <a:cubicBezTo>
                    <a:pt x="458" y="2184"/>
                    <a:pt x="518" y="2204"/>
                    <a:pt x="597" y="2204"/>
                  </a:cubicBezTo>
                  <a:cubicBezTo>
                    <a:pt x="756" y="2184"/>
                    <a:pt x="915" y="2144"/>
                    <a:pt x="1075" y="2085"/>
                  </a:cubicBezTo>
                  <a:cubicBezTo>
                    <a:pt x="2049" y="1786"/>
                    <a:pt x="2984" y="1448"/>
                    <a:pt x="3899" y="1010"/>
                  </a:cubicBezTo>
                  <a:cubicBezTo>
                    <a:pt x="4397" y="812"/>
                    <a:pt x="4974" y="692"/>
                    <a:pt x="5272" y="175"/>
                  </a:cubicBezTo>
                  <a:cubicBezTo>
                    <a:pt x="5213" y="46"/>
                    <a:pt x="5127" y="0"/>
                    <a:pt x="5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5"/>
            <p:cNvSpPr/>
            <p:nvPr/>
          </p:nvSpPr>
          <p:spPr>
            <a:xfrm>
              <a:off x="5315625" y="1264075"/>
              <a:ext cx="119875" cy="45825"/>
            </a:xfrm>
            <a:custGeom>
              <a:avLst/>
              <a:gdLst/>
              <a:ahLst/>
              <a:cxnLst/>
              <a:rect l="l" t="t" r="r" b="b"/>
              <a:pathLst>
                <a:path w="4795" h="1833" extrusionOk="0">
                  <a:moveTo>
                    <a:pt x="4396" y="1"/>
                  </a:moveTo>
                  <a:cubicBezTo>
                    <a:pt x="2865" y="319"/>
                    <a:pt x="1413" y="995"/>
                    <a:pt x="0" y="1692"/>
                  </a:cubicBezTo>
                  <a:cubicBezTo>
                    <a:pt x="139" y="1692"/>
                    <a:pt x="299" y="1711"/>
                    <a:pt x="398" y="1831"/>
                  </a:cubicBezTo>
                  <a:cubicBezTo>
                    <a:pt x="414" y="1832"/>
                    <a:pt x="432" y="1833"/>
                    <a:pt x="452" y="1833"/>
                  </a:cubicBezTo>
                  <a:cubicBezTo>
                    <a:pt x="1229" y="1833"/>
                    <a:pt x="4309" y="685"/>
                    <a:pt x="4794" y="200"/>
                  </a:cubicBezTo>
                  <a:cubicBezTo>
                    <a:pt x="4655" y="160"/>
                    <a:pt x="4496" y="140"/>
                    <a:pt x="4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5"/>
            <p:cNvSpPr/>
            <p:nvPr/>
          </p:nvSpPr>
          <p:spPr>
            <a:xfrm>
              <a:off x="5063975" y="1300825"/>
              <a:ext cx="37825" cy="76175"/>
            </a:xfrm>
            <a:custGeom>
              <a:avLst/>
              <a:gdLst/>
              <a:ahLst/>
              <a:cxnLst/>
              <a:rect l="l" t="t" r="r" b="b"/>
              <a:pathLst>
                <a:path w="1513" h="3047" extrusionOk="0">
                  <a:moveTo>
                    <a:pt x="640" y="1"/>
                  </a:moveTo>
                  <a:cubicBezTo>
                    <a:pt x="573" y="1"/>
                    <a:pt x="495" y="39"/>
                    <a:pt x="398" y="142"/>
                  </a:cubicBezTo>
                  <a:cubicBezTo>
                    <a:pt x="0" y="958"/>
                    <a:pt x="120" y="1733"/>
                    <a:pt x="557" y="2469"/>
                  </a:cubicBezTo>
                  <a:cubicBezTo>
                    <a:pt x="796" y="2648"/>
                    <a:pt x="836" y="2967"/>
                    <a:pt x="1134" y="3046"/>
                  </a:cubicBezTo>
                  <a:cubicBezTo>
                    <a:pt x="1194" y="3046"/>
                    <a:pt x="1214" y="3026"/>
                    <a:pt x="1254" y="2967"/>
                  </a:cubicBezTo>
                  <a:cubicBezTo>
                    <a:pt x="1492" y="2728"/>
                    <a:pt x="1313" y="2489"/>
                    <a:pt x="1254" y="2251"/>
                  </a:cubicBezTo>
                  <a:cubicBezTo>
                    <a:pt x="1234" y="2171"/>
                    <a:pt x="1214" y="2131"/>
                    <a:pt x="1194" y="2052"/>
                  </a:cubicBezTo>
                  <a:cubicBezTo>
                    <a:pt x="1134" y="1893"/>
                    <a:pt x="1114" y="1753"/>
                    <a:pt x="1154" y="1574"/>
                  </a:cubicBezTo>
                  <a:cubicBezTo>
                    <a:pt x="1453" y="1236"/>
                    <a:pt x="1512" y="858"/>
                    <a:pt x="1194" y="480"/>
                  </a:cubicBezTo>
                  <a:cubicBezTo>
                    <a:pt x="1134" y="401"/>
                    <a:pt x="1055" y="361"/>
                    <a:pt x="1015" y="301"/>
                  </a:cubicBezTo>
                  <a:cubicBezTo>
                    <a:pt x="890" y="204"/>
                    <a:pt x="794"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5"/>
            <p:cNvSpPr/>
            <p:nvPr/>
          </p:nvSpPr>
          <p:spPr>
            <a:xfrm>
              <a:off x="5189300" y="1299400"/>
              <a:ext cx="84075" cy="37800"/>
            </a:xfrm>
            <a:custGeom>
              <a:avLst/>
              <a:gdLst/>
              <a:ahLst/>
              <a:cxnLst/>
              <a:rect l="l" t="t" r="r" b="b"/>
              <a:pathLst>
                <a:path w="3363" h="1512" extrusionOk="0">
                  <a:moveTo>
                    <a:pt x="2646" y="0"/>
                  </a:moveTo>
                  <a:cubicBezTo>
                    <a:pt x="2049" y="199"/>
                    <a:pt x="1492" y="537"/>
                    <a:pt x="896" y="696"/>
                  </a:cubicBezTo>
                  <a:cubicBezTo>
                    <a:pt x="577" y="836"/>
                    <a:pt x="160" y="836"/>
                    <a:pt x="0" y="1273"/>
                  </a:cubicBezTo>
                  <a:cubicBezTo>
                    <a:pt x="0" y="1393"/>
                    <a:pt x="100" y="1492"/>
                    <a:pt x="219" y="1512"/>
                  </a:cubicBezTo>
                  <a:cubicBezTo>
                    <a:pt x="319" y="1512"/>
                    <a:pt x="458" y="1492"/>
                    <a:pt x="557" y="1492"/>
                  </a:cubicBezTo>
                  <a:cubicBezTo>
                    <a:pt x="677" y="1393"/>
                    <a:pt x="816" y="1412"/>
                    <a:pt x="915" y="1333"/>
                  </a:cubicBezTo>
                  <a:cubicBezTo>
                    <a:pt x="1711" y="935"/>
                    <a:pt x="2586" y="736"/>
                    <a:pt x="3362" y="298"/>
                  </a:cubicBezTo>
                  <a:cubicBezTo>
                    <a:pt x="3342" y="239"/>
                    <a:pt x="3303" y="219"/>
                    <a:pt x="3283" y="199"/>
                  </a:cubicBezTo>
                  <a:cubicBezTo>
                    <a:pt x="3163" y="119"/>
                    <a:pt x="3004" y="60"/>
                    <a:pt x="2865" y="20"/>
                  </a:cubicBezTo>
                  <a:cubicBezTo>
                    <a:pt x="2785" y="0"/>
                    <a:pt x="2706" y="0"/>
                    <a:pt x="26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5"/>
            <p:cNvSpPr/>
            <p:nvPr/>
          </p:nvSpPr>
          <p:spPr>
            <a:xfrm>
              <a:off x="5222125" y="1272900"/>
              <a:ext cx="59700" cy="27850"/>
            </a:xfrm>
            <a:custGeom>
              <a:avLst/>
              <a:gdLst/>
              <a:ahLst/>
              <a:cxnLst/>
              <a:rect l="l" t="t" r="r" b="b"/>
              <a:pathLst>
                <a:path w="2388" h="1114" extrusionOk="0">
                  <a:moveTo>
                    <a:pt x="2203" y="0"/>
                  </a:moveTo>
                  <a:cubicBezTo>
                    <a:pt x="2124" y="0"/>
                    <a:pt x="2031" y="28"/>
                    <a:pt x="1951" y="28"/>
                  </a:cubicBezTo>
                  <a:cubicBezTo>
                    <a:pt x="1914" y="28"/>
                    <a:pt x="1880" y="22"/>
                    <a:pt x="1850" y="6"/>
                  </a:cubicBezTo>
                  <a:cubicBezTo>
                    <a:pt x="1592" y="6"/>
                    <a:pt x="1393" y="105"/>
                    <a:pt x="1194" y="205"/>
                  </a:cubicBezTo>
                  <a:cubicBezTo>
                    <a:pt x="1134" y="264"/>
                    <a:pt x="1055" y="284"/>
                    <a:pt x="995" y="304"/>
                  </a:cubicBezTo>
                  <a:cubicBezTo>
                    <a:pt x="895" y="364"/>
                    <a:pt x="836" y="364"/>
                    <a:pt x="736" y="364"/>
                  </a:cubicBezTo>
                  <a:cubicBezTo>
                    <a:pt x="677" y="364"/>
                    <a:pt x="597" y="324"/>
                    <a:pt x="557" y="304"/>
                  </a:cubicBezTo>
                  <a:cubicBezTo>
                    <a:pt x="478" y="264"/>
                    <a:pt x="378" y="225"/>
                    <a:pt x="279" y="205"/>
                  </a:cubicBezTo>
                  <a:cubicBezTo>
                    <a:pt x="199" y="205"/>
                    <a:pt x="140" y="225"/>
                    <a:pt x="80" y="284"/>
                  </a:cubicBezTo>
                  <a:cubicBezTo>
                    <a:pt x="0" y="384"/>
                    <a:pt x="0" y="483"/>
                    <a:pt x="40" y="603"/>
                  </a:cubicBezTo>
                  <a:cubicBezTo>
                    <a:pt x="60" y="682"/>
                    <a:pt x="100" y="762"/>
                    <a:pt x="159" y="801"/>
                  </a:cubicBezTo>
                  <a:cubicBezTo>
                    <a:pt x="239" y="881"/>
                    <a:pt x="279" y="901"/>
                    <a:pt x="358" y="961"/>
                  </a:cubicBezTo>
                  <a:cubicBezTo>
                    <a:pt x="548" y="1042"/>
                    <a:pt x="719" y="1114"/>
                    <a:pt x="903" y="1114"/>
                  </a:cubicBezTo>
                  <a:cubicBezTo>
                    <a:pt x="990" y="1114"/>
                    <a:pt x="1079" y="1098"/>
                    <a:pt x="1174" y="1060"/>
                  </a:cubicBezTo>
                  <a:cubicBezTo>
                    <a:pt x="1433" y="961"/>
                    <a:pt x="1751" y="961"/>
                    <a:pt x="1890" y="662"/>
                  </a:cubicBezTo>
                  <a:cubicBezTo>
                    <a:pt x="1990" y="583"/>
                    <a:pt x="2129" y="483"/>
                    <a:pt x="2228" y="404"/>
                  </a:cubicBezTo>
                  <a:cubicBezTo>
                    <a:pt x="2288" y="384"/>
                    <a:pt x="2348" y="364"/>
                    <a:pt x="2387" y="264"/>
                  </a:cubicBezTo>
                  <a:cubicBezTo>
                    <a:pt x="2387" y="47"/>
                    <a:pt x="2307" y="0"/>
                    <a:pt x="2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5"/>
            <p:cNvSpPr/>
            <p:nvPr/>
          </p:nvSpPr>
          <p:spPr>
            <a:xfrm>
              <a:off x="5263400" y="1262100"/>
              <a:ext cx="63175" cy="17925"/>
            </a:xfrm>
            <a:custGeom>
              <a:avLst/>
              <a:gdLst/>
              <a:ahLst/>
              <a:cxnLst/>
              <a:rect l="l" t="t" r="r" b="b"/>
              <a:pathLst>
                <a:path w="2527" h="717" extrusionOk="0">
                  <a:moveTo>
                    <a:pt x="2109" y="0"/>
                  </a:moveTo>
                  <a:cubicBezTo>
                    <a:pt x="1473" y="0"/>
                    <a:pt x="904" y="348"/>
                    <a:pt x="265" y="348"/>
                  </a:cubicBezTo>
                  <a:cubicBezTo>
                    <a:pt x="204" y="348"/>
                    <a:pt x="142" y="345"/>
                    <a:pt x="80" y="338"/>
                  </a:cubicBezTo>
                  <a:lnTo>
                    <a:pt x="0" y="398"/>
                  </a:lnTo>
                  <a:lnTo>
                    <a:pt x="0" y="478"/>
                  </a:lnTo>
                  <a:lnTo>
                    <a:pt x="40" y="537"/>
                  </a:lnTo>
                  <a:cubicBezTo>
                    <a:pt x="86" y="549"/>
                    <a:pt x="134" y="552"/>
                    <a:pt x="182" y="552"/>
                  </a:cubicBezTo>
                  <a:cubicBezTo>
                    <a:pt x="255" y="552"/>
                    <a:pt x="329" y="545"/>
                    <a:pt x="400" y="545"/>
                  </a:cubicBezTo>
                  <a:cubicBezTo>
                    <a:pt x="531" y="545"/>
                    <a:pt x="653" y="570"/>
                    <a:pt x="736" y="716"/>
                  </a:cubicBezTo>
                  <a:cubicBezTo>
                    <a:pt x="1373" y="637"/>
                    <a:pt x="1970" y="517"/>
                    <a:pt x="2527" y="219"/>
                  </a:cubicBezTo>
                  <a:cubicBezTo>
                    <a:pt x="2368" y="199"/>
                    <a:pt x="2209" y="159"/>
                    <a:pt x="2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5"/>
            <p:cNvSpPr/>
            <p:nvPr/>
          </p:nvSpPr>
          <p:spPr>
            <a:xfrm>
              <a:off x="5090325" y="1351600"/>
              <a:ext cx="36325" cy="24400"/>
            </a:xfrm>
            <a:custGeom>
              <a:avLst/>
              <a:gdLst/>
              <a:ahLst/>
              <a:cxnLst/>
              <a:rect l="l" t="t" r="r" b="b"/>
              <a:pathLst>
                <a:path w="1453" h="976" extrusionOk="0">
                  <a:moveTo>
                    <a:pt x="279" y="1"/>
                  </a:moveTo>
                  <a:cubicBezTo>
                    <a:pt x="180" y="1"/>
                    <a:pt x="80" y="21"/>
                    <a:pt x="1" y="120"/>
                  </a:cubicBezTo>
                  <a:cubicBezTo>
                    <a:pt x="60" y="419"/>
                    <a:pt x="140" y="697"/>
                    <a:pt x="180" y="976"/>
                  </a:cubicBezTo>
                  <a:cubicBezTo>
                    <a:pt x="578" y="737"/>
                    <a:pt x="1075" y="777"/>
                    <a:pt x="1413" y="438"/>
                  </a:cubicBezTo>
                  <a:cubicBezTo>
                    <a:pt x="1413" y="438"/>
                    <a:pt x="1453" y="419"/>
                    <a:pt x="1453" y="379"/>
                  </a:cubicBezTo>
                  <a:cubicBezTo>
                    <a:pt x="1453" y="339"/>
                    <a:pt x="1453" y="299"/>
                    <a:pt x="1393" y="240"/>
                  </a:cubicBezTo>
                  <a:cubicBezTo>
                    <a:pt x="1294" y="180"/>
                    <a:pt x="1194" y="140"/>
                    <a:pt x="1075" y="140"/>
                  </a:cubicBezTo>
                  <a:cubicBezTo>
                    <a:pt x="958" y="140"/>
                    <a:pt x="834" y="174"/>
                    <a:pt x="715" y="174"/>
                  </a:cubicBezTo>
                  <a:cubicBezTo>
                    <a:pt x="632" y="174"/>
                    <a:pt x="552" y="158"/>
                    <a:pt x="478" y="100"/>
                  </a:cubicBezTo>
                  <a:cubicBezTo>
                    <a:pt x="399" y="41"/>
                    <a:pt x="359" y="2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5"/>
            <p:cNvSpPr/>
            <p:nvPr/>
          </p:nvSpPr>
          <p:spPr>
            <a:xfrm>
              <a:off x="5158475" y="1329700"/>
              <a:ext cx="36325" cy="19450"/>
            </a:xfrm>
            <a:custGeom>
              <a:avLst/>
              <a:gdLst/>
              <a:ahLst/>
              <a:cxnLst/>
              <a:rect l="l" t="t" r="r" b="b"/>
              <a:pathLst>
                <a:path w="1453" h="778" extrusionOk="0">
                  <a:moveTo>
                    <a:pt x="869" y="1"/>
                  </a:moveTo>
                  <a:cubicBezTo>
                    <a:pt x="536" y="1"/>
                    <a:pt x="272" y="217"/>
                    <a:pt x="20" y="499"/>
                  </a:cubicBezTo>
                  <a:cubicBezTo>
                    <a:pt x="0" y="678"/>
                    <a:pt x="60" y="757"/>
                    <a:pt x="219" y="777"/>
                  </a:cubicBezTo>
                  <a:lnTo>
                    <a:pt x="895" y="618"/>
                  </a:lnTo>
                  <a:cubicBezTo>
                    <a:pt x="955" y="578"/>
                    <a:pt x="1015" y="519"/>
                    <a:pt x="1094" y="499"/>
                  </a:cubicBezTo>
                  <a:cubicBezTo>
                    <a:pt x="1214" y="419"/>
                    <a:pt x="1333" y="380"/>
                    <a:pt x="1452" y="300"/>
                  </a:cubicBezTo>
                  <a:lnTo>
                    <a:pt x="1233" y="81"/>
                  </a:lnTo>
                  <a:cubicBezTo>
                    <a:pt x="1102" y="26"/>
                    <a:pt x="982" y="1"/>
                    <a:pt x="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5"/>
            <p:cNvSpPr/>
            <p:nvPr/>
          </p:nvSpPr>
          <p:spPr>
            <a:xfrm>
              <a:off x="5328050" y="1266725"/>
              <a:ext cx="42300" cy="17775"/>
            </a:xfrm>
            <a:custGeom>
              <a:avLst/>
              <a:gdLst/>
              <a:ahLst/>
              <a:cxnLst/>
              <a:rect l="l" t="t" r="r" b="b"/>
              <a:pathLst>
                <a:path w="1692" h="711" extrusionOk="0">
                  <a:moveTo>
                    <a:pt x="1545" y="1"/>
                  </a:moveTo>
                  <a:cubicBezTo>
                    <a:pt x="1522" y="1"/>
                    <a:pt x="1497" y="6"/>
                    <a:pt x="1473" y="14"/>
                  </a:cubicBezTo>
                  <a:cubicBezTo>
                    <a:pt x="935" y="54"/>
                    <a:pt x="518" y="332"/>
                    <a:pt x="80" y="551"/>
                  </a:cubicBezTo>
                  <a:lnTo>
                    <a:pt x="20" y="611"/>
                  </a:lnTo>
                  <a:cubicBezTo>
                    <a:pt x="0" y="631"/>
                    <a:pt x="20" y="651"/>
                    <a:pt x="80" y="710"/>
                  </a:cubicBezTo>
                  <a:cubicBezTo>
                    <a:pt x="577" y="511"/>
                    <a:pt x="1134" y="472"/>
                    <a:pt x="1612" y="193"/>
                  </a:cubicBezTo>
                  <a:cubicBezTo>
                    <a:pt x="1632" y="193"/>
                    <a:pt x="1671" y="153"/>
                    <a:pt x="1691" y="153"/>
                  </a:cubicBezTo>
                  <a:cubicBezTo>
                    <a:pt x="1691" y="114"/>
                    <a:pt x="1691" y="94"/>
                    <a:pt x="1632" y="34"/>
                  </a:cubicBezTo>
                  <a:cubicBezTo>
                    <a:pt x="1608" y="11"/>
                    <a:pt x="1578" y="1"/>
                    <a:pt x="15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5"/>
            <p:cNvSpPr/>
            <p:nvPr/>
          </p:nvSpPr>
          <p:spPr>
            <a:xfrm>
              <a:off x="5125650" y="1342075"/>
              <a:ext cx="38800" cy="22000"/>
            </a:xfrm>
            <a:custGeom>
              <a:avLst/>
              <a:gdLst/>
              <a:ahLst/>
              <a:cxnLst/>
              <a:rect l="l" t="t" r="r" b="b"/>
              <a:pathLst>
                <a:path w="1552" h="880" extrusionOk="0">
                  <a:moveTo>
                    <a:pt x="1066" y="0"/>
                  </a:moveTo>
                  <a:cubicBezTo>
                    <a:pt x="911" y="0"/>
                    <a:pt x="768" y="90"/>
                    <a:pt x="617" y="203"/>
                  </a:cubicBezTo>
                  <a:cubicBezTo>
                    <a:pt x="517" y="243"/>
                    <a:pt x="438" y="302"/>
                    <a:pt x="338" y="342"/>
                  </a:cubicBezTo>
                  <a:cubicBezTo>
                    <a:pt x="279" y="382"/>
                    <a:pt x="219" y="402"/>
                    <a:pt x="159" y="441"/>
                  </a:cubicBezTo>
                  <a:cubicBezTo>
                    <a:pt x="100" y="501"/>
                    <a:pt x="60" y="561"/>
                    <a:pt x="40" y="601"/>
                  </a:cubicBezTo>
                  <a:cubicBezTo>
                    <a:pt x="40" y="621"/>
                    <a:pt x="0" y="680"/>
                    <a:pt x="0" y="700"/>
                  </a:cubicBezTo>
                  <a:lnTo>
                    <a:pt x="0" y="879"/>
                  </a:lnTo>
                  <a:cubicBezTo>
                    <a:pt x="139" y="839"/>
                    <a:pt x="239" y="839"/>
                    <a:pt x="358" y="819"/>
                  </a:cubicBezTo>
                  <a:cubicBezTo>
                    <a:pt x="398" y="800"/>
                    <a:pt x="478" y="740"/>
                    <a:pt x="537" y="700"/>
                  </a:cubicBezTo>
                  <a:cubicBezTo>
                    <a:pt x="617" y="680"/>
                    <a:pt x="657" y="680"/>
                    <a:pt x="716" y="660"/>
                  </a:cubicBezTo>
                  <a:cubicBezTo>
                    <a:pt x="756" y="601"/>
                    <a:pt x="836" y="561"/>
                    <a:pt x="895" y="521"/>
                  </a:cubicBezTo>
                  <a:cubicBezTo>
                    <a:pt x="1134" y="481"/>
                    <a:pt x="1353" y="422"/>
                    <a:pt x="1552" y="282"/>
                  </a:cubicBezTo>
                  <a:cubicBezTo>
                    <a:pt x="1512" y="203"/>
                    <a:pt x="1432" y="163"/>
                    <a:pt x="1353" y="103"/>
                  </a:cubicBezTo>
                  <a:cubicBezTo>
                    <a:pt x="1251" y="30"/>
                    <a:pt x="1156" y="0"/>
                    <a:pt x="1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5"/>
            <p:cNvSpPr/>
            <p:nvPr/>
          </p:nvSpPr>
          <p:spPr>
            <a:xfrm>
              <a:off x="5251450" y="1289450"/>
              <a:ext cx="32850" cy="14525"/>
            </a:xfrm>
            <a:custGeom>
              <a:avLst/>
              <a:gdLst/>
              <a:ahLst/>
              <a:cxnLst/>
              <a:rect l="l" t="t" r="r" b="b"/>
              <a:pathLst>
                <a:path w="1314" h="581" extrusionOk="0">
                  <a:moveTo>
                    <a:pt x="717" y="0"/>
                  </a:moveTo>
                  <a:cubicBezTo>
                    <a:pt x="498" y="139"/>
                    <a:pt x="200" y="120"/>
                    <a:pt x="1" y="319"/>
                  </a:cubicBezTo>
                  <a:cubicBezTo>
                    <a:pt x="81" y="478"/>
                    <a:pt x="260" y="378"/>
                    <a:pt x="359" y="478"/>
                  </a:cubicBezTo>
                  <a:lnTo>
                    <a:pt x="379" y="537"/>
                  </a:lnTo>
                  <a:cubicBezTo>
                    <a:pt x="463" y="573"/>
                    <a:pt x="560" y="580"/>
                    <a:pt x="660" y="580"/>
                  </a:cubicBezTo>
                  <a:cubicBezTo>
                    <a:pt x="726" y="580"/>
                    <a:pt x="793" y="577"/>
                    <a:pt x="856" y="577"/>
                  </a:cubicBezTo>
                  <a:cubicBezTo>
                    <a:pt x="916" y="577"/>
                    <a:pt x="996" y="537"/>
                    <a:pt x="1075" y="498"/>
                  </a:cubicBezTo>
                  <a:cubicBezTo>
                    <a:pt x="1155" y="398"/>
                    <a:pt x="1314" y="338"/>
                    <a:pt x="1254" y="139"/>
                  </a:cubicBezTo>
                  <a:cubicBezTo>
                    <a:pt x="1180" y="139"/>
                    <a:pt x="1105" y="148"/>
                    <a:pt x="1034" y="148"/>
                  </a:cubicBezTo>
                  <a:cubicBezTo>
                    <a:pt x="915" y="148"/>
                    <a:pt x="804" y="125"/>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5"/>
            <p:cNvSpPr/>
            <p:nvPr/>
          </p:nvSpPr>
          <p:spPr>
            <a:xfrm>
              <a:off x="5277825" y="1287250"/>
              <a:ext cx="30350" cy="15150"/>
            </a:xfrm>
            <a:custGeom>
              <a:avLst/>
              <a:gdLst/>
              <a:ahLst/>
              <a:cxnLst/>
              <a:rect l="l" t="t" r="r" b="b"/>
              <a:pathLst>
                <a:path w="1214" h="606" extrusionOk="0">
                  <a:moveTo>
                    <a:pt x="1086" y="1"/>
                  </a:moveTo>
                  <a:cubicBezTo>
                    <a:pt x="1053" y="1"/>
                    <a:pt x="1022" y="11"/>
                    <a:pt x="995" y="29"/>
                  </a:cubicBezTo>
                  <a:cubicBezTo>
                    <a:pt x="981" y="28"/>
                    <a:pt x="967" y="27"/>
                    <a:pt x="953" y="27"/>
                  </a:cubicBezTo>
                  <a:cubicBezTo>
                    <a:pt x="672" y="27"/>
                    <a:pt x="425" y="210"/>
                    <a:pt x="159" y="267"/>
                  </a:cubicBezTo>
                  <a:cubicBezTo>
                    <a:pt x="120" y="387"/>
                    <a:pt x="40" y="486"/>
                    <a:pt x="0" y="605"/>
                  </a:cubicBezTo>
                  <a:cubicBezTo>
                    <a:pt x="498" y="605"/>
                    <a:pt x="856" y="387"/>
                    <a:pt x="1214" y="48"/>
                  </a:cubicBezTo>
                  <a:cubicBezTo>
                    <a:pt x="1170" y="16"/>
                    <a:pt x="1126"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5"/>
            <p:cNvSpPr/>
            <p:nvPr/>
          </p:nvSpPr>
          <p:spPr>
            <a:xfrm>
              <a:off x="5302675" y="1279775"/>
              <a:ext cx="27400" cy="9400"/>
            </a:xfrm>
            <a:custGeom>
              <a:avLst/>
              <a:gdLst/>
              <a:ahLst/>
              <a:cxnLst/>
              <a:rect l="l" t="t" r="r" b="b"/>
              <a:pathLst>
                <a:path w="1096" h="376" extrusionOk="0">
                  <a:moveTo>
                    <a:pt x="915" y="1"/>
                  </a:moveTo>
                  <a:cubicBezTo>
                    <a:pt x="562" y="1"/>
                    <a:pt x="274" y="106"/>
                    <a:pt x="1" y="328"/>
                  </a:cubicBezTo>
                  <a:cubicBezTo>
                    <a:pt x="61" y="328"/>
                    <a:pt x="140" y="367"/>
                    <a:pt x="220" y="367"/>
                  </a:cubicBezTo>
                  <a:cubicBezTo>
                    <a:pt x="296" y="372"/>
                    <a:pt x="370" y="376"/>
                    <a:pt x="443" y="376"/>
                  </a:cubicBezTo>
                  <a:cubicBezTo>
                    <a:pt x="672" y="376"/>
                    <a:pt x="883" y="339"/>
                    <a:pt x="1095" y="188"/>
                  </a:cubicBezTo>
                  <a:lnTo>
                    <a:pt x="1095" y="9"/>
                  </a:lnTo>
                  <a:cubicBezTo>
                    <a:pt x="1033" y="4"/>
                    <a:pt x="973" y="1"/>
                    <a:pt x="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5"/>
            <p:cNvSpPr/>
            <p:nvPr/>
          </p:nvSpPr>
          <p:spPr>
            <a:xfrm>
              <a:off x="5373300" y="1259100"/>
              <a:ext cx="15450" cy="8000"/>
            </a:xfrm>
            <a:custGeom>
              <a:avLst/>
              <a:gdLst/>
              <a:ahLst/>
              <a:cxnLst/>
              <a:rect l="l" t="t" r="r" b="b"/>
              <a:pathLst>
                <a:path w="618" h="320" extrusionOk="0">
                  <a:moveTo>
                    <a:pt x="279" y="1"/>
                  </a:moveTo>
                  <a:cubicBezTo>
                    <a:pt x="120" y="1"/>
                    <a:pt x="21" y="60"/>
                    <a:pt x="1" y="319"/>
                  </a:cubicBezTo>
                  <a:lnTo>
                    <a:pt x="319" y="319"/>
                  </a:lnTo>
                  <a:cubicBezTo>
                    <a:pt x="478" y="319"/>
                    <a:pt x="617" y="299"/>
                    <a:pt x="578" y="100"/>
                  </a:cubicBezTo>
                  <a:cubicBezTo>
                    <a:pt x="518" y="1"/>
                    <a:pt x="379" y="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5"/>
            <p:cNvSpPr/>
            <p:nvPr/>
          </p:nvSpPr>
          <p:spPr>
            <a:xfrm>
              <a:off x="5203225" y="1332625"/>
              <a:ext cx="8975" cy="4100"/>
            </a:xfrm>
            <a:custGeom>
              <a:avLst/>
              <a:gdLst/>
              <a:ahLst/>
              <a:cxnLst/>
              <a:rect l="l" t="t" r="r" b="b"/>
              <a:pathLst>
                <a:path w="359" h="164" extrusionOk="0">
                  <a:moveTo>
                    <a:pt x="316" y="1"/>
                  </a:moveTo>
                  <a:cubicBezTo>
                    <a:pt x="195" y="1"/>
                    <a:pt x="89" y="74"/>
                    <a:pt x="0" y="163"/>
                  </a:cubicBezTo>
                  <a:cubicBezTo>
                    <a:pt x="140" y="163"/>
                    <a:pt x="299" y="143"/>
                    <a:pt x="358" y="4"/>
                  </a:cubicBezTo>
                  <a:cubicBezTo>
                    <a:pt x="344" y="2"/>
                    <a:pt x="330" y="1"/>
                    <a:pt x="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5"/>
            <p:cNvSpPr/>
            <p:nvPr/>
          </p:nvSpPr>
          <p:spPr>
            <a:xfrm>
              <a:off x="5277825" y="1280000"/>
              <a:ext cx="4000" cy="3000"/>
            </a:xfrm>
            <a:custGeom>
              <a:avLst/>
              <a:gdLst/>
              <a:ahLst/>
              <a:cxnLst/>
              <a:rect l="l" t="t" r="r" b="b"/>
              <a:pathLst>
                <a:path w="160" h="120" extrusionOk="0">
                  <a:moveTo>
                    <a:pt x="159" y="0"/>
                  </a:moveTo>
                  <a:cubicBezTo>
                    <a:pt x="120" y="60"/>
                    <a:pt x="40" y="80"/>
                    <a:pt x="0" y="120"/>
                  </a:cubicBezTo>
                  <a:cubicBezTo>
                    <a:pt x="100" y="120"/>
                    <a:pt x="140" y="10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5"/>
            <p:cNvSpPr/>
            <p:nvPr/>
          </p:nvSpPr>
          <p:spPr>
            <a:xfrm>
              <a:off x="5364850" y="1265125"/>
              <a:ext cx="4000" cy="1975"/>
            </a:xfrm>
            <a:custGeom>
              <a:avLst/>
              <a:gdLst/>
              <a:ahLst/>
              <a:cxnLst/>
              <a:rect l="l" t="t" r="r" b="b"/>
              <a:pathLst>
                <a:path w="160" h="79" extrusionOk="0">
                  <a:moveTo>
                    <a:pt x="75" y="1"/>
                  </a:moveTo>
                  <a:cubicBezTo>
                    <a:pt x="47" y="1"/>
                    <a:pt x="19" y="21"/>
                    <a:pt x="1" y="58"/>
                  </a:cubicBezTo>
                  <a:cubicBezTo>
                    <a:pt x="40" y="58"/>
                    <a:pt x="120" y="78"/>
                    <a:pt x="160" y="78"/>
                  </a:cubicBezTo>
                  <a:cubicBezTo>
                    <a:pt x="139" y="26"/>
                    <a:pt x="107"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5"/>
            <p:cNvSpPr/>
            <p:nvPr/>
          </p:nvSpPr>
          <p:spPr>
            <a:xfrm>
              <a:off x="5368325" y="1267075"/>
              <a:ext cx="5000" cy="4500"/>
            </a:xfrm>
            <a:custGeom>
              <a:avLst/>
              <a:gdLst/>
              <a:ahLst/>
              <a:cxnLst/>
              <a:rect l="l" t="t" r="r" b="b"/>
              <a:pathLst>
                <a:path w="200" h="180" extrusionOk="0">
                  <a:moveTo>
                    <a:pt x="21" y="0"/>
                  </a:moveTo>
                  <a:cubicBezTo>
                    <a:pt x="21" y="80"/>
                    <a:pt x="1" y="119"/>
                    <a:pt x="1" y="179"/>
                  </a:cubicBezTo>
                  <a:cubicBezTo>
                    <a:pt x="100" y="139"/>
                    <a:pt x="160" y="10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5"/>
            <p:cNvSpPr/>
            <p:nvPr/>
          </p:nvSpPr>
          <p:spPr>
            <a:xfrm>
              <a:off x="5142550" y="1354600"/>
              <a:ext cx="5000" cy="3000"/>
            </a:xfrm>
            <a:custGeom>
              <a:avLst/>
              <a:gdLst/>
              <a:ahLst/>
              <a:cxnLst/>
              <a:rect l="l" t="t" r="r" b="b"/>
              <a:pathLst>
                <a:path w="200" h="120" extrusionOk="0">
                  <a:moveTo>
                    <a:pt x="0" y="120"/>
                  </a:moveTo>
                  <a:cubicBezTo>
                    <a:pt x="80" y="80"/>
                    <a:pt x="160" y="60"/>
                    <a:pt x="199" y="0"/>
                  </a:cubicBezTo>
                  <a:cubicBezTo>
                    <a:pt x="160" y="60"/>
                    <a:pt x="80" y="80"/>
                    <a:pt x="0" y="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5"/>
            <p:cNvSpPr/>
            <p:nvPr/>
          </p:nvSpPr>
          <p:spPr>
            <a:xfrm>
              <a:off x="5134100" y="1358575"/>
              <a:ext cx="4500" cy="3000"/>
            </a:xfrm>
            <a:custGeom>
              <a:avLst/>
              <a:gdLst/>
              <a:ahLst/>
              <a:cxnLst/>
              <a:rect l="l" t="t" r="r" b="b"/>
              <a:pathLst>
                <a:path w="180" h="120" extrusionOk="0">
                  <a:moveTo>
                    <a:pt x="179" y="0"/>
                  </a:moveTo>
                  <a:lnTo>
                    <a:pt x="179" y="0"/>
                  </a:lnTo>
                  <a:cubicBezTo>
                    <a:pt x="120" y="40"/>
                    <a:pt x="40" y="60"/>
                    <a:pt x="0" y="120"/>
                  </a:cubicBezTo>
                  <a:cubicBezTo>
                    <a:pt x="100" y="120"/>
                    <a:pt x="140"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5"/>
            <p:cNvSpPr/>
            <p:nvPr/>
          </p:nvSpPr>
          <p:spPr>
            <a:xfrm>
              <a:off x="5271850" y="1301875"/>
              <a:ext cx="6500" cy="4500"/>
            </a:xfrm>
            <a:custGeom>
              <a:avLst/>
              <a:gdLst/>
              <a:ahLst/>
              <a:cxnLst/>
              <a:rect l="l" t="t" r="r" b="b"/>
              <a:pathLst>
                <a:path w="260" h="180" extrusionOk="0">
                  <a:moveTo>
                    <a:pt x="259" y="1"/>
                  </a:moveTo>
                  <a:cubicBezTo>
                    <a:pt x="180" y="20"/>
                    <a:pt x="140" y="20"/>
                    <a:pt x="60" y="20"/>
                  </a:cubicBezTo>
                  <a:cubicBezTo>
                    <a:pt x="40" y="20"/>
                    <a:pt x="1" y="20"/>
                    <a:pt x="20" y="40"/>
                  </a:cubicBezTo>
                  <a:cubicBezTo>
                    <a:pt x="1" y="60"/>
                    <a:pt x="1" y="120"/>
                    <a:pt x="60" y="140"/>
                  </a:cubicBezTo>
                  <a:lnTo>
                    <a:pt x="80" y="180"/>
                  </a:lnTo>
                  <a:cubicBezTo>
                    <a:pt x="180" y="140"/>
                    <a:pt x="259" y="10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5"/>
            <p:cNvSpPr/>
            <p:nvPr/>
          </p:nvSpPr>
          <p:spPr>
            <a:xfrm>
              <a:off x="5181350" y="1342150"/>
              <a:ext cx="5000" cy="3025"/>
            </a:xfrm>
            <a:custGeom>
              <a:avLst/>
              <a:gdLst/>
              <a:ahLst/>
              <a:cxnLst/>
              <a:rect l="l" t="t" r="r" b="b"/>
              <a:pathLst>
                <a:path w="200" h="121" extrusionOk="0">
                  <a:moveTo>
                    <a:pt x="0" y="120"/>
                  </a:moveTo>
                  <a:cubicBezTo>
                    <a:pt x="80" y="80"/>
                    <a:pt x="119" y="61"/>
                    <a:pt x="199" y="1"/>
                  </a:cubicBezTo>
                  <a:cubicBezTo>
                    <a:pt x="119" y="61"/>
                    <a:pt x="80" y="80"/>
                    <a:pt x="0" y="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5"/>
            <p:cNvSpPr/>
            <p:nvPr/>
          </p:nvSpPr>
          <p:spPr>
            <a:xfrm>
              <a:off x="5546875" y="1211275"/>
              <a:ext cx="30850" cy="31950"/>
            </a:xfrm>
            <a:custGeom>
              <a:avLst/>
              <a:gdLst/>
              <a:ahLst/>
              <a:cxnLst/>
              <a:rect l="l" t="t" r="r" b="b"/>
              <a:pathLst>
                <a:path w="1234" h="1278" extrusionOk="0">
                  <a:moveTo>
                    <a:pt x="1064" y="1"/>
                  </a:moveTo>
                  <a:cubicBezTo>
                    <a:pt x="1028" y="1"/>
                    <a:pt x="970" y="45"/>
                    <a:pt x="876" y="163"/>
                  </a:cubicBezTo>
                  <a:cubicBezTo>
                    <a:pt x="846" y="193"/>
                    <a:pt x="821" y="208"/>
                    <a:pt x="796" y="208"/>
                  </a:cubicBezTo>
                  <a:cubicBezTo>
                    <a:pt x="771" y="208"/>
                    <a:pt x="746" y="193"/>
                    <a:pt x="716" y="163"/>
                  </a:cubicBezTo>
                  <a:cubicBezTo>
                    <a:pt x="458" y="342"/>
                    <a:pt x="239" y="481"/>
                    <a:pt x="0" y="661"/>
                  </a:cubicBezTo>
                  <a:cubicBezTo>
                    <a:pt x="0" y="740"/>
                    <a:pt x="40" y="840"/>
                    <a:pt x="60" y="919"/>
                  </a:cubicBezTo>
                  <a:cubicBezTo>
                    <a:pt x="60" y="959"/>
                    <a:pt x="100" y="1038"/>
                    <a:pt x="100" y="1078"/>
                  </a:cubicBezTo>
                  <a:cubicBezTo>
                    <a:pt x="120" y="1138"/>
                    <a:pt x="120" y="1158"/>
                    <a:pt x="140" y="1178"/>
                  </a:cubicBezTo>
                  <a:cubicBezTo>
                    <a:pt x="199" y="1237"/>
                    <a:pt x="239" y="1257"/>
                    <a:pt x="319" y="1277"/>
                  </a:cubicBezTo>
                  <a:cubicBezTo>
                    <a:pt x="398" y="1277"/>
                    <a:pt x="478" y="1277"/>
                    <a:pt x="537" y="1257"/>
                  </a:cubicBezTo>
                  <a:cubicBezTo>
                    <a:pt x="637" y="1218"/>
                    <a:pt x="736" y="1138"/>
                    <a:pt x="816" y="1058"/>
                  </a:cubicBezTo>
                  <a:cubicBezTo>
                    <a:pt x="975" y="879"/>
                    <a:pt x="1174" y="740"/>
                    <a:pt x="1194" y="481"/>
                  </a:cubicBezTo>
                  <a:cubicBezTo>
                    <a:pt x="1214" y="442"/>
                    <a:pt x="1214" y="382"/>
                    <a:pt x="1234" y="342"/>
                  </a:cubicBezTo>
                  <a:lnTo>
                    <a:pt x="1234" y="342"/>
                  </a:lnTo>
                  <a:cubicBezTo>
                    <a:pt x="1216" y="353"/>
                    <a:pt x="1201" y="358"/>
                    <a:pt x="1189" y="358"/>
                  </a:cubicBezTo>
                  <a:cubicBezTo>
                    <a:pt x="1088" y="358"/>
                    <a:pt x="1165"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5"/>
            <p:cNvSpPr/>
            <p:nvPr/>
          </p:nvSpPr>
          <p:spPr>
            <a:xfrm>
              <a:off x="5528975" y="1227275"/>
              <a:ext cx="25875" cy="18925"/>
            </a:xfrm>
            <a:custGeom>
              <a:avLst/>
              <a:gdLst/>
              <a:ahLst/>
              <a:cxnLst/>
              <a:rect l="l" t="t" r="r" b="b"/>
              <a:pathLst>
                <a:path w="1035" h="757" extrusionOk="0">
                  <a:moveTo>
                    <a:pt x="716" y="21"/>
                  </a:moveTo>
                  <a:cubicBezTo>
                    <a:pt x="497" y="140"/>
                    <a:pt x="199" y="180"/>
                    <a:pt x="0" y="379"/>
                  </a:cubicBezTo>
                  <a:cubicBezTo>
                    <a:pt x="199" y="398"/>
                    <a:pt x="338" y="478"/>
                    <a:pt x="338" y="717"/>
                  </a:cubicBezTo>
                  <a:cubicBezTo>
                    <a:pt x="398" y="717"/>
                    <a:pt x="418" y="737"/>
                    <a:pt x="438" y="757"/>
                  </a:cubicBezTo>
                  <a:lnTo>
                    <a:pt x="537" y="757"/>
                  </a:lnTo>
                  <a:cubicBezTo>
                    <a:pt x="716" y="697"/>
                    <a:pt x="796" y="538"/>
                    <a:pt x="895" y="398"/>
                  </a:cubicBezTo>
                  <a:cubicBezTo>
                    <a:pt x="935" y="319"/>
                    <a:pt x="995" y="259"/>
                    <a:pt x="1035" y="200"/>
                  </a:cubicBezTo>
                  <a:cubicBezTo>
                    <a:pt x="1015" y="1"/>
                    <a:pt x="836" y="40"/>
                    <a:pt x="716"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5"/>
            <p:cNvSpPr/>
            <p:nvPr/>
          </p:nvSpPr>
          <p:spPr>
            <a:xfrm>
              <a:off x="5519525" y="1236725"/>
              <a:ext cx="9950" cy="4375"/>
            </a:xfrm>
            <a:custGeom>
              <a:avLst/>
              <a:gdLst/>
              <a:ahLst/>
              <a:cxnLst/>
              <a:rect l="l" t="t" r="r" b="b"/>
              <a:pathLst>
                <a:path w="398" h="175" extrusionOk="0">
                  <a:moveTo>
                    <a:pt x="398" y="1"/>
                  </a:moveTo>
                  <a:cubicBezTo>
                    <a:pt x="239" y="1"/>
                    <a:pt x="100" y="1"/>
                    <a:pt x="0" y="160"/>
                  </a:cubicBezTo>
                  <a:cubicBezTo>
                    <a:pt x="42" y="169"/>
                    <a:pt x="82" y="174"/>
                    <a:pt x="120" y="174"/>
                  </a:cubicBezTo>
                  <a:cubicBezTo>
                    <a:pt x="242" y="174"/>
                    <a:pt x="337" y="122"/>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5"/>
            <p:cNvSpPr/>
            <p:nvPr/>
          </p:nvSpPr>
          <p:spPr>
            <a:xfrm>
              <a:off x="5507075" y="1241700"/>
              <a:ext cx="9475" cy="3500"/>
            </a:xfrm>
            <a:custGeom>
              <a:avLst/>
              <a:gdLst/>
              <a:ahLst/>
              <a:cxnLst/>
              <a:rect l="l" t="t" r="r" b="b"/>
              <a:pathLst>
                <a:path w="379" h="140" extrusionOk="0">
                  <a:moveTo>
                    <a:pt x="379" y="1"/>
                  </a:moveTo>
                  <a:cubicBezTo>
                    <a:pt x="220" y="1"/>
                    <a:pt x="100" y="20"/>
                    <a:pt x="1" y="140"/>
                  </a:cubicBezTo>
                  <a:cubicBezTo>
                    <a:pt x="140" y="140"/>
                    <a:pt x="279" y="120"/>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5"/>
            <p:cNvSpPr/>
            <p:nvPr/>
          </p:nvSpPr>
          <p:spPr>
            <a:xfrm>
              <a:off x="5564775" y="1215350"/>
              <a:ext cx="4000" cy="2900"/>
            </a:xfrm>
            <a:custGeom>
              <a:avLst/>
              <a:gdLst/>
              <a:ahLst/>
              <a:cxnLst/>
              <a:rect l="l" t="t" r="r" b="b"/>
              <a:pathLst>
                <a:path w="160" h="116" extrusionOk="0">
                  <a:moveTo>
                    <a:pt x="0" y="0"/>
                  </a:moveTo>
                  <a:cubicBezTo>
                    <a:pt x="26" y="84"/>
                    <a:pt x="47" y="115"/>
                    <a:pt x="68" y="115"/>
                  </a:cubicBezTo>
                  <a:cubicBezTo>
                    <a:pt x="97" y="115"/>
                    <a:pt x="125" y="58"/>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5"/>
            <p:cNvSpPr/>
            <p:nvPr/>
          </p:nvSpPr>
          <p:spPr>
            <a:xfrm>
              <a:off x="5316125" y="1258100"/>
              <a:ext cx="9450" cy="4525"/>
            </a:xfrm>
            <a:custGeom>
              <a:avLst/>
              <a:gdLst/>
              <a:ahLst/>
              <a:cxnLst/>
              <a:rect l="l" t="t" r="r" b="b"/>
              <a:pathLst>
                <a:path w="378" h="181" extrusionOk="0">
                  <a:moveTo>
                    <a:pt x="378" y="1"/>
                  </a:moveTo>
                  <a:cubicBezTo>
                    <a:pt x="219" y="1"/>
                    <a:pt x="80" y="41"/>
                    <a:pt x="0" y="180"/>
                  </a:cubicBezTo>
                  <a:cubicBezTo>
                    <a:pt x="159" y="180"/>
                    <a:pt x="298" y="160"/>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5"/>
            <p:cNvSpPr/>
            <p:nvPr/>
          </p:nvSpPr>
          <p:spPr>
            <a:xfrm>
              <a:off x="5333025" y="1137150"/>
              <a:ext cx="131800" cy="41925"/>
            </a:xfrm>
            <a:custGeom>
              <a:avLst/>
              <a:gdLst/>
              <a:ahLst/>
              <a:cxnLst/>
              <a:rect l="l" t="t" r="r" b="b"/>
              <a:pathLst>
                <a:path w="5272" h="1677" extrusionOk="0">
                  <a:moveTo>
                    <a:pt x="4227" y="1"/>
                  </a:moveTo>
                  <a:cubicBezTo>
                    <a:pt x="3752" y="1"/>
                    <a:pt x="3275" y="30"/>
                    <a:pt x="2805" y="144"/>
                  </a:cubicBezTo>
                  <a:cubicBezTo>
                    <a:pt x="2865" y="234"/>
                    <a:pt x="2940" y="254"/>
                    <a:pt x="3009" y="254"/>
                  </a:cubicBezTo>
                  <a:cubicBezTo>
                    <a:pt x="3065" y="254"/>
                    <a:pt x="3117" y="241"/>
                    <a:pt x="3157" y="241"/>
                  </a:cubicBezTo>
                  <a:cubicBezTo>
                    <a:pt x="3166" y="241"/>
                    <a:pt x="3175" y="242"/>
                    <a:pt x="3183" y="244"/>
                  </a:cubicBezTo>
                  <a:cubicBezTo>
                    <a:pt x="2189" y="463"/>
                    <a:pt x="1114" y="642"/>
                    <a:pt x="140" y="1219"/>
                  </a:cubicBezTo>
                  <a:cubicBezTo>
                    <a:pt x="100" y="1258"/>
                    <a:pt x="20" y="1338"/>
                    <a:pt x="0" y="1417"/>
                  </a:cubicBezTo>
                  <a:cubicBezTo>
                    <a:pt x="0" y="1477"/>
                    <a:pt x="20" y="1557"/>
                    <a:pt x="100" y="1616"/>
                  </a:cubicBezTo>
                  <a:cubicBezTo>
                    <a:pt x="199" y="1636"/>
                    <a:pt x="319" y="1656"/>
                    <a:pt x="438" y="1676"/>
                  </a:cubicBezTo>
                  <a:cubicBezTo>
                    <a:pt x="537" y="1636"/>
                    <a:pt x="617" y="1577"/>
                    <a:pt x="717" y="1537"/>
                  </a:cubicBezTo>
                  <a:cubicBezTo>
                    <a:pt x="816" y="1457"/>
                    <a:pt x="975" y="1497"/>
                    <a:pt x="1075" y="1417"/>
                  </a:cubicBezTo>
                  <a:cubicBezTo>
                    <a:pt x="1691" y="1039"/>
                    <a:pt x="2427" y="960"/>
                    <a:pt x="3084" y="681"/>
                  </a:cubicBezTo>
                  <a:cubicBezTo>
                    <a:pt x="3800" y="383"/>
                    <a:pt x="4596" y="383"/>
                    <a:pt x="5272" y="25"/>
                  </a:cubicBezTo>
                  <a:cubicBezTo>
                    <a:pt x="4926" y="17"/>
                    <a:pt x="4577" y="1"/>
                    <a:pt x="4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5"/>
            <p:cNvSpPr/>
            <p:nvPr/>
          </p:nvSpPr>
          <p:spPr>
            <a:xfrm>
              <a:off x="5250475" y="1207150"/>
              <a:ext cx="114900" cy="51975"/>
            </a:xfrm>
            <a:custGeom>
              <a:avLst/>
              <a:gdLst/>
              <a:ahLst/>
              <a:cxnLst/>
              <a:rect l="l" t="t" r="r" b="b"/>
              <a:pathLst>
                <a:path w="4596" h="2079" extrusionOk="0">
                  <a:moveTo>
                    <a:pt x="4160" y="1"/>
                  </a:moveTo>
                  <a:cubicBezTo>
                    <a:pt x="3969" y="1"/>
                    <a:pt x="3784" y="75"/>
                    <a:pt x="3621" y="149"/>
                  </a:cubicBezTo>
                  <a:cubicBezTo>
                    <a:pt x="2447" y="706"/>
                    <a:pt x="1194" y="1084"/>
                    <a:pt x="40" y="1681"/>
                  </a:cubicBezTo>
                  <a:cubicBezTo>
                    <a:pt x="0" y="1999"/>
                    <a:pt x="219" y="2039"/>
                    <a:pt x="438" y="2079"/>
                  </a:cubicBezTo>
                  <a:cubicBezTo>
                    <a:pt x="1751" y="1681"/>
                    <a:pt x="2905" y="885"/>
                    <a:pt x="4217" y="487"/>
                  </a:cubicBezTo>
                  <a:cubicBezTo>
                    <a:pt x="4277" y="428"/>
                    <a:pt x="4337" y="388"/>
                    <a:pt x="4416" y="328"/>
                  </a:cubicBezTo>
                  <a:lnTo>
                    <a:pt x="4556" y="328"/>
                  </a:lnTo>
                  <a:cubicBezTo>
                    <a:pt x="4595" y="149"/>
                    <a:pt x="4496" y="90"/>
                    <a:pt x="4357" y="30"/>
                  </a:cubicBezTo>
                  <a:cubicBezTo>
                    <a:pt x="4291" y="10"/>
                    <a:pt x="4225" y="1"/>
                    <a:pt x="4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5"/>
            <p:cNvSpPr/>
            <p:nvPr/>
          </p:nvSpPr>
          <p:spPr>
            <a:xfrm>
              <a:off x="5306175" y="1187000"/>
              <a:ext cx="65175" cy="30350"/>
            </a:xfrm>
            <a:custGeom>
              <a:avLst/>
              <a:gdLst/>
              <a:ahLst/>
              <a:cxnLst/>
              <a:rect l="l" t="t" r="r" b="b"/>
              <a:pathLst>
                <a:path w="2607" h="1214" extrusionOk="0">
                  <a:moveTo>
                    <a:pt x="2141" y="0"/>
                  </a:moveTo>
                  <a:cubicBezTo>
                    <a:pt x="2024" y="0"/>
                    <a:pt x="1910" y="20"/>
                    <a:pt x="1810" y="100"/>
                  </a:cubicBezTo>
                  <a:cubicBezTo>
                    <a:pt x="1794" y="196"/>
                    <a:pt x="1726" y="371"/>
                    <a:pt x="1659" y="371"/>
                  </a:cubicBezTo>
                  <a:cubicBezTo>
                    <a:pt x="1643" y="371"/>
                    <a:pt x="1627" y="361"/>
                    <a:pt x="1611" y="339"/>
                  </a:cubicBezTo>
                  <a:cubicBezTo>
                    <a:pt x="1537" y="201"/>
                    <a:pt x="1462" y="156"/>
                    <a:pt x="1388" y="156"/>
                  </a:cubicBezTo>
                  <a:cubicBezTo>
                    <a:pt x="1243" y="156"/>
                    <a:pt x="1101" y="327"/>
                    <a:pt x="966" y="327"/>
                  </a:cubicBezTo>
                  <a:cubicBezTo>
                    <a:pt x="949" y="327"/>
                    <a:pt x="932" y="325"/>
                    <a:pt x="915" y="319"/>
                  </a:cubicBezTo>
                  <a:cubicBezTo>
                    <a:pt x="871" y="602"/>
                    <a:pt x="756" y="672"/>
                    <a:pt x="618" y="672"/>
                  </a:cubicBezTo>
                  <a:cubicBezTo>
                    <a:pt x="479" y="672"/>
                    <a:pt x="317" y="602"/>
                    <a:pt x="178" y="602"/>
                  </a:cubicBezTo>
                  <a:cubicBezTo>
                    <a:pt x="144" y="602"/>
                    <a:pt x="111" y="606"/>
                    <a:pt x="80" y="617"/>
                  </a:cubicBezTo>
                  <a:cubicBezTo>
                    <a:pt x="20" y="697"/>
                    <a:pt x="0" y="756"/>
                    <a:pt x="20" y="836"/>
                  </a:cubicBezTo>
                  <a:cubicBezTo>
                    <a:pt x="199" y="1055"/>
                    <a:pt x="418" y="1194"/>
                    <a:pt x="696" y="1214"/>
                  </a:cubicBezTo>
                  <a:cubicBezTo>
                    <a:pt x="1333" y="995"/>
                    <a:pt x="2069" y="915"/>
                    <a:pt x="2586" y="378"/>
                  </a:cubicBezTo>
                  <a:cubicBezTo>
                    <a:pt x="2606" y="239"/>
                    <a:pt x="2606" y="120"/>
                    <a:pt x="2487" y="20"/>
                  </a:cubicBezTo>
                  <a:cubicBezTo>
                    <a:pt x="2377" y="20"/>
                    <a:pt x="2258" y="0"/>
                    <a:pt x="2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5"/>
            <p:cNvSpPr/>
            <p:nvPr/>
          </p:nvSpPr>
          <p:spPr>
            <a:xfrm>
              <a:off x="5244500" y="1205550"/>
              <a:ext cx="61700" cy="39150"/>
            </a:xfrm>
            <a:custGeom>
              <a:avLst/>
              <a:gdLst/>
              <a:ahLst/>
              <a:cxnLst/>
              <a:rect l="l" t="t" r="r" b="b"/>
              <a:pathLst>
                <a:path w="2468" h="1566" extrusionOk="0">
                  <a:moveTo>
                    <a:pt x="2293" y="1"/>
                  </a:moveTo>
                  <a:cubicBezTo>
                    <a:pt x="2205" y="1"/>
                    <a:pt x="2106" y="54"/>
                    <a:pt x="2030" y="54"/>
                  </a:cubicBezTo>
                  <a:lnTo>
                    <a:pt x="1851" y="54"/>
                  </a:lnTo>
                  <a:cubicBezTo>
                    <a:pt x="1669" y="120"/>
                    <a:pt x="1459" y="228"/>
                    <a:pt x="1234" y="228"/>
                  </a:cubicBezTo>
                  <a:cubicBezTo>
                    <a:pt x="1188" y="228"/>
                    <a:pt x="1142" y="223"/>
                    <a:pt x="1095" y="213"/>
                  </a:cubicBezTo>
                  <a:cubicBezTo>
                    <a:pt x="737" y="213"/>
                    <a:pt x="697" y="631"/>
                    <a:pt x="438" y="770"/>
                  </a:cubicBezTo>
                  <a:cubicBezTo>
                    <a:pt x="299" y="830"/>
                    <a:pt x="160" y="909"/>
                    <a:pt x="60" y="1029"/>
                  </a:cubicBezTo>
                  <a:cubicBezTo>
                    <a:pt x="40" y="1108"/>
                    <a:pt x="0" y="1208"/>
                    <a:pt x="0" y="1287"/>
                  </a:cubicBezTo>
                  <a:cubicBezTo>
                    <a:pt x="40" y="1367"/>
                    <a:pt x="60" y="1447"/>
                    <a:pt x="140" y="1486"/>
                  </a:cubicBezTo>
                  <a:cubicBezTo>
                    <a:pt x="199" y="1546"/>
                    <a:pt x="299" y="1566"/>
                    <a:pt x="378" y="1566"/>
                  </a:cubicBezTo>
                  <a:cubicBezTo>
                    <a:pt x="1154" y="1506"/>
                    <a:pt x="1691" y="1049"/>
                    <a:pt x="2248" y="551"/>
                  </a:cubicBezTo>
                  <a:cubicBezTo>
                    <a:pt x="2368" y="472"/>
                    <a:pt x="2467" y="352"/>
                    <a:pt x="2467" y="173"/>
                  </a:cubicBezTo>
                  <a:cubicBezTo>
                    <a:pt x="2431" y="38"/>
                    <a:pt x="2366" y="1"/>
                    <a:pt x="2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5"/>
            <p:cNvSpPr/>
            <p:nvPr/>
          </p:nvSpPr>
          <p:spPr>
            <a:xfrm>
              <a:off x="5368825" y="1178700"/>
              <a:ext cx="55725" cy="25650"/>
            </a:xfrm>
            <a:custGeom>
              <a:avLst/>
              <a:gdLst/>
              <a:ahLst/>
              <a:cxnLst/>
              <a:rect l="l" t="t" r="r" b="b"/>
              <a:pathLst>
                <a:path w="2229" h="1026" extrusionOk="0">
                  <a:moveTo>
                    <a:pt x="523" y="1"/>
                  </a:moveTo>
                  <a:cubicBezTo>
                    <a:pt x="336" y="1"/>
                    <a:pt x="175" y="97"/>
                    <a:pt x="1" y="213"/>
                  </a:cubicBezTo>
                  <a:cubicBezTo>
                    <a:pt x="1" y="273"/>
                    <a:pt x="40" y="293"/>
                    <a:pt x="60" y="293"/>
                  </a:cubicBezTo>
                  <a:cubicBezTo>
                    <a:pt x="180" y="452"/>
                    <a:pt x="239" y="611"/>
                    <a:pt x="259" y="790"/>
                  </a:cubicBezTo>
                  <a:cubicBezTo>
                    <a:pt x="279" y="869"/>
                    <a:pt x="339" y="949"/>
                    <a:pt x="379" y="989"/>
                  </a:cubicBezTo>
                  <a:cubicBezTo>
                    <a:pt x="434" y="1003"/>
                    <a:pt x="488" y="1026"/>
                    <a:pt x="537" y="1026"/>
                  </a:cubicBezTo>
                  <a:cubicBezTo>
                    <a:pt x="559" y="1026"/>
                    <a:pt x="579" y="1021"/>
                    <a:pt x="597" y="1009"/>
                  </a:cubicBezTo>
                  <a:cubicBezTo>
                    <a:pt x="1194" y="989"/>
                    <a:pt x="1632" y="571"/>
                    <a:pt x="2129" y="372"/>
                  </a:cubicBezTo>
                  <a:cubicBezTo>
                    <a:pt x="2229" y="332"/>
                    <a:pt x="2189" y="173"/>
                    <a:pt x="2129" y="74"/>
                  </a:cubicBezTo>
                  <a:cubicBezTo>
                    <a:pt x="1843" y="117"/>
                    <a:pt x="1484" y="242"/>
                    <a:pt x="1224" y="242"/>
                  </a:cubicBezTo>
                  <a:cubicBezTo>
                    <a:pt x="1123" y="242"/>
                    <a:pt x="1037" y="223"/>
                    <a:pt x="975" y="173"/>
                  </a:cubicBezTo>
                  <a:cubicBezTo>
                    <a:pt x="802" y="49"/>
                    <a:pt x="656" y="1"/>
                    <a:pt x="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5"/>
            <p:cNvSpPr/>
            <p:nvPr/>
          </p:nvSpPr>
          <p:spPr>
            <a:xfrm>
              <a:off x="5236050" y="1240700"/>
              <a:ext cx="29350" cy="41800"/>
            </a:xfrm>
            <a:custGeom>
              <a:avLst/>
              <a:gdLst/>
              <a:ahLst/>
              <a:cxnLst/>
              <a:rect l="l" t="t" r="r" b="b"/>
              <a:pathLst>
                <a:path w="1174" h="1672" extrusionOk="0">
                  <a:moveTo>
                    <a:pt x="438" y="1"/>
                  </a:moveTo>
                  <a:cubicBezTo>
                    <a:pt x="239" y="60"/>
                    <a:pt x="100" y="180"/>
                    <a:pt x="20" y="359"/>
                  </a:cubicBezTo>
                  <a:cubicBezTo>
                    <a:pt x="0" y="478"/>
                    <a:pt x="20" y="578"/>
                    <a:pt x="120" y="677"/>
                  </a:cubicBezTo>
                  <a:cubicBezTo>
                    <a:pt x="219" y="777"/>
                    <a:pt x="199" y="936"/>
                    <a:pt x="279" y="1035"/>
                  </a:cubicBezTo>
                  <a:cubicBezTo>
                    <a:pt x="478" y="1194"/>
                    <a:pt x="219" y="1572"/>
                    <a:pt x="577" y="1672"/>
                  </a:cubicBezTo>
                  <a:cubicBezTo>
                    <a:pt x="796" y="1652"/>
                    <a:pt x="995" y="1572"/>
                    <a:pt x="1134" y="1373"/>
                  </a:cubicBezTo>
                  <a:cubicBezTo>
                    <a:pt x="1114" y="1373"/>
                    <a:pt x="1114" y="1373"/>
                    <a:pt x="1094" y="1353"/>
                  </a:cubicBezTo>
                  <a:cubicBezTo>
                    <a:pt x="1075" y="1353"/>
                    <a:pt x="1075" y="1294"/>
                    <a:pt x="1114" y="1274"/>
                  </a:cubicBezTo>
                  <a:cubicBezTo>
                    <a:pt x="1134" y="1254"/>
                    <a:pt x="1134" y="1234"/>
                    <a:pt x="1174" y="1194"/>
                  </a:cubicBezTo>
                  <a:cubicBezTo>
                    <a:pt x="1114" y="1055"/>
                    <a:pt x="935" y="936"/>
                    <a:pt x="1015" y="737"/>
                  </a:cubicBezTo>
                  <a:cubicBezTo>
                    <a:pt x="915" y="578"/>
                    <a:pt x="697" y="558"/>
                    <a:pt x="637" y="359"/>
                  </a:cubicBezTo>
                  <a:cubicBezTo>
                    <a:pt x="716" y="239"/>
                    <a:pt x="716" y="100"/>
                    <a:pt x="617" y="1"/>
                  </a:cubicBezTo>
                  <a:cubicBezTo>
                    <a:pt x="590" y="14"/>
                    <a:pt x="568" y="18"/>
                    <a:pt x="548" y="18"/>
                  </a:cubicBezTo>
                  <a:cubicBezTo>
                    <a:pt x="509" y="18"/>
                    <a:pt x="478"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5"/>
            <p:cNvSpPr/>
            <p:nvPr/>
          </p:nvSpPr>
          <p:spPr>
            <a:xfrm>
              <a:off x="5360375" y="1180525"/>
              <a:ext cx="76600" cy="34850"/>
            </a:xfrm>
            <a:custGeom>
              <a:avLst/>
              <a:gdLst/>
              <a:ahLst/>
              <a:cxnLst/>
              <a:rect l="l" t="t" r="r" b="b"/>
              <a:pathLst>
                <a:path w="3064" h="1394" extrusionOk="0">
                  <a:moveTo>
                    <a:pt x="2965" y="1"/>
                  </a:moveTo>
                  <a:cubicBezTo>
                    <a:pt x="2805" y="21"/>
                    <a:pt x="2626" y="21"/>
                    <a:pt x="2467" y="21"/>
                  </a:cubicBezTo>
                  <a:cubicBezTo>
                    <a:pt x="1970" y="498"/>
                    <a:pt x="1413" y="876"/>
                    <a:pt x="697" y="876"/>
                  </a:cubicBezTo>
                  <a:cubicBezTo>
                    <a:pt x="662" y="878"/>
                    <a:pt x="626" y="879"/>
                    <a:pt x="590" y="879"/>
                  </a:cubicBezTo>
                  <a:cubicBezTo>
                    <a:pt x="554" y="879"/>
                    <a:pt x="518" y="878"/>
                    <a:pt x="482" y="878"/>
                  </a:cubicBezTo>
                  <a:cubicBezTo>
                    <a:pt x="265" y="878"/>
                    <a:pt x="60" y="901"/>
                    <a:pt x="0" y="1214"/>
                  </a:cubicBezTo>
                  <a:lnTo>
                    <a:pt x="180" y="1393"/>
                  </a:lnTo>
                  <a:cubicBezTo>
                    <a:pt x="1134" y="1135"/>
                    <a:pt x="2010" y="637"/>
                    <a:pt x="2965" y="359"/>
                  </a:cubicBezTo>
                  <a:cubicBezTo>
                    <a:pt x="3064" y="220"/>
                    <a:pt x="3064" y="120"/>
                    <a:pt x="29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5"/>
            <p:cNvSpPr/>
            <p:nvPr/>
          </p:nvSpPr>
          <p:spPr>
            <a:xfrm>
              <a:off x="5258925" y="1171150"/>
              <a:ext cx="77600" cy="34100"/>
            </a:xfrm>
            <a:custGeom>
              <a:avLst/>
              <a:gdLst/>
              <a:ahLst/>
              <a:cxnLst/>
              <a:rect l="l" t="t" r="r" b="b"/>
              <a:pathLst>
                <a:path w="3104" h="1364" extrusionOk="0">
                  <a:moveTo>
                    <a:pt x="2476" y="1"/>
                  </a:moveTo>
                  <a:cubicBezTo>
                    <a:pt x="2169" y="1"/>
                    <a:pt x="1872" y="169"/>
                    <a:pt x="1592" y="296"/>
                  </a:cubicBezTo>
                  <a:cubicBezTo>
                    <a:pt x="1313" y="455"/>
                    <a:pt x="1055" y="495"/>
                    <a:pt x="756" y="575"/>
                  </a:cubicBezTo>
                  <a:cubicBezTo>
                    <a:pt x="478" y="694"/>
                    <a:pt x="120" y="654"/>
                    <a:pt x="0" y="992"/>
                  </a:cubicBezTo>
                  <a:cubicBezTo>
                    <a:pt x="40" y="1171"/>
                    <a:pt x="199" y="1251"/>
                    <a:pt x="358" y="1331"/>
                  </a:cubicBezTo>
                  <a:cubicBezTo>
                    <a:pt x="428" y="1354"/>
                    <a:pt x="498" y="1364"/>
                    <a:pt x="568" y="1364"/>
                  </a:cubicBezTo>
                  <a:cubicBezTo>
                    <a:pt x="618" y="1364"/>
                    <a:pt x="667" y="1359"/>
                    <a:pt x="717" y="1350"/>
                  </a:cubicBezTo>
                  <a:cubicBezTo>
                    <a:pt x="876" y="1291"/>
                    <a:pt x="995" y="1191"/>
                    <a:pt x="1094" y="1072"/>
                  </a:cubicBezTo>
                  <a:cubicBezTo>
                    <a:pt x="1711" y="833"/>
                    <a:pt x="2348" y="595"/>
                    <a:pt x="2964" y="356"/>
                  </a:cubicBezTo>
                  <a:cubicBezTo>
                    <a:pt x="3084" y="336"/>
                    <a:pt x="3104" y="276"/>
                    <a:pt x="3004" y="197"/>
                  </a:cubicBezTo>
                  <a:cubicBezTo>
                    <a:pt x="2825" y="54"/>
                    <a:pt x="2649" y="1"/>
                    <a:pt x="24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5"/>
            <p:cNvSpPr/>
            <p:nvPr/>
          </p:nvSpPr>
          <p:spPr>
            <a:xfrm>
              <a:off x="5444925" y="1162625"/>
              <a:ext cx="46775" cy="22400"/>
            </a:xfrm>
            <a:custGeom>
              <a:avLst/>
              <a:gdLst/>
              <a:ahLst/>
              <a:cxnLst/>
              <a:rect l="l" t="t" r="r" b="b"/>
              <a:pathLst>
                <a:path w="1871" h="896" extrusionOk="0">
                  <a:moveTo>
                    <a:pt x="1870" y="1"/>
                  </a:moveTo>
                  <a:lnTo>
                    <a:pt x="1870" y="1"/>
                  </a:lnTo>
                  <a:cubicBezTo>
                    <a:pt x="1293" y="299"/>
                    <a:pt x="597" y="299"/>
                    <a:pt x="80" y="717"/>
                  </a:cubicBezTo>
                  <a:cubicBezTo>
                    <a:pt x="80" y="737"/>
                    <a:pt x="40" y="776"/>
                    <a:pt x="0" y="816"/>
                  </a:cubicBezTo>
                  <a:lnTo>
                    <a:pt x="80" y="896"/>
                  </a:lnTo>
                  <a:cubicBezTo>
                    <a:pt x="736" y="737"/>
                    <a:pt x="1472" y="637"/>
                    <a:pt x="1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5"/>
            <p:cNvSpPr/>
            <p:nvPr/>
          </p:nvSpPr>
          <p:spPr>
            <a:xfrm>
              <a:off x="5271350" y="1197925"/>
              <a:ext cx="19425" cy="18800"/>
            </a:xfrm>
            <a:custGeom>
              <a:avLst/>
              <a:gdLst/>
              <a:ahLst/>
              <a:cxnLst/>
              <a:rect l="l" t="t" r="r" b="b"/>
              <a:pathLst>
                <a:path w="777" h="752" extrusionOk="0">
                  <a:moveTo>
                    <a:pt x="597" y="1"/>
                  </a:moveTo>
                  <a:cubicBezTo>
                    <a:pt x="458" y="1"/>
                    <a:pt x="319" y="21"/>
                    <a:pt x="220" y="160"/>
                  </a:cubicBezTo>
                  <a:cubicBezTo>
                    <a:pt x="220" y="319"/>
                    <a:pt x="1" y="439"/>
                    <a:pt x="80" y="677"/>
                  </a:cubicBezTo>
                  <a:cubicBezTo>
                    <a:pt x="187" y="728"/>
                    <a:pt x="280" y="752"/>
                    <a:pt x="361" y="752"/>
                  </a:cubicBezTo>
                  <a:cubicBezTo>
                    <a:pt x="565" y="752"/>
                    <a:pt x="691" y="601"/>
                    <a:pt x="777" y="359"/>
                  </a:cubicBezTo>
                  <a:cubicBezTo>
                    <a:pt x="717" y="220"/>
                    <a:pt x="657" y="120"/>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5"/>
            <p:cNvSpPr/>
            <p:nvPr/>
          </p:nvSpPr>
          <p:spPr>
            <a:xfrm>
              <a:off x="5434475" y="1177175"/>
              <a:ext cx="12450" cy="12825"/>
            </a:xfrm>
            <a:custGeom>
              <a:avLst/>
              <a:gdLst/>
              <a:ahLst/>
              <a:cxnLst/>
              <a:rect l="l" t="t" r="r" b="b"/>
              <a:pathLst>
                <a:path w="498" h="513" extrusionOk="0">
                  <a:moveTo>
                    <a:pt x="170" y="0"/>
                  </a:moveTo>
                  <a:cubicBezTo>
                    <a:pt x="115" y="0"/>
                    <a:pt x="60" y="45"/>
                    <a:pt x="1" y="135"/>
                  </a:cubicBezTo>
                  <a:lnTo>
                    <a:pt x="1" y="493"/>
                  </a:lnTo>
                  <a:cubicBezTo>
                    <a:pt x="160" y="453"/>
                    <a:pt x="359" y="513"/>
                    <a:pt x="498" y="334"/>
                  </a:cubicBezTo>
                  <a:lnTo>
                    <a:pt x="498" y="314"/>
                  </a:lnTo>
                  <a:cubicBezTo>
                    <a:pt x="458" y="234"/>
                    <a:pt x="319" y="254"/>
                    <a:pt x="339" y="135"/>
                  </a:cubicBezTo>
                  <a:cubicBezTo>
                    <a:pt x="279" y="45"/>
                    <a:pt x="224"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5"/>
            <p:cNvSpPr/>
            <p:nvPr/>
          </p:nvSpPr>
          <p:spPr>
            <a:xfrm>
              <a:off x="5351425" y="1184775"/>
              <a:ext cx="19425" cy="4725"/>
            </a:xfrm>
            <a:custGeom>
              <a:avLst/>
              <a:gdLst/>
              <a:ahLst/>
              <a:cxnLst/>
              <a:rect l="l" t="t" r="r" b="b"/>
              <a:pathLst>
                <a:path w="777" h="189" extrusionOk="0">
                  <a:moveTo>
                    <a:pt x="376" y="1"/>
                  </a:moveTo>
                  <a:cubicBezTo>
                    <a:pt x="235" y="1"/>
                    <a:pt x="102" y="31"/>
                    <a:pt x="0" y="189"/>
                  </a:cubicBezTo>
                  <a:lnTo>
                    <a:pt x="697" y="189"/>
                  </a:lnTo>
                  <a:cubicBezTo>
                    <a:pt x="697" y="189"/>
                    <a:pt x="736" y="149"/>
                    <a:pt x="776" y="129"/>
                  </a:cubicBezTo>
                  <a:cubicBezTo>
                    <a:pt x="776" y="109"/>
                    <a:pt x="776" y="89"/>
                    <a:pt x="736" y="30"/>
                  </a:cubicBezTo>
                  <a:lnTo>
                    <a:pt x="697" y="10"/>
                  </a:lnTo>
                  <a:cubicBezTo>
                    <a:pt x="676" y="11"/>
                    <a:pt x="656" y="12"/>
                    <a:pt x="635" y="12"/>
                  </a:cubicBezTo>
                  <a:cubicBezTo>
                    <a:pt x="550" y="12"/>
                    <a:pt x="461" y="1"/>
                    <a:pt x="3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5"/>
            <p:cNvSpPr/>
            <p:nvPr/>
          </p:nvSpPr>
          <p:spPr>
            <a:xfrm>
              <a:off x="5295225" y="1202400"/>
              <a:ext cx="12950" cy="6275"/>
            </a:xfrm>
            <a:custGeom>
              <a:avLst/>
              <a:gdLst/>
              <a:ahLst/>
              <a:cxnLst/>
              <a:rect l="l" t="t" r="r" b="b"/>
              <a:pathLst>
                <a:path w="518" h="251" extrusionOk="0">
                  <a:moveTo>
                    <a:pt x="419" y="0"/>
                  </a:moveTo>
                  <a:cubicBezTo>
                    <a:pt x="255" y="0"/>
                    <a:pt x="100" y="14"/>
                    <a:pt x="1" y="180"/>
                  </a:cubicBezTo>
                  <a:cubicBezTo>
                    <a:pt x="34" y="233"/>
                    <a:pt x="69" y="251"/>
                    <a:pt x="106" y="251"/>
                  </a:cubicBezTo>
                  <a:cubicBezTo>
                    <a:pt x="180" y="251"/>
                    <a:pt x="259" y="180"/>
                    <a:pt x="339" y="180"/>
                  </a:cubicBezTo>
                  <a:cubicBezTo>
                    <a:pt x="372" y="197"/>
                    <a:pt x="398" y="206"/>
                    <a:pt x="420" y="206"/>
                  </a:cubicBezTo>
                  <a:cubicBezTo>
                    <a:pt x="451" y="206"/>
                    <a:pt x="475" y="187"/>
                    <a:pt x="498" y="140"/>
                  </a:cubicBezTo>
                  <a:cubicBezTo>
                    <a:pt x="518" y="100"/>
                    <a:pt x="518" y="41"/>
                    <a:pt x="518" y="1"/>
                  </a:cubicBezTo>
                  <a:cubicBezTo>
                    <a:pt x="485" y="1"/>
                    <a:pt x="451"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5"/>
            <p:cNvSpPr/>
            <p:nvPr/>
          </p:nvSpPr>
          <p:spPr>
            <a:xfrm>
              <a:off x="5350925" y="1172400"/>
              <a:ext cx="8975" cy="3350"/>
            </a:xfrm>
            <a:custGeom>
              <a:avLst/>
              <a:gdLst/>
              <a:ahLst/>
              <a:cxnLst/>
              <a:rect l="l" t="t" r="r" b="b"/>
              <a:pathLst>
                <a:path w="359" h="134" extrusionOk="0">
                  <a:moveTo>
                    <a:pt x="271" y="1"/>
                  </a:moveTo>
                  <a:cubicBezTo>
                    <a:pt x="169" y="1"/>
                    <a:pt x="79" y="33"/>
                    <a:pt x="1" y="127"/>
                  </a:cubicBezTo>
                  <a:cubicBezTo>
                    <a:pt x="35" y="131"/>
                    <a:pt x="67" y="134"/>
                    <a:pt x="98" y="134"/>
                  </a:cubicBezTo>
                  <a:cubicBezTo>
                    <a:pt x="209" y="134"/>
                    <a:pt x="296" y="101"/>
                    <a:pt x="359" y="7"/>
                  </a:cubicBezTo>
                  <a:cubicBezTo>
                    <a:pt x="329" y="3"/>
                    <a:pt x="300" y="1"/>
                    <a:pt x="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5"/>
            <p:cNvSpPr/>
            <p:nvPr/>
          </p:nvSpPr>
          <p:spPr>
            <a:xfrm>
              <a:off x="5333025" y="1176050"/>
              <a:ext cx="10475" cy="4000"/>
            </a:xfrm>
            <a:custGeom>
              <a:avLst/>
              <a:gdLst/>
              <a:ahLst/>
              <a:cxnLst/>
              <a:rect l="l" t="t" r="r" b="b"/>
              <a:pathLst>
                <a:path w="419" h="160" extrusionOk="0">
                  <a:moveTo>
                    <a:pt x="20" y="1"/>
                  </a:moveTo>
                  <a:cubicBezTo>
                    <a:pt x="20" y="60"/>
                    <a:pt x="20" y="100"/>
                    <a:pt x="0" y="160"/>
                  </a:cubicBezTo>
                  <a:cubicBezTo>
                    <a:pt x="140" y="140"/>
                    <a:pt x="299" y="140"/>
                    <a:pt x="418" y="140"/>
                  </a:cubicBezTo>
                  <a:cubicBezTo>
                    <a:pt x="319" y="40"/>
                    <a:pt x="179" y="4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5"/>
            <p:cNvSpPr/>
            <p:nvPr/>
          </p:nvSpPr>
          <p:spPr>
            <a:xfrm>
              <a:off x="5440700" y="1180025"/>
              <a:ext cx="6725" cy="4250"/>
            </a:xfrm>
            <a:custGeom>
              <a:avLst/>
              <a:gdLst/>
              <a:ahLst/>
              <a:cxnLst/>
              <a:rect l="l" t="t" r="r" b="b"/>
              <a:pathLst>
                <a:path w="269" h="170" extrusionOk="0">
                  <a:moveTo>
                    <a:pt x="90" y="1"/>
                  </a:moveTo>
                  <a:cubicBezTo>
                    <a:pt x="0" y="140"/>
                    <a:pt x="20" y="170"/>
                    <a:pt x="72" y="170"/>
                  </a:cubicBezTo>
                  <a:cubicBezTo>
                    <a:pt x="111" y="170"/>
                    <a:pt x="169" y="153"/>
                    <a:pt x="212" y="153"/>
                  </a:cubicBezTo>
                  <a:cubicBezTo>
                    <a:pt x="226" y="153"/>
                    <a:pt x="239" y="155"/>
                    <a:pt x="249" y="160"/>
                  </a:cubicBezTo>
                  <a:cubicBezTo>
                    <a:pt x="249" y="120"/>
                    <a:pt x="249" y="80"/>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5"/>
            <p:cNvSpPr/>
            <p:nvPr/>
          </p:nvSpPr>
          <p:spPr>
            <a:xfrm>
              <a:off x="5509075" y="1162125"/>
              <a:ext cx="1525" cy="2525"/>
            </a:xfrm>
            <a:custGeom>
              <a:avLst/>
              <a:gdLst/>
              <a:ahLst/>
              <a:cxnLst/>
              <a:rect l="l" t="t" r="r" b="b"/>
              <a:pathLst>
                <a:path w="61" h="101" extrusionOk="0">
                  <a:moveTo>
                    <a:pt x="20" y="1"/>
                  </a:moveTo>
                  <a:cubicBezTo>
                    <a:pt x="20" y="21"/>
                    <a:pt x="0" y="40"/>
                    <a:pt x="0" y="60"/>
                  </a:cubicBezTo>
                  <a:cubicBezTo>
                    <a:pt x="0" y="60"/>
                    <a:pt x="20" y="100"/>
                    <a:pt x="40" y="100"/>
                  </a:cubicBezTo>
                  <a:cubicBezTo>
                    <a:pt x="40" y="60"/>
                    <a:pt x="60" y="40"/>
                    <a:pt x="60" y="21"/>
                  </a:cubicBezTo>
                  <a:cubicBezTo>
                    <a:pt x="60" y="21"/>
                    <a:pt x="40" y="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5"/>
            <p:cNvSpPr/>
            <p:nvPr/>
          </p:nvSpPr>
          <p:spPr>
            <a:xfrm>
              <a:off x="5355900" y="1214850"/>
              <a:ext cx="4500" cy="4500"/>
            </a:xfrm>
            <a:custGeom>
              <a:avLst/>
              <a:gdLst/>
              <a:ahLst/>
              <a:cxnLst/>
              <a:rect l="l" t="t" r="r" b="b"/>
              <a:pathLst>
                <a:path w="180" h="180" extrusionOk="0">
                  <a:moveTo>
                    <a:pt x="0" y="179"/>
                  </a:moveTo>
                  <a:cubicBezTo>
                    <a:pt x="60" y="120"/>
                    <a:pt x="120" y="80"/>
                    <a:pt x="179" y="0"/>
                  </a:cubicBezTo>
                  <a:cubicBezTo>
                    <a:pt x="120" y="80"/>
                    <a:pt x="60" y="120"/>
                    <a:pt x="0" y="1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5"/>
            <p:cNvSpPr/>
            <p:nvPr/>
          </p:nvSpPr>
          <p:spPr>
            <a:xfrm>
              <a:off x="5281300" y="1139750"/>
              <a:ext cx="133800" cy="37325"/>
            </a:xfrm>
            <a:custGeom>
              <a:avLst/>
              <a:gdLst/>
              <a:ahLst/>
              <a:cxnLst/>
              <a:rect l="l" t="t" r="r" b="b"/>
              <a:pathLst>
                <a:path w="5352" h="1493" extrusionOk="0">
                  <a:moveTo>
                    <a:pt x="4874" y="40"/>
                  </a:moveTo>
                  <a:cubicBezTo>
                    <a:pt x="4178" y="100"/>
                    <a:pt x="3482" y="1"/>
                    <a:pt x="2805" y="259"/>
                  </a:cubicBezTo>
                  <a:cubicBezTo>
                    <a:pt x="2678" y="336"/>
                    <a:pt x="2539" y="347"/>
                    <a:pt x="2395" y="347"/>
                  </a:cubicBezTo>
                  <a:cubicBezTo>
                    <a:pt x="2338" y="347"/>
                    <a:pt x="2280" y="345"/>
                    <a:pt x="2221" y="345"/>
                  </a:cubicBezTo>
                  <a:cubicBezTo>
                    <a:pt x="2085" y="345"/>
                    <a:pt x="1946" y="355"/>
                    <a:pt x="1811" y="418"/>
                  </a:cubicBezTo>
                  <a:cubicBezTo>
                    <a:pt x="1751" y="418"/>
                    <a:pt x="1672" y="438"/>
                    <a:pt x="1592" y="458"/>
                  </a:cubicBezTo>
                  <a:cubicBezTo>
                    <a:pt x="1473" y="518"/>
                    <a:pt x="1313" y="538"/>
                    <a:pt x="1174" y="558"/>
                  </a:cubicBezTo>
                  <a:cubicBezTo>
                    <a:pt x="896" y="577"/>
                    <a:pt x="657" y="657"/>
                    <a:pt x="398" y="776"/>
                  </a:cubicBezTo>
                  <a:cubicBezTo>
                    <a:pt x="299" y="836"/>
                    <a:pt x="199" y="916"/>
                    <a:pt x="100" y="995"/>
                  </a:cubicBezTo>
                  <a:cubicBezTo>
                    <a:pt x="20" y="1055"/>
                    <a:pt x="1" y="1134"/>
                    <a:pt x="1" y="1214"/>
                  </a:cubicBezTo>
                  <a:cubicBezTo>
                    <a:pt x="60" y="1333"/>
                    <a:pt x="160" y="1393"/>
                    <a:pt x="279" y="1433"/>
                  </a:cubicBezTo>
                  <a:cubicBezTo>
                    <a:pt x="398" y="1492"/>
                    <a:pt x="518" y="1492"/>
                    <a:pt x="657" y="1492"/>
                  </a:cubicBezTo>
                  <a:cubicBezTo>
                    <a:pt x="1115" y="1333"/>
                    <a:pt x="1612" y="1313"/>
                    <a:pt x="2109" y="1274"/>
                  </a:cubicBezTo>
                  <a:cubicBezTo>
                    <a:pt x="3144" y="836"/>
                    <a:pt x="4258" y="657"/>
                    <a:pt x="5352" y="140"/>
                  </a:cubicBezTo>
                  <a:cubicBezTo>
                    <a:pt x="5153" y="80"/>
                    <a:pt x="4994" y="60"/>
                    <a:pt x="4874"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5"/>
            <p:cNvSpPr/>
            <p:nvPr/>
          </p:nvSpPr>
          <p:spPr>
            <a:xfrm>
              <a:off x="5248175" y="1137025"/>
              <a:ext cx="103275" cy="32500"/>
            </a:xfrm>
            <a:custGeom>
              <a:avLst/>
              <a:gdLst/>
              <a:ahLst/>
              <a:cxnLst/>
              <a:rect l="l" t="t" r="r" b="b"/>
              <a:pathLst>
                <a:path w="4131" h="1300" extrusionOk="0">
                  <a:moveTo>
                    <a:pt x="2034" y="1"/>
                  </a:moveTo>
                  <a:cubicBezTo>
                    <a:pt x="1553" y="1"/>
                    <a:pt x="1091" y="192"/>
                    <a:pt x="629" y="328"/>
                  </a:cubicBezTo>
                  <a:cubicBezTo>
                    <a:pt x="615" y="342"/>
                    <a:pt x="581" y="356"/>
                    <a:pt x="549" y="356"/>
                  </a:cubicBezTo>
                  <a:cubicBezTo>
                    <a:pt x="535" y="356"/>
                    <a:pt x="522" y="354"/>
                    <a:pt x="510" y="348"/>
                  </a:cubicBezTo>
                  <a:cubicBezTo>
                    <a:pt x="391" y="428"/>
                    <a:pt x="231" y="428"/>
                    <a:pt x="112" y="507"/>
                  </a:cubicBezTo>
                  <a:lnTo>
                    <a:pt x="132" y="527"/>
                  </a:lnTo>
                  <a:cubicBezTo>
                    <a:pt x="1" y="1053"/>
                    <a:pt x="105" y="1300"/>
                    <a:pt x="484" y="1300"/>
                  </a:cubicBezTo>
                  <a:cubicBezTo>
                    <a:pt x="622" y="1300"/>
                    <a:pt x="795" y="1267"/>
                    <a:pt x="1007" y="1204"/>
                  </a:cubicBezTo>
                  <a:cubicBezTo>
                    <a:pt x="1629" y="991"/>
                    <a:pt x="2186" y="651"/>
                    <a:pt x="2837" y="651"/>
                  </a:cubicBezTo>
                  <a:cubicBezTo>
                    <a:pt x="2915" y="651"/>
                    <a:pt x="2995" y="656"/>
                    <a:pt x="3076" y="667"/>
                  </a:cubicBezTo>
                  <a:cubicBezTo>
                    <a:pt x="3394" y="448"/>
                    <a:pt x="3832" y="627"/>
                    <a:pt x="4130" y="348"/>
                  </a:cubicBezTo>
                  <a:cubicBezTo>
                    <a:pt x="3673" y="328"/>
                    <a:pt x="3195" y="368"/>
                    <a:pt x="2718" y="149"/>
                  </a:cubicBezTo>
                  <a:cubicBezTo>
                    <a:pt x="2485" y="42"/>
                    <a:pt x="2257" y="1"/>
                    <a:pt x="2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5"/>
            <p:cNvSpPr/>
            <p:nvPr/>
          </p:nvSpPr>
          <p:spPr>
            <a:xfrm>
              <a:off x="5267875" y="1115475"/>
              <a:ext cx="150700" cy="21825"/>
            </a:xfrm>
            <a:custGeom>
              <a:avLst/>
              <a:gdLst/>
              <a:ahLst/>
              <a:cxnLst/>
              <a:rect l="l" t="t" r="r" b="b"/>
              <a:pathLst>
                <a:path w="6028" h="873" extrusionOk="0">
                  <a:moveTo>
                    <a:pt x="3987" y="416"/>
                  </a:moveTo>
                  <a:cubicBezTo>
                    <a:pt x="4012" y="416"/>
                    <a:pt x="4037" y="416"/>
                    <a:pt x="4062" y="416"/>
                  </a:cubicBezTo>
                  <a:lnTo>
                    <a:pt x="4062" y="416"/>
                  </a:lnTo>
                  <a:cubicBezTo>
                    <a:pt x="3906" y="420"/>
                    <a:pt x="3747" y="441"/>
                    <a:pt x="3587" y="441"/>
                  </a:cubicBezTo>
                  <a:cubicBezTo>
                    <a:pt x="3538" y="441"/>
                    <a:pt x="3490" y="439"/>
                    <a:pt x="3442" y="434"/>
                  </a:cubicBezTo>
                  <a:cubicBezTo>
                    <a:pt x="3626" y="420"/>
                    <a:pt x="3807" y="416"/>
                    <a:pt x="3987" y="416"/>
                  </a:cubicBezTo>
                  <a:close/>
                  <a:moveTo>
                    <a:pt x="4357" y="0"/>
                  </a:moveTo>
                  <a:cubicBezTo>
                    <a:pt x="2951" y="0"/>
                    <a:pt x="1540" y="235"/>
                    <a:pt x="140" y="235"/>
                  </a:cubicBezTo>
                  <a:cubicBezTo>
                    <a:pt x="40" y="295"/>
                    <a:pt x="0" y="375"/>
                    <a:pt x="0" y="494"/>
                  </a:cubicBezTo>
                  <a:cubicBezTo>
                    <a:pt x="339" y="872"/>
                    <a:pt x="836" y="673"/>
                    <a:pt x="1234" y="832"/>
                  </a:cubicBezTo>
                  <a:cubicBezTo>
                    <a:pt x="1850" y="832"/>
                    <a:pt x="2507" y="753"/>
                    <a:pt x="3143" y="713"/>
                  </a:cubicBezTo>
                  <a:cubicBezTo>
                    <a:pt x="3641" y="673"/>
                    <a:pt x="4118" y="733"/>
                    <a:pt x="4596" y="534"/>
                  </a:cubicBezTo>
                  <a:cubicBezTo>
                    <a:pt x="4464" y="453"/>
                    <a:pt x="4327" y="424"/>
                    <a:pt x="4186" y="417"/>
                  </a:cubicBezTo>
                  <a:lnTo>
                    <a:pt x="4186" y="417"/>
                  </a:lnTo>
                  <a:cubicBezTo>
                    <a:pt x="4316" y="418"/>
                    <a:pt x="4447" y="420"/>
                    <a:pt x="4579" y="420"/>
                  </a:cubicBezTo>
                  <a:cubicBezTo>
                    <a:pt x="4690" y="420"/>
                    <a:pt x="4801" y="419"/>
                    <a:pt x="4914" y="415"/>
                  </a:cubicBezTo>
                  <a:cubicBezTo>
                    <a:pt x="5100" y="415"/>
                    <a:pt x="5268" y="423"/>
                    <a:pt x="5436" y="423"/>
                  </a:cubicBezTo>
                  <a:cubicBezTo>
                    <a:pt x="5520" y="423"/>
                    <a:pt x="5604" y="421"/>
                    <a:pt x="5690" y="415"/>
                  </a:cubicBezTo>
                  <a:cubicBezTo>
                    <a:pt x="5889" y="415"/>
                    <a:pt x="6028" y="335"/>
                    <a:pt x="5889" y="116"/>
                  </a:cubicBezTo>
                  <a:cubicBezTo>
                    <a:pt x="5379" y="31"/>
                    <a:pt x="4869" y="0"/>
                    <a:pt x="4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5"/>
            <p:cNvSpPr/>
            <p:nvPr/>
          </p:nvSpPr>
          <p:spPr>
            <a:xfrm>
              <a:off x="5388225" y="1113800"/>
              <a:ext cx="72625" cy="14525"/>
            </a:xfrm>
            <a:custGeom>
              <a:avLst/>
              <a:gdLst/>
              <a:ahLst/>
              <a:cxnLst/>
              <a:rect l="l" t="t" r="r" b="b"/>
              <a:pathLst>
                <a:path w="2905" h="581" extrusionOk="0">
                  <a:moveTo>
                    <a:pt x="2223" y="0"/>
                  </a:moveTo>
                  <a:cubicBezTo>
                    <a:pt x="1923" y="0"/>
                    <a:pt x="1648" y="49"/>
                    <a:pt x="1373" y="84"/>
                  </a:cubicBezTo>
                  <a:cubicBezTo>
                    <a:pt x="1274" y="104"/>
                    <a:pt x="1194" y="183"/>
                    <a:pt x="1154" y="263"/>
                  </a:cubicBezTo>
                  <a:cubicBezTo>
                    <a:pt x="998" y="391"/>
                    <a:pt x="837" y="422"/>
                    <a:pt x="674" y="422"/>
                  </a:cubicBezTo>
                  <a:cubicBezTo>
                    <a:pt x="524" y="422"/>
                    <a:pt x="371" y="396"/>
                    <a:pt x="217" y="396"/>
                  </a:cubicBezTo>
                  <a:cubicBezTo>
                    <a:pt x="178" y="396"/>
                    <a:pt x="139" y="398"/>
                    <a:pt x="100" y="402"/>
                  </a:cubicBezTo>
                  <a:cubicBezTo>
                    <a:pt x="80" y="402"/>
                    <a:pt x="60" y="442"/>
                    <a:pt x="20" y="462"/>
                  </a:cubicBezTo>
                  <a:cubicBezTo>
                    <a:pt x="0" y="501"/>
                    <a:pt x="20" y="541"/>
                    <a:pt x="80" y="581"/>
                  </a:cubicBezTo>
                  <a:cubicBezTo>
                    <a:pt x="776" y="581"/>
                    <a:pt x="1453" y="561"/>
                    <a:pt x="2149" y="561"/>
                  </a:cubicBezTo>
                  <a:cubicBezTo>
                    <a:pt x="2218" y="505"/>
                    <a:pt x="2299" y="492"/>
                    <a:pt x="2383" y="492"/>
                  </a:cubicBezTo>
                  <a:cubicBezTo>
                    <a:pt x="2455" y="492"/>
                    <a:pt x="2530" y="501"/>
                    <a:pt x="2602" y="501"/>
                  </a:cubicBezTo>
                  <a:cubicBezTo>
                    <a:pt x="2715" y="501"/>
                    <a:pt x="2822" y="478"/>
                    <a:pt x="2905" y="362"/>
                  </a:cubicBezTo>
                  <a:cubicBezTo>
                    <a:pt x="2845" y="64"/>
                    <a:pt x="2587" y="44"/>
                    <a:pt x="2368" y="4"/>
                  </a:cubicBezTo>
                  <a:cubicBezTo>
                    <a:pt x="2319" y="1"/>
                    <a:pt x="2271" y="0"/>
                    <a:pt x="2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5"/>
            <p:cNvSpPr/>
            <p:nvPr/>
          </p:nvSpPr>
          <p:spPr>
            <a:xfrm>
              <a:off x="5260900" y="1127575"/>
              <a:ext cx="86075" cy="13550"/>
            </a:xfrm>
            <a:custGeom>
              <a:avLst/>
              <a:gdLst/>
              <a:ahLst/>
              <a:cxnLst/>
              <a:rect l="l" t="t" r="r" b="b"/>
              <a:pathLst>
                <a:path w="3443" h="542" extrusionOk="0">
                  <a:moveTo>
                    <a:pt x="120" y="0"/>
                  </a:moveTo>
                  <a:cubicBezTo>
                    <a:pt x="76" y="0"/>
                    <a:pt x="31" y="10"/>
                    <a:pt x="1" y="30"/>
                  </a:cubicBezTo>
                  <a:lnTo>
                    <a:pt x="1" y="348"/>
                  </a:lnTo>
                  <a:cubicBezTo>
                    <a:pt x="140" y="388"/>
                    <a:pt x="319" y="388"/>
                    <a:pt x="458" y="408"/>
                  </a:cubicBezTo>
                  <a:cubicBezTo>
                    <a:pt x="686" y="507"/>
                    <a:pt x="911" y="542"/>
                    <a:pt x="1135" y="542"/>
                  </a:cubicBezTo>
                  <a:cubicBezTo>
                    <a:pt x="1498" y="542"/>
                    <a:pt x="1860" y="450"/>
                    <a:pt x="2229" y="388"/>
                  </a:cubicBezTo>
                  <a:cubicBezTo>
                    <a:pt x="2287" y="379"/>
                    <a:pt x="2347" y="376"/>
                    <a:pt x="2408" y="376"/>
                  </a:cubicBezTo>
                  <a:cubicBezTo>
                    <a:pt x="2568" y="376"/>
                    <a:pt x="2735" y="399"/>
                    <a:pt x="2897" y="399"/>
                  </a:cubicBezTo>
                  <a:cubicBezTo>
                    <a:pt x="3090" y="399"/>
                    <a:pt x="3277" y="367"/>
                    <a:pt x="3442" y="229"/>
                  </a:cubicBezTo>
                  <a:cubicBezTo>
                    <a:pt x="3255" y="170"/>
                    <a:pt x="3067" y="151"/>
                    <a:pt x="2879" y="151"/>
                  </a:cubicBezTo>
                  <a:cubicBezTo>
                    <a:pt x="2539" y="151"/>
                    <a:pt x="2198" y="213"/>
                    <a:pt x="1852" y="213"/>
                  </a:cubicBezTo>
                  <a:cubicBezTo>
                    <a:pt x="1739" y="213"/>
                    <a:pt x="1626" y="206"/>
                    <a:pt x="1513" y="189"/>
                  </a:cubicBezTo>
                  <a:cubicBezTo>
                    <a:pt x="1366" y="126"/>
                    <a:pt x="1214" y="112"/>
                    <a:pt x="1061" y="112"/>
                  </a:cubicBezTo>
                  <a:cubicBezTo>
                    <a:pt x="943" y="112"/>
                    <a:pt x="825" y="121"/>
                    <a:pt x="709" y="121"/>
                  </a:cubicBezTo>
                  <a:cubicBezTo>
                    <a:pt x="548" y="121"/>
                    <a:pt x="389" y="105"/>
                    <a:pt x="240" y="30"/>
                  </a:cubicBezTo>
                  <a:cubicBezTo>
                    <a:pt x="210" y="10"/>
                    <a:pt x="165"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5"/>
            <p:cNvSpPr/>
            <p:nvPr/>
          </p:nvSpPr>
          <p:spPr>
            <a:xfrm>
              <a:off x="5263900" y="1137750"/>
              <a:ext cx="52250" cy="8050"/>
            </a:xfrm>
            <a:custGeom>
              <a:avLst/>
              <a:gdLst/>
              <a:ahLst/>
              <a:cxnLst/>
              <a:rect l="l" t="t" r="r" b="b"/>
              <a:pathLst>
                <a:path w="2090" h="322" extrusionOk="0">
                  <a:moveTo>
                    <a:pt x="2089" y="1"/>
                  </a:moveTo>
                  <a:cubicBezTo>
                    <a:pt x="1512" y="1"/>
                    <a:pt x="915" y="21"/>
                    <a:pt x="319" y="21"/>
                  </a:cubicBezTo>
                  <a:cubicBezTo>
                    <a:pt x="219" y="120"/>
                    <a:pt x="120" y="220"/>
                    <a:pt x="0" y="319"/>
                  </a:cubicBezTo>
                  <a:cubicBezTo>
                    <a:pt x="61" y="321"/>
                    <a:pt x="122" y="322"/>
                    <a:pt x="182" y="322"/>
                  </a:cubicBezTo>
                  <a:cubicBezTo>
                    <a:pt x="818" y="322"/>
                    <a:pt x="1453" y="231"/>
                    <a:pt x="2089" y="140"/>
                  </a:cubicBezTo>
                  <a:lnTo>
                    <a:pt x="20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5"/>
            <p:cNvSpPr/>
            <p:nvPr/>
          </p:nvSpPr>
          <p:spPr>
            <a:xfrm>
              <a:off x="5445425" y="1110025"/>
              <a:ext cx="41800" cy="15650"/>
            </a:xfrm>
            <a:custGeom>
              <a:avLst/>
              <a:gdLst/>
              <a:ahLst/>
              <a:cxnLst/>
              <a:rect l="l" t="t" r="r" b="b"/>
              <a:pathLst>
                <a:path w="1672" h="626" extrusionOk="0">
                  <a:moveTo>
                    <a:pt x="858" y="1"/>
                  </a:moveTo>
                  <a:cubicBezTo>
                    <a:pt x="622" y="1"/>
                    <a:pt x="388" y="36"/>
                    <a:pt x="159" y="95"/>
                  </a:cubicBezTo>
                  <a:cubicBezTo>
                    <a:pt x="60" y="155"/>
                    <a:pt x="0" y="235"/>
                    <a:pt x="20" y="334"/>
                  </a:cubicBezTo>
                  <a:cubicBezTo>
                    <a:pt x="199" y="394"/>
                    <a:pt x="418" y="334"/>
                    <a:pt x="577" y="533"/>
                  </a:cubicBezTo>
                  <a:cubicBezTo>
                    <a:pt x="629" y="595"/>
                    <a:pt x="686" y="625"/>
                    <a:pt x="752" y="625"/>
                  </a:cubicBezTo>
                  <a:cubicBezTo>
                    <a:pt x="812" y="625"/>
                    <a:pt x="879" y="600"/>
                    <a:pt x="955" y="553"/>
                  </a:cubicBezTo>
                  <a:cubicBezTo>
                    <a:pt x="1114" y="553"/>
                    <a:pt x="1293" y="533"/>
                    <a:pt x="1472" y="533"/>
                  </a:cubicBezTo>
                  <a:cubicBezTo>
                    <a:pt x="1512" y="453"/>
                    <a:pt x="1592" y="414"/>
                    <a:pt x="1651" y="354"/>
                  </a:cubicBezTo>
                  <a:cubicBezTo>
                    <a:pt x="1671" y="255"/>
                    <a:pt x="1651" y="195"/>
                    <a:pt x="1572" y="115"/>
                  </a:cubicBezTo>
                  <a:cubicBezTo>
                    <a:pt x="1333" y="36"/>
                    <a:pt x="1094" y="1"/>
                    <a:pt x="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5"/>
            <p:cNvSpPr/>
            <p:nvPr/>
          </p:nvSpPr>
          <p:spPr>
            <a:xfrm>
              <a:off x="5356400" y="1123525"/>
              <a:ext cx="34325" cy="5300"/>
            </a:xfrm>
            <a:custGeom>
              <a:avLst/>
              <a:gdLst/>
              <a:ahLst/>
              <a:cxnLst/>
              <a:rect l="l" t="t" r="r" b="b"/>
              <a:pathLst>
                <a:path w="1373" h="212" extrusionOk="0">
                  <a:moveTo>
                    <a:pt x="810" y="0"/>
                  </a:moveTo>
                  <a:cubicBezTo>
                    <a:pt x="533" y="0"/>
                    <a:pt x="263" y="29"/>
                    <a:pt x="0" y="172"/>
                  </a:cubicBezTo>
                  <a:cubicBezTo>
                    <a:pt x="358" y="172"/>
                    <a:pt x="736" y="192"/>
                    <a:pt x="1075" y="212"/>
                  </a:cubicBezTo>
                  <a:cubicBezTo>
                    <a:pt x="1174" y="192"/>
                    <a:pt x="1273" y="192"/>
                    <a:pt x="1373" y="192"/>
                  </a:cubicBezTo>
                  <a:lnTo>
                    <a:pt x="1373" y="13"/>
                  </a:lnTo>
                  <a:cubicBezTo>
                    <a:pt x="1182" y="13"/>
                    <a:pt x="994" y="0"/>
                    <a:pt x="8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5"/>
            <p:cNvSpPr/>
            <p:nvPr/>
          </p:nvSpPr>
          <p:spPr>
            <a:xfrm>
              <a:off x="5441925" y="1122850"/>
              <a:ext cx="26400" cy="5925"/>
            </a:xfrm>
            <a:custGeom>
              <a:avLst/>
              <a:gdLst/>
              <a:ahLst/>
              <a:cxnLst/>
              <a:rect l="l" t="t" r="r" b="b"/>
              <a:pathLst>
                <a:path w="1056" h="237" extrusionOk="0">
                  <a:moveTo>
                    <a:pt x="717" y="20"/>
                  </a:moveTo>
                  <a:cubicBezTo>
                    <a:pt x="498" y="100"/>
                    <a:pt x="220" y="0"/>
                    <a:pt x="1" y="199"/>
                  </a:cubicBezTo>
                  <a:cubicBezTo>
                    <a:pt x="176" y="199"/>
                    <a:pt x="368" y="237"/>
                    <a:pt x="556" y="237"/>
                  </a:cubicBezTo>
                  <a:cubicBezTo>
                    <a:pt x="730" y="237"/>
                    <a:pt x="902" y="204"/>
                    <a:pt x="1055" y="80"/>
                  </a:cubicBezTo>
                  <a:cubicBezTo>
                    <a:pt x="936" y="40"/>
                    <a:pt x="836" y="40"/>
                    <a:pt x="717"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5"/>
            <p:cNvSpPr/>
            <p:nvPr/>
          </p:nvSpPr>
          <p:spPr>
            <a:xfrm>
              <a:off x="5428500" y="1106425"/>
              <a:ext cx="104475" cy="11150"/>
            </a:xfrm>
            <a:custGeom>
              <a:avLst/>
              <a:gdLst/>
              <a:ahLst/>
              <a:cxnLst/>
              <a:rect l="l" t="t" r="r" b="b"/>
              <a:pathLst>
                <a:path w="4179" h="446" extrusionOk="0">
                  <a:moveTo>
                    <a:pt x="1572" y="1"/>
                  </a:moveTo>
                  <a:cubicBezTo>
                    <a:pt x="1473" y="1"/>
                    <a:pt x="1353" y="21"/>
                    <a:pt x="1254" y="21"/>
                  </a:cubicBezTo>
                  <a:cubicBezTo>
                    <a:pt x="1118" y="82"/>
                    <a:pt x="975" y="97"/>
                    <a:pt x="830" y="97"/>
                  </a:cubicBezTo>
                  <a:cubicBezTo>
                    <a:pt x="696" y="97"/>
                    <a:pt x="559" y="84"/>
                    <a:pt x="425" y="84"/>
                  </a:cubicBezTo>
                  <a:cubicBezTo>
                    <a:pt x="280" y="84"/>
                    <a:pt x="137" y="99"/>
                    <a:pt x="1" y="160"/>
                  </a:cubicBezTo>
                  <a:cubicBezTo>
                    <a:pt x="79" y="384"/>
                    <a:pt x="195" y="446"/>
                    <a:pt x="326" y="446"/>
                  </a:cubicBezTo>
                  <a:cubicBezTo>
                    <a:pt x="462" y="446"/>
                    <a:pt x="615" y="379"/>
                    <a:pt x="757" y="359"/>
                  </a:cubicBezTo>
                  <a:cubicBezTo>
                    <a:pt x="1067" y="359"/>
                    <a:pt x="1377" y="337"/>
                    <a:pt x="1692" y="337"/>
                  </a:cubicBezTo>
                  <a:cubicBezTo>
                    <a:pt x="1902" y="337"/>
                    <a:pt x="2113" y="347"/>
                    <a:pt x="2328" y="379"/>
                  </a:cubicBezTo>
                  <a:lnTo>
                    <a:pt x="2388" y="379"/>
                  </a:lnTo>
                  <a:cubicBezTo>
                    <a:pt x="2438" y="373"/>
                    <a:pt x="2487" y="371"/>
                    <a:pt x="2536" y="371"/>
                  </a:cubicBezTo>
                  <a:cubicBezTo>
                    <a:pt x="2637" y="371"/>
                    <a:pt x="2737" y="379"/>
                    <a:pt x="2833" y="379"/>
                  </a:cubicBezTo>
                  <a:cubicBezTo>
                    <a:pt x="3006" y="379"/>
                    <a:pt x="3170" y="352"/>
                    <a:pt x="3323" y="200"/>
                  </a:cubicBezTo>
                  <a:lnTo>
                    <a:pt x="4178" y="200"/>
                  </a:lnTo>
                  <a:cubicBezTo>
                    <a:pt x="3997" y="44"/>
                    <a:pt x="3800" y="9"/>
                    <a:pt x="3596" y="9"/>
                  </a:cubicBezTo>
                  <a:cubicBezTo>
                    <a:pt x="3427" y="9"/>
                    <a:pt x="3254" y="33"/>
                    <a:pt x="3080" y="33"/>
                  </a:cubicBezTo>
                  <a:cubicBezTo>
                    <a:pt x="2982" y="33"/>
                    <a:pt x="2883" y="25"/>
                    <a:pt x="2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5"/>
            <p:cNvSpPr/>
            <p:nvPr/>
          </p:nvSpPr>
          <p:spPr>
            <a:xfrm>
              <a:off x="5485700" y="1112525"/>
              <a:ext cx="39300" cy="7975"/>
            </a:xfrm>
            <a:custGeom>
              <a:avLst/>
              <a:gdLst/>
              <a:ahLst/>
              <a:cxnLst/>
              <a:rect l="l" t="t" r="r" b="b"/>
              <a:pathLst>
                <a:path w="1572" h="319" extrusionOk="0">
                  <a:moveTo>
                    <a:pt x="510" y="0"/>
                  </a:moveTo>
                  <a:cubicBezTo>
                    <a:pt x="339" y="0"/>
                    <a:pt x="170" y="25"/>
                    <a:pt x="0" y="95"/>
                  </a:cubicBezTo>
                  <a:lnTo>
                    <a:pt x="40" y="135"/>
                  </a:lnTo>
                  <a:cubicBezTo>
                    <a:pt x="0" y="194"/>
                    <a:pt x="0" y="234"/>
                    <a:pt x="0" y="294"/>
                  </a:cubicBezTo>
                  <a:cubicBezTo>
                    <a:pt x="209" y="309"/>
                    <a:pt x="414" y="319"/>
                    <a:pt x="617" y="319"/>
                  </a:cubicBezTo>
                  <a:cubicBezTo>
                    <a:pt x="938" y="319"/>
                    <a:pt x="1255" y="295"/>
                    <a:pt x="1572" y="234"/>
                  </a:cubicBezTo>
                  <a:cubicBezTo>
                    <a:pt x="1433" y="55"/>
                    <a:pt x="1234" y="115"/>
                    <a:pt x="1035" y="55"/>
                  </a:cubicBezTo>
                  <a:cubicBezTo>
                    <a:pt x="856" y="25"/>
                    <a:pt x="682" y="0"/>
                    <a:pt x="5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5"/>
            <p:cNvSpPr/>
            <p:nvPr/>
          </p:nvSpPr>
          <p:spPr>
            <a:xfrm>
              <a:off x="5485700" y="1110225"/>
              <a:ext cx="26375" cy="4675"/>
            </a:xfrm>
            <a:custGeom>
              <a:avLst/>
              <a:gdLst/>
              <a:ahLst/>
              <a:cxnLst/>
              <a:rect l="l" t="t" r="r" b="b"/>
              <a:pathLst>
                <a:path w="1055" h="187" extrusionOk="0">
                  <a:moveTo>
                    <a:pt x="542" y="0"/>
                  </a:moveTo>
                  <a:cubicBezTo>
                    <a:pt x="358" y="0"/>
                    <a:pt x="176" y="32"/>
                    <a:pt x="0" y="187"/>
                  </a:cubicBezTo>
                  <a:cubicBezTo>
                    <a:pt x="359" y="187"/>
                    <a:pt x="677" y="147"/>
                    <a:pt x="1035" y="147"/>
                  </a:cubicBezTo>
                  <a:cubicBezTo>
                    <a:pt x="1035" y="127"/>
                    <a:pt x="1055" y="87"/>
                    <a:pt x="1055" y="8"/>
                  </a:cubicBezTo>
                  <a:lnTo>
                    <a:pt x="1055" y="8"/>
                  </a:lnTo>
                  <a:cubicBezTo>
                    <a:pt x="1010" y="13"/>
                    <a:pt x="964" y="15"/>
                    <a:pt x="919" y="15"/>
                  </a:cubicBezTo>
                  <a:cubicBezTo>
                    <a:pt x="793" y="15"/>
                    <a:pt x="667" y="0"/>
                    <a:pt x="5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5"/>
            <p:cNvSpPr/>
            <p:nvPr/>
          </p:nvSpPr>
          <p:spPr>
            <a:xfrm>
              <a:off x="5540400" y="1098600"/>
              <a:ext cx="3500" cy="2375"/>
            </a:xfrm>
            <a:custGeom>
              <a:avLst/>
              <a:gdLst/>
              <a:ahLst/>
              <a:cxnLst/>
              <a:rect l="l" t="t" r="r" b="b"/>
              <a:pathLst>
                <a:path w="140" h="95" extrusionOk="0">
                  <a:moveTo>
                    <a:pt x="70" y="0"/>
                  </a:moveTo>
                  <a:cubicBezTo>
                    <a:pt x="60" y="0"/>
                    <a:pt x="50" y="5"/>
                    <a:pt x="40" y="15"/>
                  </a:cubicBezTo>
                  <a:cubicBezTo>
                    <a:pt x="1" y="75"/>
                    <a:pt x="1" y="95"/>
                    <a:pt x="80" y="95"/>
                  </a:cubicBezTo>
                  <a:cubicBezTo>
                    <a:pt x="80" y="95"/>
                    <a:pt x="100" y="75"/>
                    <a:pt x="140" y="75"/>
                  </a:cubicBezTo>
                  <a:cubicBezTo>
                    <a:pt x="140" y="55"/>
                    <a:pt x="140" y="15"/>
                    <a:pt x="100" y="15"/>
                  </a:cubicBezTo>
                  <a:cubicBezTo>
                    <a:pt x="90" y="5"/>
                    <a:pt x="80" y="0"/>
                    <a:pt x="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5"/>
            <p:cNvSpPr/>
            <p:nvPr/>
          </p:nvSpPr>
          <p:spPr>
            <a:xfrm>
              <a:off x="5124650" y="1379950"/>
              <a:ext cx="153700" cy="36325"/>
            </a:xfrm>
            <a:custGeom>
              <a:avLst/>
              <a:gdLst/>
              <a:ahLst/>
              <a:cxnLst/>
              <a:rect l="l" t="t" r="r" b="b"/>
              <a:pathLst>
                <a:path w="6148" h="1453" extrusionOk="0">
                  <a:moveTo>
                    <a:pt x="697" y="1"/>
                  </a:moveTo>
                  <a:cubicBezTo>
                    <a:pt x="518" y="100"/>
                    <a:pt x="378" y="200"/>
                    <a:pt x="179" y="200"/>
                  </a:cubicBezTo>
                  <a:cubicBezTo>
                    <a:pt x="0" y="458"/>
                    <a:pt x="159" y="578"/>
                    <a:pt x="358" y="677"/>
                  </a:cubicBezTo>
                  <a:cubicBezTo>
                    <a:pt x="518" y="697"/>
                    <a:pt x="697" y="697"/>
                    <a:pt x="876" y="737"/>
                  </a:cubicBezTo>
                  <a:cubicBezTo>
                    <a:pt x="888" y="648"/>
                    <a:pt x="901" y="567"/>
                    <a:pt x="950" y="567"/>
                  </a:cubicBezTo>
                  <a:cubicBezTo>
                    <a:pt x="978" y="567"/>
                    <a:pt x="1017" y="593"/>
                    <a:pt x="1075" y="657"/>
                  </a:cubicBezTo>
                  <a:cubicBezTo>
                    <a:pt x="1144" y="740"/>
                    <a:pt x="1233" y="775"/>
                    <a:pt x="1334" y="775"/>
                  </a:cubicBezTo>
                  <a:cubicBezTo>
                    <a:pt x="1378" y="775"/>
                    <a:pt x="1424" y="769"/>
                    <a:pt x="1472" y="757"/>
                  </a:cubicBezTo>
                  <a:lnTo>
                    <a:pt x="1492" y="757"/>
                  </a:lnTo>
                  <a:cubicBezTo>
                    <a:pt x="1592" y="757"/>
                    <a:pt x="1671" y="836"/>
                    <a:pt x="1751" y="876"/>
                  </a:cubicBezTo>
                  <a:cubicBezTo>
                    <a:pt x="2666" y="1174"/>
                    <a:pt x="3601" y="1194"/>
                    <a:pt x="4536" y="1453"/>
                  </a:cubicBezTo>
                  <a:cubicBezTo>
                    <a:pt x="4664" y="1275"/>
                    <a:pt x="4797" y="1219"/>
                    <a:pt x="4934" y="1219"/>
                  </a:cubicBezTo>
                  <a:cubicBezTo>
                    <a:pt x="5162" y="1219"/>
                    <a:pt x="5400" y="1376"/>
                    <a:pt x="5639" y="1376"/>
                  </a:cubicBezTo>
                  <a:cubicBezTo>
                    <a:pt x="5656" y="1376"/>
                    <a:pt x="5673" y="1375"/>
                    <a:pt x="5690" y="1373"/>
                  </a:cubicBezTo>
                  <a:cubicBezTo>
                    <a:pt x="5724" y="1377"/>
                    <a:pt x="5759" y="1380"/>
                    <a:pt x="5793" y="1380"/>
                  </a:cubicBezTo>
                  <a:cubicBezTo>
                    <a:pt x="5935" y="1380"/>
                    <a:pt x="6067" y="1339"/>
                    <a:pt x="6147" y="1194"/>
                  </a:cubicBezTo>
                  <a:cubicBezTo>
                    <a:pt x="5948" y="1135"/>
                    <a:pt x="5789" y="975"/>
                    <a:pt x="5590" y="956"/>
                  </a:cubicBezTo>
                  <a:cubicBezTo>
                    <a:pt x="4078" y="697"/>
                    <a:pt x="2606" y="200"/>
                    <a:pt x="1075" y="180"/>
                  </a:cubicBezTo>
                  <a:cubicBezTo>
                    <a:pt x="995" y="80"/>
                    <a:pt x="876" y="1"/>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5"/>
            <p:cNvSpPr/>
            <p:nvPr/>
          </p:nvSpPr>
          <p:spPr>
            <a:xfrm>
              <a:off x="5019700" y="1473950"/>
              <a:ext cx="139275" cy="42675"/>
            </a:xfrm>
            <a:custGeom>
              <a:avLst/>
              <a:gdLst/>
              <a:ahLst/>
              <a:cxnLst/>
              <a:rect l="l" t="t" r="r" b="b"/>
              <a:pathLst>
                <a:path w="5571" h="1707" extrusionOk="0">
                  <a:moveTo>
                    <a:pt x="58" y="0"/>
                  </a:moveTo>
                  <a:cubicBezTo>
                    <a:pt x="28" y="0"/>
                    <a:pt x="14" y="27"/>
                    <a:pt x="1" y="80"/>
                  </a:cubicBezTo>
                  <a:cubicBezTo>
                    <a:pt x="1" y="140"/>
                    <a:pt x="21" y="199"/>
                    <a:pt x="100" y="219"/>
                  </a:cubicBezTo>
                  <a:cubicBezTo>
                    <a:pt x="399" y="259"/>
                    <a:pt x="339" y="418"/>
                    <a:pt x="279" y="597"/>
                  </a:cubicBezTo>
                  <a:cubicBezTo>
                    <a:pt x="419" y="717"/>
                    <a:pt x="638" y="776"/>
                    <a:pt x="797" y="915"/>
                  </a:cubicBezTo>
                  <a:cubicBezTo>
                    <a:pt x="976" y="975"/>
                    <a:pt x="1135" y="1055"/>
                    <a:pt x="1314" y="1095"/>
                  </a:cubicBezTo>
                  <a:cubicBezTo>
                    <a:pt x="1433" y="1075"/>
                    <a:pt x="1573" y="1075"/>
                    <a:pt x="1692" y="1075"/>
                  </a:cubicBezTo>
                  <a:cubicBezTo>
                    <a:pt x="1767" y="1068"/>
                    <a:pt x="1842" y="1065"/>
                    <a:pt x="1915" y="1065"/>
                  </a:cubicBezTo>
                  <a:cubicBezTo>
                    <a:pt x="2698" y="1065"/>
                    <a:pt x="3397" y="1421"/>
                    <a:pt x="4178" y="1512"/>
                  </a:cubicBezTo>
                  <a:cubicBezTo>
                    <a:pt x="4218" y="1532"/>
                    <a:pt x="4253" y="1542"/>
                    <a:pt x="4288" y="1542"/>
                  </a:cubicBezTo>
                  <a:cubicBezTo>
                    <a:pt x="4323" y="1542"/>
                    <a:pt x="4357" y="1532"/>
                    <a:pt x="4397" y="1512"/>
                  </a:cubicBezTo>
                  <a:cubicBezTo>
                    <a:pt x="4492" y="1489"/>
                    <a:pt x="4580" y="1458"/>
                    <a:pt x="4673" y="1458"/>
                  </a:cubicBezTo>
                  <a:cubicBezTo>
                    <a:pt x="4736" y="1458"/>
                    <a:pt x="4802" y="1472"/>
                    <a:pt x="4875" y="1512"/>
                  </a:cubicBezTo>
                  <a:cubicBezTo>
                    <a:pt x="4994" y="1592"/>
                    <a:pt x="5113" y="1652"/>
                    <a:pt x="5253" y="1691"/>
                  </a:cubicBezTo>
                  <a:cubicBezTo>
                    <a:pt x="5273" y="1701"/>
                    <a:pt x="5302" y="1706"/>
                    <a:pt x="5337" y="1706"/>
                  </a:cubicBezTo>
                  <a:cubicBezTo>
                    <a:pt x="5372" y="1706"/>
                    <a:pt x="5412" y="1701"/>
                    <a:pt x="5452" y="1691"/>
                  </a:cubicBezTo>
                  <a:cubicBezTo>
                    <a:pt x="5491" y="1652"/>
                    <a:pt x="5551" y="1592"/>
                    <a:pt x="5571" y="1512"/>
                  </a:cubicBezTo>
                  <a:lnTo>
                    <a:pt x="5571" y="1313"/>
                  </a:lnTo>
                  <a:cubicBezTo>
                    <a:pt x="5551" y="1274"/>
                    <a:pt x="5491" y="1214"/>
                    <a:pt x="5452" y="1174"/>
                  </a:cubicBezTo>
                  <a:cubicBezTo>
                    <a:pt x="4855" y="1015"/>
                    <a:pt x="4278" y="876"/>
                    <a:pt x="3681" y="776"/>
                  </a:cubicBezTo>
                  <a:cubicBezTo>
                    <a:pt x="2488" y="557"/>
                    <a:pt x="1274" y="478"/>
                    <a:pt x="120" y="20"/>
                  </a:cubicBezTo>
                  <a:cubicBezTo>
                    <a:pt x="94" y="7"/>
                    <a:pt x="74" y="0"/>
                    <a:pt x="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5"/>
            <p:cNvSpPr/>
            <p:nvPr/>
          </p:nvSpPr>
          <p:spPr>
            <a:xfrm>
              <a:off x="5385750" y="1487875"/>
              <a:ext cx="69150" cy="87050"/>
            </a:xfrm>
            <a:custGeom>
              <a:avLst/>
              <a:gdLst/>
              <a:ahLst/>
              <a:cxnLst/>
              <a:rect l="l" t="t" r="r" b="b"/>
              <a:pathLst>
                <a:path w="2766" h="3482" extrusionOk="0">
                  <a:moveTo>
                    <a:pt x="2387" y="0"/>
                  </a:moveTo>
                  <a:cubicBezTo>
                    <a:pt x="2308" y="20"/>
                    <a:pt x="2268" y="60"/>
                    <a:pt x="2188" y="120"/>
                  </a:cubicBezTo>
                  <a:cubicBezTo>
                    <a:pt x="2148" y="140"/>
                    <a:pt x="2109" y="160"/>
                    <a:pt x="2089" y="199"/>
                  </a:cubicBezTo>
                  <a:cubicBezTo>
                    <a:pt x="2009" y="239"/>
                    <a:pt x="1969" y="319"/>
                    <a:pt x="1910" y="358"/>
                  </a:cubicBezTo>
                  <a:cubicBezTo>
                    <a:pt x="1194" y="1134"/>
                    <a:pt x="756" y="2089"/>
                    <a:pt x="0" y="2825"/>
                  </a:cubicBezTo>
                  <a:cubicBezTo>
                    <a:pt x="20" y="3004"/>
                    <a:pt x="99" y="3124"/>
                    <a:pt x="298" y="3183"/>
                  </a:cubicBezTo>
                  <a:cubicBezTo>
                    <a:pt x="477" y="3203"/>
                    <a:pt x="517" y="3323"/>
                    <a:pt x="517" y="3482"/>
                  </a:cubicBezTo>
                  <a:cubicBezTo>
                    <a:pt x="816" y="3422"/>
                    <a:pt x="855" y="3104"/>
                    <a:pt x="1074" y="2984"/>
                  </a:cubicBezTo>
                  <a:cubicBezTo>
                    <a:pt x="1393" y="2109"/>
                    <a:pt x="2049" y="1413"/>
                    <a:pt x="2427" y="597"/>
                  </a:cubicBezTo>
                  <a:cubicBezTo>
                    <a:pt x="2487" y="518"/>
                    <a:pt x="2526" y="458"/>
                    <a:pt x="2566" y="398"/>
                  </a:cubicBezTo>
                  <a:lnTo>
                    <a:pt x="2586" y="358"/>
                  </a:lnTo>
                  <a:cubicBezTo>
                    <a:pt x="2765" y="199"/>
                    <a:pt x="2666" y="100"/>
                    <a:pt x="2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5"/>
            <p:cNvSpPr/>
            <p:nvPr/>
          </p:nvSpPr>
          <p:spPr>
            <a:xfrm>
              <a:off x="5370825" y="1442675"/>
              <a:ext cx="23675" cy="98700"/>
            </a:xfrm>
            <a:custGeom>
              <a:avLst/>
              <a:gdLst/>
              <a:ahLst/>
              <a:cxnLst/>
              <a:rect l="l" t="t" r="r" b="b"/>
              <a:pathLst>
                <a:path w="947" h="3948" extrusionOk="0">
                  <a:moveTo>
                    <a:pt x="450" y="0"/>
                  </a:moveTo>
                  <a:cubicBezTo>
                    <a:pt x="389" y="0"/>
                    <a:pt x="331" y="25"/>
                    <a:pt x="279" y="78"/>
                  </a:cubicBezTo>
                  <a:cubicBezTo>
                    <a:pt x="100" y="396"/>
                    <a:pt x="299" y="794"/>
                    <a:pt x="159" y="1132"/>
                  </a:cubicBezTo>
                  <a:cubicBezTo>
                    <a:pt x="0" y="2067"/>
                    <a:pt x="0" y="3022"/>
                    <a:pt x="259" y="3937"/>
                  </a:cubicBezTo>
                  <a:cubicBezTo>
                    <a:pt x="314" y="3944"/>
                    <a:pt x="364" y="3948"/>
                    <a:pt x="408" y="3948"/>
                  </a:cubicBezTo>
                  <a:cubicBezTo>
                    <a:pt x="947" y="3948"/>
                    <a:pt x="667" y="3416"/>
                    <a:pt x="796" y="3121"/>
                  </a:cubicBezTo>
                  <a:cubicBezTo>
                    <a:pt x="776" y="2942"/>
                    <a:pt x="696" y="2743"/>
                    <a:pt x="696" y="2564"/>
                  </a:cubicBezTo>
                  <a:cubicBezTo>
                    <a:pt x="677" y="2405"/>
                    <a:pt x="696" y="2246"/>
                    <a:pt x="756" y="2067"/>
                  </a:cubicBezTo>
                  <a:lnTo>
                    <a:pt x="816" y="1769"/>
                  </a:lnTo>
                  <a:lnTo>
                    <a:pt x="895" y="1470"/>
                  </a:lnTo>
                  <a:lnTo>
                    <a:pt x="895" y="1271"/>
                  </a:lnTo>
                  <a:cubicBezTo>
                    <a:pt x="876" y="1132"/>
                    <a:pt x="856" y="1013"/>
                    <a:pt x="856" y="854"/>
                  </a:cubicBezTo>
                  <a:cubicBezTo>
                    <a:pt x="856" y="734"/>
                    <a:pt x="856" y="635"/>
                    <a:pt x="816" y="515"/>
                  </a:cubicBezTo>
                  <a:cubicBezTo>
                    <a:pt x="796" y="336"/>
                    <a:pt x="756" y="177"/>
                    <a:pt x="617" y="58"/>
                  </a:cubicBezTo>
                  <a:cubicBezTo>
                    <a:pt x="561" y="20"/>
                    <a:pt x="504"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5"/>
            <p:cNvSpPr/>
            <p:nvPr/>
          </p:nvSpPr>
          <p:spPr>
            <a:xfrm>
              <a:off x="5250750" y="1408350"/>
              <a:ext cx="119100" cy="28825"/>
            </a:xfrm>
            <a:custGeom>
              <a:avLst/>
              <a:gdLst/>
              <a:ahLst/>
              <a:cxnLst/>
              <a:rect l="l" t="t" r="r" b="b"/>
              <a:pathLst>
                <a:path w="4764" h="1153" extrusionOk="0">
                  <a:moveTo>
                    <a:pt x="252" y="1"/>
                  </a:moveTo>
                  <a:cubicBezTo>
                    <a:pt x="158" y="1"/>
                    <a:pt x="78" y="42"/>
                    <a:pt x="49" y="158"/>
                  </a:cubicBezTo>
                  <a:cubicBezTo>
                    <a:pt x="0" y="364"/>
                    <a:pt x="107" y="393"/>
                    <a:pt x="234" y="393"/>
                  </a:cubicBezTo>
                  <a:cubicBezTo>
                    <a:pt x="283" y="393"/>
                    <a:pt x="335" y="388"/>
                    <a:pt x="382" y="388"/>
                  </a:cubicBezTo>
                  <a:cubicBezTo>
                    <a:pt x="413" y="388"/>
                    <a:pt x="442" y="390"/>
                    <a:pt x="467" y="396"/>
                  </a:cubicBezTo>
                  <a:cubicBezTo>
                    <a:pt x="566" y="416"/>
                    <a:pt x="646" y="436"/>
                    <a:pt x="725" y="456"/>
                  </a:cubicBezTo>
                  <a:cubicBezTo>
                    <a:pt x="825" y="496"/>
                    <a:pt x="924" y="496"/>
                    <a:pt x="1024" y="516"/>
                  </a:cubicBezTo>
                  <a:cubicBezTo>
                    <a:pt x="1123" y="516"/>
                    <a:pt x="1183" y="595"/>
                    <a:pt x="1242" y="635"/>
                  </a:cubicBezTo>
                  <a:cubicBezTo>
                    <a:pt x="1342" y="655"/>
                    <a:pt x="1441" y="655"/>
                    <a:pt x="1541" y="675"/>
                  </a:cubicBezTo>
                  <a:cubicBezTo>
                    <a:pt x="1680" y="735"/>
                    <a:pt x="1819" y="735"/>
                    <a:pt x="1939" y="814"/>
                  </a:cubicBezTo>
                  <a:cubicBezTo>
                    <a:pt x="2675" y="814"/>
                    <a:pt x="3311" y="1132"/>
                    <a:pt x="4027" y="1152"/>
                  </a:cubicBezTo>
                  <a:cubicBezTo>
                    <a:pt x="4057" y="1132"/>
                    <a:pt x="4092" y="1123"/>
                    <a:pt x="4124" y="1123"/>
                  </a:cubicBezTo>
                  <a:cubicBezTo>
                    <a:pt x="4157" y="1123"/>
                    <a:pt x="4187" y="1132"/>
                    <a:pt x="4206" y="1152"/>
                  </a:cubicBezTo>
                  <a:lnTo>
                    <a:pt x="4565" y="1152"/>
                  </a:lnTo>
                  <a:cubicBezTo>
                    <a:pt x="4763" y="914"/>
                    <a:pt x="4565" y="774"/>
                    <a:pt x="4385" y="655"/>
                  </a:cubicBezTo>
                  <a:cubicBezTo>
                    <a:pt x="4266" y="655"/>
                    <a:pt x="4167" y="635"/>
                    <a:pt x="4067" y="635"/>
                  </a:cubicBezTo>
                  <a:cubicBezTo>
                    <a:pt x="3956" y="568"/>
                    <a:pt x="3832" y="558"/>
                    <a:pt x="3710" y="558"/>
                  </a:cubicBezTo>
                  <a:cubicBezTo>
                    <a:pt x="3652" y="558"/>
                    <a:pt x="3594" y="560"/>
                    <a:pt x="3538" y="560"/>
                  </a:cubicBezTo>
                  <a:cubicBezTo>
                    <a:pt x="3501" y="560"/>
                    <a:pt x="3465" y="559"/>
                    <a:pt x="3431" y="556"/>
                  </a:cubicBezTo>
                  <a:cubicBezTo>
                    <a:pt x="3412" y="553"/>
                    <a:pt x="3394" y="552"/>
                    <a:pt x="3374" y="552"/>
                  </a:cubicBezTo>
                  <a:cubicBezTo>
                    <a:pt x="3331" y="552"/>
                    <a:pt x="3285" y="557"/>
                    <a:pt x="3239" y="557"/>
                  </a:cubicBezTo>
                  <a:cubicBezTo>
                    <a:pt x="3150" y="557"/>
                    <a:pt x="3062" y="539"/>
                    <a:pt x="2993" y="436"/>
                  </a:cubicBezTo>
                  <a:cubicBezTo>
                    <a:pt x="2900" y="378"/>
                    <a:pt x="2800" y="362"/>
                    <a:pt x="2697" y="362"/>
                  </a:cubicBezTo>
                  <a:cubicBezTo>
                    <a:pt x="2577" y="362"/>
                    <a:pt x="2452" y="384"/>
                    <a:pt x="2327" y="384"/>
                  </a:cubicBezTo>
                  <a:cubicBezTo>
                    <a:pt x="2194" y="384"/>
                    <a:pt x="2063" y="359"/>
                    <a:pt x="1939" y="257"/>
                  </a:cubicBezTo>
                  <a:cubicBezTo>
                    <a:pt x="1866" y="241"/>
                    <a:pt x="1786" y="238"/>
                    <a:pt x="1703" y="238"/>
                  </a:cubicBezTo>
                  <a:cubicBezTo>
                    <a:pt x="1664" y="238"/>
                    <a:pt x="1623" y="238"/>
                    <a:pt x="1583" y="238"/>
                  </a:cubicBezTo>
                  <a:cubicBezTo>
                    <a:pt x="1405" y="238"/>
                    <a:pt x="1223" y="227"/>
                    <a:pt x="1083" y="98"/>
                  </a:cubicBezTo>
                  <a:lnTo>
                    <a:pt x="1103" y="58"/>
                  </a:lnTo>
                  <a:cubicBezTo>
                    <a:pt x="924" y="58"/>
                    <a:pt x="725" y="98"/>
                    <a:pt x="546" y="98"/>
                  </a:cubicBezTo>
                  <a:cubicBezTo>
                    <a:pt x="464" y="47"/>
                    <a:pt x="351"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5"/>
            <p:cNvSpPr/>
            <p:nvPr/>
          </p:nvSpPr>
          <p:spPr>
            <a:xfrm>
              <a:off x="5382750" y="1464500"/>
              <a:ext cx="79600" cy="94550"/>
            </a:xfrm>
            <a:custGeom>
              <a:avLst/>
              <a:gdLst/>
              <a:ahLst/>
              <a:cxnLst/>
              <a:rect l="l" t="t" r="r" b="b"/>
              <a:pathLst>
                <a:path w="3184" h="3782" extrusionOk="0">
                  <a:moveTo>
                    <a:pt x="2905" y="0"/>
                  </a:moveTo>
                  <a:cubicBezTo>
                    <a:pt x="2587" y="20"/>
                    <a:pt x="2467" y="319"/>
                    <a:pt x="2268" y="518"/>
                  </a:cubicBezTo>
                  <a:cubicBezTo>
                    <a:pt x="1572" y="1174"/>
                    <a:pt x="1174" y="2069"/>
                    <a:pt x="418" y="2686"/>
                  </a:cubicBezTo>
                  <a:cubicBezTo>
                    <a:pt x="379" y="2746"/>
                    <a:pt x="319" y="2785"/>
                    <a:pt x="279" y="2865"/>
                  </a:cubicBezTo>
                  <a:cubicBezTo>
                    <a:pt x="319" y="3163"/>
                    <a:pt x="200" y="3382"/>
                    <a:pt x="1" y="3561"/>
                  </a:cubicBezTo>
                  <a:cubicBezTo>
                    <a:pt x="40" y="3641"/>
                    <a:pt x="100" y="3681"/>
                    <a:pt x="140" y="3760"/>
                  </a:cubicBezTo>
                  <a:cubicBezTo>
                    <a:pt x="203" y="3774"/>
                    <a:pt x="267" y="3781"/>
                    <a:pt x="329" y="3781"/>
                  </a:cubicBezTo>
                  <a:cubicBezTo>
                    <a:pt x="536" y="3781"/>
                    <a:pt x="720" y="3697"/>
                    <a:pt x="796" y="3482"/>
                  </a:cubicBezTo>
                  <a:cubicBezTo>
                    <a:pt x="1095" y="2626"/>
                    <a:pt x="1811" y="2069"/>
                    <a:pt x="2268" y="1333"/>
                  </a:cubicBezTo>
                  <a:cubicBezTo>
                    <a:pt x="2288" y="1254"/>
                    <a:pt x="2328" y="1194"/>
                    <a:pt x="2408" y="1154"/>
                  </a:cubicBezTo>
                  <a:lnTo>
                    <a:pt x="2428" y="1134"/>
                  </a:lnTo>
                  <a:cubicBezTo>
                    <a:pt x="2487" y="1075"/>
                    <a:pt x="2527" y="995"/>
                    <a:pt x="2587" y="955"/>
                  </a:cubicBezTo>
                  <a:cubicBezTo>
                    <a:pt x="2905" y="836"/>
                    <a:pt x="3183" y="657"/>
                    <a:pt x="3183" y="239"/>
                  </a:cubicBezTo>
                  <a:cubicBezTo>
                    <a:pt x="3124" y="100"/>
                    <a:pt x="3064" y="20"/>
                    <a:pt x="2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5"/>
            <p:cNvSpPr/>
            <p:nvPr/>
          </p:nvSpPr>
          <p:spPr>
            <a:xfrm>
              <a:off x="5213675" y="1456600"/>
              <a:ext cx="40300" cy="89275"/>
            </a:xfrm>
            <a:custGeom>
              <a:avLst/>
              <a:gdLst/>
              <a:ahLst/>
              <a:cxnLst/>
              <a:rect l="l" t="t" r="r" b="b"/>
              <a:pathLst>
                <a:path w="1612" h="3571" extrusionOk="0">
                  <a:moveTo>
                    <a:pt x="367" y="0"/>
                  </a:moveTo>
                  <a:cubicBezTo>
                    <a:pt x="334" y="0"/>
                    <a:pt x="296" y="20"/>
                    <a:pt x="259" y="58"/>
                  </a:cubicBezTo>
                  <a:cubicBezTo>
                    <a:pt x="40" y="356"/>
                    <a:pt x="139" y="675"/>
                    <a:pt x="159" y="973"/>
                  </a:cubicBezTo>
                  <a:cubicBezTo>
                    <a:pt x="199" y="1351"/>
                    <a:pt x="239" y="1709"/>
                    <a:pt x="259" y="2087"/>
                  </a:cubicBezTo>
                  <a:cubicBezTo>
                    <a:pt x="199" y="2286"/>
                    <a:pt x="0" y="2405"/>
                    <a:pt x="20" y="2644"/>
                  </a:cubicBezTo>
                  <a:cubicBezTo>
                    <a:pt x="40" y="2803"/>
                    <a:pt x="120" y="2962"/>
                    <a:pt x="299" y="3002"/>
                  </a:cubicBezTo>
                  <a:cubicBezTo>
                    <a:pt x="358" y="3042"/>
                    <a:pt x="418" y="3042"/>
                    <a:pt x="458" y="3042"/>
                  </a:cubicBezTo>
                  <a:cubicBezTo>
                    <a:pt x="696" y="3082"/>
                    <a:pt x="696" y="3241"/>
                    <a:pt x="617" y="3400"/>
                  </a:cubicBezTo>
                  <a:cubicBezTo>
                    <a:pt x="728" y="3539"/>
                    <a:pt x="859" y="3571"/>
                    <a:pt x="995" y="3571"/>
                  </a:cubicBezTo>
                  <a:cubicBezTo>
                    <a:pt x="1054" y="3571"/>
                    <a:pt x="1114" y="3565"/>
                    <a:pt x="1174" y="3559"/>
                  </a:cubicBezTo>
                  <a:cubicBezTo>
                    <a:pt x="1432" y="3440"/>
                    <a:pt x="1532" y="3161"/>
                    <a:pt x="1611" y="2883"/>
                  </a:cubicBezTo>
                  <a:cubicBezTo>
                    <a:pt x="1611" y="2803"/>
                    <a:pt x="1592" y="2743"/>
                    <a:pt x="1532" y="2664"/>
                  </a:cubicBezTo>
                  <a:cubicBezTo>
                    <a:pt x="1452" y="2604"/>
                    <a:pt x="1413" y="2564"/>
                    <a:pt x="1353" y="2485"/>
                  </a:cubicBezTo>
                  <a:cubicBezTo>
                    <a:pt x="1273" y="2435"/>
                    <a:pt x="1184" y="2410"/>
                    <a:pt x="1089" y="2410"/>
                  </a:cubicBezTo>
                  <a:cubicBezTo>
                    <a:pt x="995" y="2410"/>
                    <a:pt x="895" y="2435"/>
                    <a:pt x="796" y="2485"/>
                  </a:cubicBezTo>
                  <a:cubicBezTo>
                    <a:pt x="557" y="2365"/>
                    <a:pt x="537" y="2166"/>
                    <a:pt x="537" y="1908"/>
                  </a:cubicBezTo>
                  <a:cubicBezTo>
                    <a:pt x="537" y="1311"/>
                    <a:pt x="497" y="694"/>
                    <a:pt x="458" y="78"/>
                  </a:cubicBezTo>
                  <a:cubicBezTo>
                    <a:pt x="437" y="25"/>
                    <a:pt x="405" y="0"/>
                    <a:pt x="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5"/>
            <p:cNvSpPr/>
            <p:nvPr/>
          </p:nvSpPr>
          <p:spPr>
            <a:xfrm>
              <a:off x="5301200" y="1463000"/>
              <a:ext cx="16425" cy="100000"/>
            </a:xfrm>
            <a:custGeom>
              <a:avLst/>
              <a:gdLst/>
              <a:ahLst/>
              <a:cxnLst/>
              <a:rect l="l" t="t" r="r" b="b"/>
              <a:pathLst>
                <a:path w="657" h="4000" extrusionOk="0">
                  <a:moveTo>
                    <a:pt x="398" y="1"/>
                  </a:moveTo>
                  <a:cubicBezTo>
                    <a:pt x="120" y="319"/>
                    <a:pt x="179" y="657"/>
                    <a:pt x="120" y="1015"/>
                  </a:cubicBezTo>
                  <a:cubicBezTo>
                    <a:pt x="0" y="1930"/>
                    <a:pt x="259" y="2845"/>
                    <a:pt x="219" y="3780"/>
                  </a:cubicBezTo>
                  <a:cubicBezTo>
                    <a:pt x="219" y="3800"/>
                    <a:pt x="259" y="3840"/>
                    <a:pt x="259" y="3880"/>
                  </a:cubicBezTo>
                  <a:cubicBezTo>
                    <a:pt x="319" y="3920"/>
                    <a:pt x="378" y="3940"/>
                    <a:pt x="418" y="3999"/>
                  </a:cubicBezTo>
                  <a:cubicBezTo>
                    <a:pt x="498" y="3999"/>
                    <a:pt x="577" y="3979"/>
                    <a:pt x="657" y="3979"/>
                  </a:cubicBezTo>
                  <a:cubicBezTo>
                    <a:pt x="577" y="2647"/>
                    <a:pt x="478" y="1334"/>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5"/>
            <p:cNvSpPr/>
            <p:nvPr/>
          </p:nvSpPr>
          <p:spPr>
            <a:xfrm>
              <a:off x="5155975" y="1503300"/>
              <a:ext cx="66175" cy="23200"/>
            </a:xfrm>
            <a:custGeom>
              <a:avLst/>
              <a:gdLst/>
              <a:ahLst/>
              <a:cxnLst/>
              <a:rect l="l" t="t" r="r" b="b"/>
              <a:pathLst>
                <a:path w="2647" h="928" extrusionOk="0">
                  <a:moveTo>
                    <a:pt x="1" y="0"/>
                  </a:moveTo>
                  <a:lnTo>
                    <a:pt x="1" y="139"/>
                  </a:lnTo>
                  <a:cubicBezTo>
                    <a:pt x="20" y="139"/>
                    <a:pt x="20" y="139"/>
                    <a:pt x="40" y="199"/>
                  </a:cubicBezTo>
                  <a:cubicBezTo>
                    <a:pt x="40" y="219"/>
                    <a:pt x="40" y="279"/>
                    <a:pt x="1" y="298"/>
                  </a:cubicBezTo>
                  <a:lnTo>
                    <a:pt x="1" y="438"/>
                  </a:lnTo>
                  <a:cubicBezTo>
                    <a:pt x="555" y="715"/>
                    <a:pt x="1130" y="928"/>
                    <a:pt x="1742" y="928"/>
                  </a:cubicBezTo>
                  <a:cubicBezTo>
                    <a:pt x="1966" y="928"/>
                    <a:pt x="2194" y="899"/>
                    <a:pt x="2428" y="836"/>
                  </a:cubicBezTo>
                  <a:cubicBezTo>
                    <a:pt x="2507" y="637"/>
                    <a:pt x="2646" y="438"/>
                    <a:pt x="2587" y="219"/>
                  </a:cubicBezTo>
                  <a:lnTo>
                    <a:pt x="2587" y="219"/>
                  </a:lnTo>
                  <a:cubicBezTo>
                    <a:pt x="2417" y="275"/>
                    <a:pt x="2257" y="296"/>
                    <a:pt x="2097" y="296"/>
                  </a:cubicBezTo>
                  <a:cubicBezTo>
                    <a:pt x="1919" y="296"/>
                    <a:pt x="1741" y="270"/>
                    <a:pt x="1552" y="239"/>
                  </a:cubicBezTo>
                  <a:cubicBezTo>
                    <a:pt x="1035" y="139"/>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5"/>
            <p:cNvSpPr/>
            <p:nvPr/>
          </p:nvSpPr>
          <p:spPr>
            <a:xfrm>
              <a:off x="5011750" y="1398850"/>
              <a:ext cx="15450" cy="79050"/>
            </a:xfrm>
            <a:custGeom>
              <a:avLst/>
              <a:gdLst/>
              <a:ahLst/>
              <a:cxnLst/>
              <a:rect l="l" t="t" r="r" b="b"/>
              <a:pathLst>
                <a:path w="618" h="3162" extrusionOk="0">
                  <a:moveTo>
                    <a:pt x="418" y="1"/>
                  </a:moveTo>
                  <a:cubicBezTo>
                    <a:pt x="399" y="160"/>
                    <a:pt x="418" y="379"/>
                    <a:pt x="239" y="498"/>
                  </a:cubicBezTo>
                  <a:cubicBezTo>
                    <a:pt x="160" y="717"/>
                    <a:pt x="299" y="995"/>
                    <a:pt x="100" y="1214"/>
                  </a:cubicBezTo>
                  <a:cubicBezTo>
                    <a:pt x="60" y="1771"/>
                    <a:pt x="60" y="2328"/>
                    <a:pt x="40" y="2905"/>
                  </a:cubicBezTo>
                  <a:cubicBezTo>
                    <a:pt x="21" y="2905"/>
                    <a:pt x="21" y="2925"/>
                    <a:pt x="1" y="2965"/>
                  </a:cubicBezTo>
                  <a:cubicBezTo>
                    <a:pt x="1" y="2985"/>
                    <a:pt x="1" y="3004"/>
                    <a:pt x="40" y="3064"/>
                  </a:cubicBezTo>
                  <a:cubicBezTo>
                    <a:pt x="100" y="3064"/>
                    <a:pt x="160" y="3084"/>
                    <a:pt x="220" y="3084"/>
                  </a:cubicBezTo>
                  <a:cubicBezTo>
                    <a:pt x="241" y="3137"/>
                    <a:pt x="267" y="3161"/>
                    <a:pt x="299" y="3161"/>
                  </a:cubicBezTo>
                  <a:cubicBezTo>
                    <a:pt x="328" y="3161"/>
                    <a:pt x="361" y="3141"/>
                    <a:pt x="399" y="3104"/>
                  </a:cubicBezTo>
                  <a:lnTo>
                    <a:pt x="458" y="3024"/>
                  </a:lnTo>
                  <a:cubicBezTo>
                    <a:pt x="418" y="2189"/>
                    <a:pt x="299" y="1333"/>
                    <a:pt x="597" y="498"/>
                  </a:cubicBezTo>
                  <a:cubicBezTo>
                    <a:pt x="538" y="319"/>
                    <a:pt x="617" y="120"/>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5"/>
            <p:cNvSpPr/>
            <p:nvPr/>
          </p:nvSpPr>
          <p:spPr>
            <a:xfrm>
              <a:off x="5251450" y="1510700"/>
              <a:ext cx="29375" cy="43500"/>
            </a:xfrm>
            <a:custGeom>
              <a:avLst/>
              <a:gdLst/>
              <a:ahLst/>
              <a:cxnLst/>
              <a:rect l="l" t="t" r="r" b="b"/>
              <a:pathLst>
                <a:path w="1175" h="1740" extrusionOk="0">
                  <a:moveTo>
                    <a:pt x="907" y="1"/>
                  </a:moveTo>
                  <a:cubicBezTo>
                    <a:pt x="891" y="1"/>
                    <a:pt x="874" y="1"/>
                    <a:pt x="856" y="2"/>
                  </a:cubicBezTo>
                  <a:cubicBezTo>
                    <a:pt x="856" y="278"/>
                    <a:pt x="856" y="567"/>
                    <a:pt x="565" y="567"/>
                  </a:cubicBezTo>
                  <a:cubicBezTo>
                    <a:pt x="499" y="567"/>
                    <a:pt x="418" y="553"/>
                    <a:pt x="319" y="520"/>
                  </a:cubicBezTo>
                  <a:cubicBezTo>
                    <a:pt x="270" y="500"/>
                    <a:pt x="215" y="495"/>
                    <a:pt x="160" y="495"/>
                  </a:cubicBezTo>
                  <a:cubicBezTo>
                    <a:pt x="105" y="495"/>
                    <a:pt x="51" y="500"/>
                    <a:pt x="1" y="500"/>
                  </a:cubicBezTo>
                  <a:lnTo>
                    <a:pt x="1" y="679"/>
                  </a:lnTo>
                  <a:cubicBezTo>
                    <a:pt x="180" y="1017"/>
                    <a:pt x="498" y="1216"/>
                    <a:pt x="677" y="1574"/>
                  </a:cubicBezTo>
                  <a:cubicBezTo>
                    <a:pt x="784" y="1609"/>
                    <a:pt x="874" y="1739"/>
                    <a:pt x="1005" y="1739"/>
                  </a:cubicBezTo>
                  <a:cubicBezTo>
                    <a:pt x="1021" y="1739"/>
                    <a:pt x="1038" y="1738"/>
                    <a:pt x="1055" y="1733"/>
                  </a:cubicBezTo>
                  <a:lnTo>
                    <a:pt x="1055" y="1077"/>
                  </a:lnTo>
                  <a:cubicBezTo>
                    <a:pt x="1175" y="878"/>
                    <a:pt x="1115" y="699"/>
                    <a:pt x="1055" y="520"/>
                  </a:cubicBezTo>
                  <a:lnTo>
                    <a:pt x="1055" y="341"/>
                  </a:lnTo>
                  <a:cubicBezTo>
                    <a:pt x="1112" y="153"/>
                    <a:pt x="1168" y="1"/>
                    <a:pt x="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5"/>
            <p:cNvSpPr/>
            <p:nvPr/>
          </p:nvSpPr>
          <p:spPr>
            <a:xfrm>
              <a:off x="5376300" y="1518700"/>
              <a:ext cx="24375" cy="35400"/>
            </a:xfrm>
            <a:custGeom>
              <a:avLst/>
              <a:gdLst/>
              <a:ahLst/>
              <a:cxnLst/>
              <a:rect l="l" t="t" r="r" b="b"/>
              <a:pathLst>
                <a:path w="975" h="1416" extrusionOk="0">
                  <a:moveTo>
                    <a:pt x="477" y="1"/>
                  </a:moveTo>
                  <a:cubicBezTo>
                    <a:pt x="458" y="21"/>
                    <a:pt x="398" y="60"/>
                    <a:pt x="378" y="80"/>
                  </a:cubicBezTo>
                  <a:cubicBezTo>
                    <a:pt x="378" y="399"/>
                    <a:pt x="477" y="777"/>
                    <a:pt x="40" y="916"/>
                  </a:cubicBezTo>
                  <a:cubicBezTo>
                    <a:pt x="0" y="1115"/>
                    <a:pt x="80" y="1294"/>
                    <a:pt x="259" y="1413"/>
                  </a:cubicBezTo>
                  <a:cubicBezTo>
                    <a:pt x="310" y="1413"/>
                    <a:pt x="364" y="1415"/>
                    <a:pt x="417" y="1415"/>
                  </a:cubicBezTo>
                  <a:cubicBezTo>
                    <a:pt x="591" y="1415"/>
                    <a:pt x="764" y="1392"/>
                    <a:pt x="855" y="1194"/>
                  </a:cubicBezTo>
                  <a:cubicBezTo>
                    <a:pt x="975" y="916"/>
                    <a:pt x="637" y="896"/>
                    <a:pt x="577" y="717"/>
                  </a:cubicBezTo>
                  <a:cubicBezTo>
                    <a:pt x="756" y="518"/>
                    <a:pt x="776" y="319"/>
                    <a:pt x="676" y="120"/>
                  </a:cubicBezTo>
                  <a:cubicBezTo>
                    <a:pt x="657" y="60"/>
                    <a:pt x="577"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5"/>
            <p:cNvSpPr/>
            <p:nvPr/>
          </p:nvSpPr>
          <p:spPr>
            <a:xfrm>
              <a:off x="5231075" y="1400350"/>
              <a:ext cx="37325" cy="19425"/>
            </a:xfrm>
            <a:custGeom>
              <a:avLst/>
              <a:gdLst/>
              <a:ahLst/>
              <a:cxnLst/>
              <a:rect l="l" t="t" r="r" b="b"/>
              <a:pathLst>
                <a:path w="1493" h="777" extrusionOk="0">
                  <a:moveTo>
                    <a:pt x="0" y="0"/>
                  </a:moveTo>
                  <a:lnTo>
                    <a:pt x="0" y="0"/>
                  </a:lnTo>
                  <a:cubicBezTo>
                    <a:pt x="120" y="319"/>
                    <a:pt x="199" y="458"/>
                    <a:pt x="279" y="597"/>
                  </a:cubicBezTo>
                  <a:cubicBezTo>
                    <a:pt x="677" y="776"/>
                    <a:pt x="1094" y="677"/>
                    <a:pt x="1492" y="736"/>
                  </a:cubicBezTo>
                  <a:cubicBezTo>
                    <a:pt x="1393" y="518"/>
                    <a:pt x="1075" y="716"/>
                    <a:pt x="995" y="438"/>
                  </a:cubicBezTo>
                  <a:cubicBezTo>
                    <a:pt x="1114" y="438"/>
                    <a:pt x="1214" y="418"/>
                    <a:pt x="1333" y="418"/>
                  </a:cubicBezTo>
                  <a:cubicBezTo>
                    <a:pt x="975" y="80"/>
                    <a:pt x="498" y="35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5"/>
            <p:cNvSpPr/>
            <p:nvPr/>
          </p:nvSpPr>
          <p:spPr>
            <a:xfrm>
              <a:off x="5360375" y="1423225"/>
              <a:ext cx="31850" cy="13950"/>
            </a:xfrm>
            <a:custGeom>
              <a:avLst/>
              <a:gdLst/>
              <a:ahLst/>
              <a:cxnLst/>
              <a:rect l="l" t="t" r="r" b="b"/>
              <a:pathLst>
                <a:path w="1274" h="558" extrusionOk="0">
                  <a:moveTo>
                    <a:pt x="1214" y="0"/>
                  </a:moveTo>
                  <a:cubicBezTo>
                    <a:pt x="796" y="0"/>
                    <a:pt x="398" y="20"/>
                    <a:pt x="0" y="20"/>
                  </a:cubicBezTo>
                  <a:cubicBezTo>
                    <a:pt x="80" y="160"/>
                    <a:pt x="180" y="319"/>
                    <a:pt x="180" y="518"/>
                  </a:cubicBezTo>
                  <a:cubicBezTo>
                    <a:pt x="279" y="537"/>
                    <a:pt x="398" y="537"/>
                    <a:pt x="518" y="557"/>
                  </a:cubicBezTo>
                  <a:cubicBezTo>
                    <a:pt x="597" y="438"/>
                    <a:pt x="717" y="418"/>
                    <a:pt x="876" y="398"/>
                  </a:cubicBezTo>
                  <a:cubicBezTo>
                    <a:pt x="935" y="358"/>
                    <a:pt x="995" y="339"/>
                    <a:pt x="1055" y="319"/>
                  </a:cubicBezTo>
                  <a:cubicBezTo>
                    <a:pt x="1134" y="299"/>
                    <a:pt x="1194" y="239"/>
                    <a:pt x="1234" y="199"/>
                  </a:cubicBezTo>
                  <a:cubicBezTo>
                    <a:pt x="1274" y="120"/>
                    <a:pt x="1274" y="40"/>
                    <a:pt x="1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5"/>
            <p:cNvSpPr/>
            <p:nvPr/>
          </p:nvSpPr>
          <p:spPr>
            <a:xfrm>
              <a:off x="5271350" y="1490850"/>
              <a:ext cx="13950" cy="28375"/>
            </a:xfrm>
            <a:custGeom>
              <a:avLst/>
              <a:gdLst/>
              <a:ahLst/>
              <a:cxnLst/>
              <a:rect l="l" t="t" r="r" b="b"/>
              <a:pathLst>
                <a:path w="558" h="1135" extrusionOk="0">
                  <a:moveTo>
                    <a:pt x="359" y="1"/>
                  </a:moveTo>
                  <a:lnTo>
                    <a:pt x="359" y="1"/>
                  </a:lnTo>
                  <a:cubicBezTo>
                    <a:pt x="1" y="239"/>
                    <a:pt x="80" y="518"/>
                    <a:pt x="80" y="796"/>
                  </a:cubicBezTo>
                  <a:cubicBezTo>
                    <a:pt x="259" y="836"/>
                    <a:pt x="259" y="1015"/>
                    <a:pt x="279" y="1135"/>
                  </a:cubicBezTo>
                  <a:cubicBezTo>
                    <a:pt x="558" y="796"/>
                    <a:pt x="418" y="419"/>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5"/>
            <p:cNvSpPr/>
            <p:nvPr/>
          </p:nvSpPr>
          <p:spPr>
            <a:xfrm>
              <a:off x="5338500" y="1565800"/>
              <a:ext cx="20400" cy="10275"/>
            </a:xfrm>
            <a:custGeom>
              <a:avLst/>
              <a:gdLst/>
              <a:ahLst/>
              <a:cxnLst/>
              <a:rect l="l" t="t" r="r" b="b"/>
              <a:pathLst>
                <a:path w="816" h="411" extrusionOk="0">
                  <a:moveTo>
                    <a:pt x="443" y="1"/>
                  </a:moveTo>
                  <a:cubicBezTo>
                    <a:pt x="356" y="1"/>
                    <a:pt x="268" y="18"/>
                    <a:pt x="179" y="26"/>
                  </a:cubicBezTo>
                  <a:cubicBezTo>
                    <a:pt x="120" y="166"/>
                    <a:pt x="60" y="265"/>
                    <a:pt x="0" y="385"/>
                  </a:cubicBezTo>
                  <a:cubicBezTo>
                    <a:pt x="121" y="393"/>
                    <a:pt x="241" y="410"/>
                    <a:pt x="356" y="410"/>
                  </a:cubicBezTo>
                  <a:cubicBezTo>
                    <a:pt x="527" y="410"/>
                    <a:pt x="685" y="372"/>
                    <a:pt x="816" y="206"/>
                  </a:cubicBezTo>
                  <a:cubicBezTo>
                    <a:pt x="697" y="39"/>
                    <a:pt x="571" y="1"/>
                    <a:pt x="4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5"/>
            <p:cNvSpPr/>
            <p:nvPr/>
          </p:nvSpPr>
          <p:spPr>
            <a:xfrm>
              <a:off x="5278325" y="1523175"/>
              <a:ext cx="17425" cy="13450"/>
            </a:xfrm>
            <a:custGeom>
              <a:avLst/>
              <a:gdLst/>
              <a:ahLst/>
              <a:cxnLst/>
              <a:rect l="l" t="t" r="r" b="b"/>
              <a:pathLst>
                <a:path w="697" h="538" extrusionOk="0">
                  <a:moveTo>
                    <a:pt x="0" y="1"/>
                  </a:moveTo>
                  <a:lnTo>
                    <a:pt x="0" y="538"/>
                  </a:lnTo>
                  <a:cubicBezTo>
                    <a:pt x="279" y="518"/>
                    <a:pt x="517" y="498"/>
                    <a:pt x="696" y="279"/>
                  </a:cubicBezTo>
                  <a:cubicBezTo>
                    <a:pt x="498" y="120"/>
                    <a:pt x="199" y="20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5"/>
            <p:cNvSpPr/>
            <p:nvPr/>
          </p:nvSpPr>
          <p:spPr>
            <a:xfrm>
              <a:off x="5237050" y="1470975"/>
              <a:ext cx="12450" cy="21975"/>
            </a:xfrm>
            <a:custGeom>
              <a:avLst/>
              <a:gdLst/>
              <a:ahLst/>
              <a:cxnLst/>
              <a:rect l="l" t="t" r="r" b="b"/>
              <a:pathLst>
                <a:path w="498" h="879" extrusionOk="0">
                  <a:moveTo>
                    <a:pt x="279" y="0"/>
                  </a:moveTo>
                  <a:cubicBezTo>
                    <a:pt x="159" y="279"/>
                    <a:pt x="0" y="537"/>
                    <a:pt x="139" y="875"/>
                  </a:cubicBezTo>
                  <a:cubicBezTo>
                    <a:pt x="154" y="877"/>
                    <a:pt x="168" y="878"/>
                    <a:pt x="181" y="878"/>
                  </a:cubicBezTo>
                  <a:cubicBezTo>
                    <a:pt x="291" y="878"/>
                    <a:pt x="342" y="807"/>
                    <a:pt x="378" y="736"/>
                  </a:cubicBezTo>
                  <a:cubicBezTo>
                    <a:pt x="378" y="497"/>
                    <a:pt x="497" y="219"/>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5"/>
            <p:cNvSpPr/>
            <p:nvPr/>
          </p:nvSpPr>
          <p:spPr>
            <a:xfrm>
              <a:off x="5236050" y="1488875"/>
              <a:ext cx="10475" cy="23400"/>
            </a:xfrm>
            <a:custGeom>
              <a:avLst/>
              <a:gdLst/>
              <a:ahLst/>
              <a:cxnLst/>
              <a:rect l="l" t="t" r="r" b="b"/>
              <a:pathLst>
                <a:path w="419" h="936" extrusionOk="0">
                  <a:moveTo>
                    <a:pt x="418" y="0"/>
                  </a:moveTo>
                  <a:cubicBezTo>
                    <a:pt x="338" y="60"/>
                    <a:pt x="239" y="100"/>
                    <a:pt x="179" y="159"/>
                  </a:cubicBezTo>
                  <a:cubicBezTo>
                    <a:pt x="299" y="378"/>
                    <a:pt x="0" y="657"/>
                    <a:pt x="239" y="875"/>
                  </a:cubicBezTo>
                  <a:cubicBezTo>
                    <a:pt x="269" y="915"/>
                    <a:pt x="304" y="935"/>
                    <a:pt x="336" y="935"/>
                  </a:cubicBezTo>
                  <a:cubicBezTo>
                    <a:pt x="368" y="935"/>
                    <a:pt x="398" y="915"/>
                    <a:pt x="418" y="875"/>
                  </a:cubicBezTo>
                  <a:lnTo>
                    <a:pt x="4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5"/>
            <p:cNvSpPr/>
            <p:nvPr/>
          </p:nvSpPr>
          <p:spPr>
            <a:xfrm>
              <a:off x="5374800" y="1428700"/>
              <a:ext cx="16425" cy="16925"/>
            </a:xfrm>
            <a:custGeom>
              <a:avLst/>
              <a:gdLst/>
              <a:ahLst/>
              <a:cxnLst/>
              <a:rect l="l" t="t" r="r" b="b"/>
              <a:pathLst>
                <a:path w="657" h="677" extrusionOk="0">
                  <a:moveTo>
                    <a:pt x="319" y="0"/>
                  </a:moveTo>
                  <a:cubicBezTo>
                    <a:pt x="160" y="80"/>
                    <a:pt x="0" y="120"/>
                    <a:pt x="100" y="378"/>
                  </a:cubicBezTo>
                  <a:cubicBezTo>
                    <a:pt x="100" y="478"/>
                    <a:pt x="120" y="577"/>
                    <a:pt x="120" y="677"/>
                  </a:cubicBezTo>
                  <a:lnTo>
                    <a:pt x="438" y="677"/>
                  </a:lnTo>
                  <a:cubicBezTo>
                    <a:pt x="458" y="637"/>
                    <a:pt x="518" y="617"/>
                    <a:pt x="537" y="597"/>
                  </a:cubicBezTo>
                  <a:cubicBezTo>
                    <a:pt x="637" y="378"/>
                    <a:pt x="657" y="179"/>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5"/>
            <p:cNvSpPr/>
            <p:nvPr/>
          </p:nvSpPr>
          <p:spPr>
            <a:xfrm>
              <a:off x="5220625" y="1428200"/>
              <a:ext cx="5500" cy="30350"/>
            </a:xfrm>
            <a:custGeom>
              <a:avLst/>
              <a:gdLst/>
              <a:ahLst/>
              <a:cxnLst/>
              <a:rect l="l" t="t" r="r" b="b"/>
              <a:pathLst>
                <a:path w="220" h="1214" extrusionOk="0">
                  <a:moveTo>
                    <a:pt x="100" y="0"/>
                  </a:moveTo>
                  <a:cubicBezTo>
                    <a:pt x="40" y="518"/>
                    <a:pt x="21" y="856"/>
                    <a:pt x="1" y="1194"/>
                  </a:cubicBezTo>
                  <a:cubicBezTo>
                    <a:pt x="60" y="1214"/>
                    <a:pt x="120" y="1214"/>
                    <a:pt x="200" y="1214"/>
                  </a:cubicBezTo>
                  <a:cubicBezTo>
                    <a:pt x="219" y="856"/>
                    <a:pt x="219" y="518"/>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5"/>
            <p:cNvSpPr/>
            <p:nvPr/>
          </p:nvSpPr>
          <p:spPr>
            <a:xfrm>
              <a:off x="5144050" y="1390050"/>
              <a:ext cx="17925" cy="10825"/>
            </a:xfrm>
            <a:custGeom>
              <a:avLst/>
              <a:gdLst/>
              <a:ahLst/>
              <a:cxnLst/>
              <a:rect l="l" t="t" r="r" b="b"/>
              <a:pathLst>
                <a:path w="717" h="433" extrusionOk="0">
                  <a:moveTo>
                    <a:pt x="160" y="0"/>
                  </a:moveTo>
                  <a:cubicBezTo>
                    <a:pt x="139" y="0"/>
                    <a:pt x="118" y="10"/>
                    <a:pt x="100" y="34"/>
                  </a:cubicBezTo>
                  <a:cubicBezTo>
                    <a:pt x="0" y="134"/>
                    <a:pt x="100" y="233"/>
                    <a:pt x="120" y="333"/>
                  </a:cubicBezTo>
                  <a:cubicBezTo>
                    <a:pt x="219" y="402"/>
                    <a:pt x="318" y="432"/>
                    <a:pt x="418" y="432"/>
                  </a:cubicBezTo>
                  <a:cubicBezTo>
                    <a:pt x="517" y="432"/>
                    <a:pt x="617" y="402"/>
                    <a:pt x="716" y="353"/>
                  </a:cubicBezTo>
                  <a:cubicBezTo>
                    <a:pt x="597" y="253"/>
                    <a:pt x="438" y="174"/>
                    <a:pt x="318" y="74"/>
                  </a:cubicBezTo>
                  <a:cubicBezTo>
                    <a:pt x="264" y="47"/>
                    <a:pt x="209" y="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5"/>
            <p:cNvSpPr/>
            <p:nvPr/>
          </p:nvSpPr>
          <p:spPr>
            <a:xfrm>
              <a:off x="5371325" y="1445600"/>
              <a:ext cx="9475" cy="25875"/>
            </a:xfrm>
            <a:custGeom>
              <a:avLst/>
              <a:gdLst/>
              <a:ahLst/>
              <a:cxnLst/>
              <a:rect l="l" t="t" r="r" b="b"/>
              <a:pathLst>
                <a:path w="379" h="1035" extrusionOk="0">
                  <a:moveTo>
                    <a:pt x="259" y="1"/>
                  </a:moveTo>
                  <a:lnTo>
                    <a:pt x="259" y="1"/>
                  </a:lnTo>
                  <a:cubicBezTo>
                    <a:pt x="0" y="319"/>
                    <a:pt x="100" y="657"/>
                    <a:pt x="139" y="1035"/>
                  </a:cubicBezTo>
                  <a:cubicBezTo>
                    <a:pt x="378" y="717"/>
                    <a:pt x="239" y="339"/>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5"/>
            <p:cNvSpPr/>
            <p:nvPr/>
          </p:nvSpPr>
          <p:spPr>
            <a:xfrm>
              <a:off x="5121175" y="1384925"/>
              <a:ext cx="12950" cy="12275"/>
            </a:xfrm>
            <a:custGeom>
              <a:avLst/>
              <a:gdLst/>
              <a:ahLst/>
              <a:cxnLst/>
              <a:rect l="l" t="t" r="r" b="b"/>
              <a:pathLst>
                <a:path w="518" h="491" extrusionOk="0">
                  <a:moveTo>
                    <a:pt x="338" y="1"/>
                  </a:moveTo>
                  <a:cubicBezTo>
                    <a:pt x="239" y="60"/>
                    <a:pt x="119" y="100"/>
                    <a:pt x="0" y="180"/>
                  </a:cubicBezTo>
                  <a:cubicBezTo>
                    <a:pt x="85" y="350"/>
                    <a:pt x="214" y="491"/>
                    <a:pt x="411" y="491"/>
                  </a:cubicBezTo>
                  <a:cubicBezTo>
                    <a:pt x="444" y="491"/>
                    <a:pt x="480" y="487"/>
                    <a:pt x="517" y="478"/>
                  </a:cubicBezTo>
                  <a:cubicBezTo>
                    <a:pt x="458" y="339"/>
                    <a:pt x="398" y="160"/>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5"/>
            <p:cNvSpPr/>
            <p:nvPr/>
          </p:nvSpPr>
          <p:spPr>
            <a:xfrm>
              <a:off x="5233550" y="1510750"/>
              <a:ext cx="14450" cy="8475"/>
            </a:xfrm>
            <a:custGeom>
              <a:avLst/>
              <a:gdLst/>
              <a:ahLst/>
              <a:cxnLst/>
              <a:rect l="l" t="t" r="r" b="b"/>
              <a:pathLst>
                <a:path w="578" h="339" extrusionOk="0">
                  <a:moveTo>
                    <a:pt x="339" y="0"/>
                  </a:moveTo>
                  <a:cubicBezTo>
                    <a:pt x="299" y="180"/>
                    <a:pt x="100" y="199"/>
                    <a:pt x="1" y="339"/>
                  </a:cubicBezTo>
                  <a:lnTo>
                    <a:pt x="578" y="339"/>
                  </a:lnTo>
                  <a:cubicBezTo>
                    <a:pt x="538" y="219"/>
                    <a:pt x="538" y="120"/>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5"/>
            <p:cNvSpPr/>
            <p:nvPr/>
          </p:nvSpPr>
          <p:spPr>
            <a:xfrm>
              <a:off x="5373300" y="1428650"/>
              <a:ext cx="9475" cy="9525"/>
            </a:xfrm>
            <a:custGeom>
              <a:avLst/>
              <a:gdLst/>
              <a:ahLst/>
              <a:cxnLst/>
              <a:rect l="l" t="t" r="r" b="b"/>
              <a:pathLst>
                <a:path w="379" h="381" extrusionOk="0">
                  <a:moveTo>
                    <a:pt x="325" y="0"/>
                  </a:moveTo>
                  <a:cubicBezTo>
                    <a:pt x="103" y="0"/>
                    <a:pt x="1" y="117"/>
                    <a:pt x="1" y="320"/>
                  </a:cubicBezTo>
                  <a:lnTo>
                    <a:pt x="80" y="380"/>
                  </a:lnTo>
                  <a:lnTo>
                    <a:pt x="160" y="380"/>
                  </a:lnTo>
                  <a:lnTo>
                    <a:pt x="379" y="2"/>
                  </a:lnTo>
                  <a:cubicBezTo>
                    <a:pt x="360" y="1"/>
                    <a:pt x="342" y="0"/>
                    <a:pt x="3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5"/>
            <p:cNvSpPr/>
            <p:nvPr/>
          </p:nvSpPr>
          <p:spPr>
            <a:xfrm>
              <a:off x="5290750" y="1558000"/>
              <a:ext cx="10475" cy="4500"/>
            </a:xfrm>
            <a:custGeom>
              <a:avLst/>
              <a:gdLst/>
              <a:ahLst/>
              <a:cxnLst/>
              <a:rect l="l" t="t" r="r" b="b"/>
              <a:pathLst>
                <a:path w="419" h="180" extrusionOk="0">
                  <a:moveTo>
                    <a:pt x="1" y="0"/>
                  </a:moveTo>
                  <a:cubicBezTo>
                    <a:pt x="80" y="120"/>
                    <a:pt x="199" y="179"/>
                    <a:pt x="339" y="179"/>
                  </a:cubicBezTo>
                  <a:cubicBezTo>
                    <a:pt x="378" y="179"/>
                    <a:pt x="378" y="179"/>
                    <a:pt x="398" y="140"/>
                  </a:cubicBezTo>
                  <a:cubicBezTo>
                    <a:pt x="418" y="100"/>
                    <a:pt x="398" y="80"/>
                    <a:pt x="339" y="20"/>
                  </a:cubicBezTo>
                  <a:cubicBezTo>
                    <a:pt x="219" y="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5"/>
            <p:cNvSpPr/>
            <p:nvPr/>
          </p:nvSpPr>
          <p:spPr>
            <a:xfrm>
              <a:off x="5288750" y="1423975"/>
              <a:ext cx="9975" cy="3550"/>
            </a:xfrm>
            <a:custGeom>
              <a:avLst/>
              <a:gdLst/>
              <a:ahLst/>
              <a:cxnLst/>
              <a:rect l="l" t="t" r="r" b="b"/>
              <a:pathLst>
                <a:path w="399" h="142" extrusionOk="0">
                  <a:moveTo>
                    <a:pt x="127" y="1"/>
                  </a:moveTo>
                  <a:cubicBezTo>
                    <a:pt x="87" y="1"/>
                    <a:pt x="45" y="5"/>
                    <a:pt x="1" y="10"/>
                  </a:cubicBezTo>
                  <a:cubicBezTo>
                    <a:pt x="95" y="88"/>
                    <a:pt x="201" y="142"/>
                    <a:pt x="310" y="142"/>
                  </a:cubicBezTo>
                  <a:cubicBezTo>
                    <a:pt x="339" y="142"/>
                    <a:pt x="369" y="138"/>
                    <a:pt x="399" y="130"/>
                  </a:cubicBezTo>
                  <a:cubicBezTo>
                    <a:pt x="327" y="28"/>
                    <a:pt x="233"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5"/>
            <p:cNvSpPr/>
            <p:nvPr/>
          </p:nvSpPr>
          <p:spPr>
            <a:xfrm>
              <a:off x="5247475" y="1518700"/>
              <a:ext cx="4500" cy="4500"/>
            </a:xfrm>
            <a:custGeom>
              <a:avLst/>
              <a:gdLst/>
              <a:ahLst/>
              <a:cxnLst/>
              <a:rect l="l" t="t" r="r" b="b"/>
              <a:pathLst>
                <a:path w="180" h="180" extrusionOk="0">
                  <a:moveTo>
                    <a:pt x="1" y="1"/>
                  </a:moveTo>
                  <a:lnTo>
                    <a:pt x="1" y="1"/>
                  </a:lnTo>
                  <a:cubicBezTo>
                    <a:pt x="41" y="80"/>
                    <a:pt x="80" y="160"/>
                    <a:pt x="180" y="180"/>
                  </a:cubicBezTo>
                  <a:cubicBezTo>
                    <a:pt x="120" y="120"/>
                    <a:pt x="61"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5"/>
            <p:cNvSpPr/>
            <p:nvPr/>
          </p:nvSpPr>
          <p:spPr>
            <a:xfrm>
              <a:off x="5276325" y="1419750"/>
              <a:ext cx="5500" cy="3500"/>
            </a:xfrm>
            <a:custGeom>
              <a:avLst/>
              <a:gdLst/>
              <a:ahLst/>
              <a:cxnLst/>
              <a:rect l="l" t="t" r="r" b="b"/>
              <a:pathLst>
                <a:path w="220" h="140" extrusionOk="0">
                  <a:moveTo>
                    <a:pt x="1" y="0"/>
                  </a:moveTo>
                  <a:cubicBezTo>
                    <a:pt x="60" y="80"/>
                    <a:pt x="120" y="139"/>
                    <a:pt x="219" y="139"/>
                  </a:cubicBezTo>
                  <a:cubicBezTo>
                    <a:pt x="18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5"/>
            <p:cNvSpPr/>
            <p:nvPr/>
          </p:nvSpPr>
          <p:spPr>
            <a:xfrm>
              <a:off x="5351425" y="1434475"/>
              <a:ext cx="4500" cy="1700"/>
            </a:xfrm>
            <a:custGeom>
              <a:avLst/>
              <a:gdLst/>
              <a:ahLst/>
              <a:cxnLst/>
              <a:rect l="l" t="t" r="r" b="b"/>
              <a:pathLst>
                <a:path w="180" h="68" extrusionOk="0">
                  <a:moveTo>
                    <a:pt x="92" y="0"/>
                  </a:moveTo>
                  <a:cubicBezTo>
                    <a:pt x="61" y="0"/>
                    <a:pt x="29" y="21"/>
                    <a:pt x="0" y="68"/>
                  </a:cubicBezTo>
                  <a:lnTo>
                    <a:pt x="179" y="68"/>
                  </a:lnTo>
                  <a:cubicBezTo>
                    <a:pt x="158" y="26"/>
                    <a:pt x="126"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5"/>
            <p:cNvSpPr/>
            <p:nvPr/>
          </p:nvSpPr>
          <p:spPr>
            <a:xfrm>
              <a:off x="5162450" y="1398350"/>
              <a:ext cx="6475" cy="3025"/>
            </a:xfrm>
            <a:custGeom>
              <a:avLst/>
              <a:gdLst/>
              <a:ahLst/>
              <a:cxnLst/>
              <a:rect l="l" t="t" r="r" b="b"/>
              <a:pathLst>
                <a:path w="259" h="121" extrusionOk="0">
                  <a:moveTo>
                    <a:pt x="0" y="1"/>
                  </a:moveTo>
                  <a:cubicBezTo>
                    <a:pt x="80" y="41"/>
                    <a:pt x="179" y="60"/>
                    <a:pt x="259" y="120"/>
                  </a:cubicBezTo>
                  <a:cubicBezTo>
                    <a:pt x="199" y="2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5"/>
            <p:cNvSpPr/>
            <p:nvPr/>
          </p:nvSpPr>
          <p:spPr>
            <a:xfrm>
              <a:off x="5302675" y="1558000"/>
              <a:ext cx="6500" cy="5000"/>
            </a:xfrm>
            <a:custGeom>
              <a:avLst/>
              <a:gdLst/>
              <a:ahLst/>
              <a:cxnLst/>
              <a:rect l="l" t="t" r="r" b="b"/>
              <a:pathLst>
                <a:path w="260" h="200" extrusionOk="0">
                  <a:moveTo>
                    <a:pt x="200" y="0"/>
                  </a:moveTo>
                  <a:cubicBezTo>
                    <a:pt x="140" y="0"/>
                    <a:pt x="100" y="20"/>
                    <a:pt x="41" y="40"/>
                  </a:cubicBezTo>
                  <a:cubicBezTo>
                    <a:pt x="21" y="40"/>
                    <a:pt x="21" y="40"/>
                    <a:pt x="1" y="100"/>
                  </a:cubicBezTo>
                  <a:cubicBezTo>
                    <a:pt x="1" y="120"/>
                    <a:pt x="1" y="179"/>
                    <a:pt x="41" y="199"/>
                  </a:cubicBezTo>
                  <a:cubicBezTo>
                    <a:pt x="100" y="179"/>
                    <a:pt x="140" y="179"/>
                    <a:pt x="200" y="179"/>
                  </a:cubicBezTo>
                  <a:lnTo>
                    <a:pt x="260" y="140"/>
                  </a:lnTo>
                  <a:lnTo>
                    <a:pt x="240" y="80"/>
                  </a:lnTo>
                  <a:cubicBezTo>
                    <a:pt x="240" y="40"/>
                    <a:pt x="220" y="2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5"/>
            <p:cNvSpPr/>
            <p:nvPr/>
          </p:nvSpPr>
          <p:spPr>
            <a:xfrm>
              <a:off x="5299200" y="1558125"/>
              <a:ext cx="4500" cy="4875"/>
            </a:xfrm>
            <a:custGeom>
              <a:avLst/>
              <a:gdLst/>
              <a:ahLst/>
              <a:cxnLst/>
              <a:rect l="l" t="t" r="r" b="b"/>
              <a:pathLst>
                <a:path w="180" h="195" extrusionOk="0">
                  <a:moveTo>
                    <a:pt x="98" y="0"/>
                  </a:moveTo>
                  <a:cubicBezTo>
                    <a:pt x="65" y="0"/>
                    <a:pt x="31" y="5"/>
                    <a:pt x="1" y="15"/>
                  </a:cubicBezTo>
                  <a:lnTo>
                    <a:pt x="1" y="194"/>
                  </a:lnTo>
                  <a:lnTo>
                    <a:pt x="180" y="194"/>
                  </a:lnTo>
                  <a:lnTo>
                    <a:pt x="180" y="15"/>
                  </a:lnTo>
                  <a:cubicBezTo>
                    <a:pt x="160" y="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5"/>
            <p:cNvSpPr/>
            <p:nvPr/>
          </p:nvSpPr>
          <p:spPr>
            <a:xfrm>
              <a:off x="5492650" y="1377600"/>
              <a:ext cx="67675" cy="76450"/>
            </a:xfrm>
            <a:custGeom>
              <a:avLst/>
              <a:gdLst/>
              <a:ahLst/>
              <a:cxnLst/>
              <a:rect l="l" t="t" r="r" b="b"/>
              <a:pathLst>
                <a:path w="2707" h="3058" extrusionOk="0">
                  <a:moveTo>
                    <a:pt x="2251" y="0"/>
                  </a:moveTo>
                  <a:cubicBezTo>
                    <a:pt x="2214" y="0"/>
                    <a:pt x="2179" y="5"/>
                    <a:pt x="2149" y="15"/>
                  </a:cubicBezTo>
                  <a:cubicBezTo>
                    <a:pt x="1314" y="751"/>
                    <a:pt x="677" y="1607"/>
                    <a:pt x="21" y="2462"/>
                  </a:cubicBezTo>
                  <a:cubicBezTo>
                    <a:pt x="1" y="2542"/>
                    <a:pt x="1" y="2641"/>
                    <a:pt x="1" y="2701"/>
                  </a:cubicBezTo>
                  <a:cubicBezTo>
                    <a:pt x="67" y="2900"/>
                    <a:pt x="148" y="3058"/>
                    <a:pt x="335" y="3058"/>
                  </a:cubicBezTo>
                  <a:cubicBezTo>
                    <a:pt x="372" y="3058"/>
                    <a:pt x="413" y="3052"/>
                    <a:pt x="458" y="3039"/>
                  </a:cubicBezTo>
                  <a:cubicBezTo>
                    <a:pt x="498" y="2979"/>
                    <a:pt x="578" y="2939"/>
                    <a:pt x="638" y="2880"/>
                  </a:cubicBezTo>
                  <a:cubicBezTo>
                    <a:pt x="817" y="2740"/>
                    <a:pt x="996" y="2542"/>
                    <a:pt x="1195" y="2382"/>
                  </a:cubicBezTo>
                  <a:cubicBezTo>
                    <a:pt x="1493" y="2223"/>
                    <a:pt x="1672" y="1945"/>
                    <a:pt x="1811" y="1646"/>
                  </a:cubicBezTo>
                  <a:cubicBezTo>
                    <a:pt x="2110" y="1507"/>
                    <a:pt x="2149" y="1189"/>
                    <a:pt x="2368" y="990"/>
                  </a:cubicBezTo>
                  <a:cubicBezTo>
                    <a:pt x="2488" y="791"/>
                    <a:pt x="2587" y="632"/>
                    <a:pt x="2706" y="453"/>
                  </a:cubicBezTo>
                  <a:cubicBezTo>
                    <a:pt x="2686" y="433"/>
                    <a:pt x="2667" y="393"/>
                    <a:pt x="2647" y="353"/>
                  </a:cubicBezTo>
                  <a:cubicBezTo>
                    <a:pt x="2488" y="294"/>
                    <a:pt x="2448" y="154"/>
                    <a:pt x="2368" y="15"/>
                  </a:cubicBezTo>
                  <a:cubicBezTo>
                    <a:pt x="2328" y="5"/>
                    <a:pt x="2289" y="0"/>
                    <a:pt x="2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5"/>
            <p:cNvSpPr/>
            <p:nvPr/>
          </p:nvSpPr>
          <p:spPr>
            <a:xfrm>
              <a:off x="5459350" y="1445150"/>
              <a:ext cx="44775" cy="48225"/>
            </a:xfrm>
            <a:custGeom>
              <a:avLst/>
              <a:gdLst/>
              <a:ahLst/>
              <a:cxnLst/>
              <a:rect l="l" t="t" r="r" b="b"/>
              <a:pathLst>
                <a:path w="1791" h="1929" extrusionOk="0">
                  <a:moveTo>
                    <a:pt x="1237" y="0"/>
                  </a:moveTo>
                  <a:cubicBezTo>
                    <a:pt x="946" y="0"/>
                    <a:pt x="819" y="294"/>
                    <a:pt x="637" y="476"/>
                  </a:cubicBezTo>
                  <a:cubicBezTo>
                    <a:pt x="497" y="854"/>
                    <a:pt x="0" y="1053"/>
                    <a:pt x="199" y="1550"/>
                  </a:cubicBezTo>
                  <a:cubicBezTo>
                    <a:pt x="259" y="1729"/>
                    <a:pt x="358" y="1849"/>
                    <a:pt x="537" y="1928"/>
                  </a:cubicBezTo>
                  <a:cubicBezTo>
                    <a:pt x="1015" y="1431"/>
                    <a:pt x="1432" y="934"/>
                    <a:pt x="1790" y="357"/>
                  </a:cubicBezTo>
                  <a:cubicBezTo>
                    <a:pt x="1611" y="317"/>
                    <a:pt x="1512" y="178"/>
                    <a:pt x="1432" y="38"/>
                  </a:cubicBezTo>
                  <a:cubicBezTo>
                    <a:pt x="1360" y="12"/>
                    <a:pt x="1295" y="0"/>
                    <a:pt x="1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5"/>
            <p:cNvSpPr/>
            <p:nvPr/>
          </p:nvSpPr>
          <p:spPr>
            <a:xfrm>
              <a:off x="5519025" y="1418750"/>
              <a:ext cx="18925" cy="22400"/>
            </a:xfrm>
            <a:custGeom>
              <a:avLst/>
              <a:gdLst/>
              <a:ahLst/>
              <a:cxnLst/>
              <a:rect l="l" t="t" r="r" b="b"/>
              <a:pathLst>
                <a:path w="757" h="896" extrusionOk="0">
                  <a:moveTo>
                    <a:pt x="736" y="0"/>
                  </a:moveTo>
                  <a:lnTo>
                    <a:pt x="736" y="0"/>
                  </a:lnTo>
                  <a:cubicBezTo>
                    <a:pt x="438" y="140"/>
                    <a:pt x="239" y="418"/>
                    <a:pt x="60" y="716"/>
                  </a:cubicBezTo>
                  <a:lnTo>
                    <a:pt x="0" y="796"/>
                  </a:lnTo>
                  <a:cubicBezTo>
                    <a:pt x="0" y="816"/>
                    <a:pt x="0" y="876"/>
                    <a:pt x="60" y="896"/>
                  </a:cubicBezTo>
                  <a:cubicBezTo>
                    <a:pt x="756" y="716"/>
                    <a:pt x="756" y="716"/>
                    <a:pt x="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5"/>
            <p:cNvSpPr/>
            <p:nvPr/>
          </p:nvSpPr>
          <p:spPr>
            <a:xfrm>
              <a:off x="5537425" y="1402325"/>
              <a:ext cx="16925" cy="16450"/>
            </a:xfrm>
            <a:custGeom>
              <a:avLst/>
              <a:gdLst/>
              <a:ahLst/>
              <a:cxnLst/>
              <a:rect l="l" t="t" r="r" b="b"/>
              <a:pathLst>
                <a:path w="677" h="658" extrusionOk="0">
                  <a:moveTo>
                    <a:pt x="557" y="1"/>
                  </a:moveTo>
                  <a:cubicBezTo>
                    <a:pt x="299" y="160"/>
                    <a:pt x="159" y="399"/>
                    <a:pt x="0" y="657"/>
                  </a:cubicBezTo>
                  <a:cubicBezTo>
                    <a:pt x="358" y="578"/>
                    <a:pt x="677" y="478"/>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5"/>
            <p:cNvSpPr/>
            <p:nvPr/>
          </p:nvSpPr>
          <p:spPr>
            <a:xfrm>
              <a:off x="5509075" y="1436650"/>
              <a:ext cx="12450" cy="12950"/>
            </a:xfrm>
            <a:custGeom>
              <a:avLst/>
              <a:gdLst/>
              <a:ahLst/>
              <a:cxnLst/>
              <a:rect l="l" t="t" r="r" b="b"/>
              <a:pathLst>
                <a:path w="498" h="518" extrusionOk="0">
                  <a:moveTo>
                    <a:pt x="458" y="0"/>
                  </a:moveTo>
                  <a:cubicBezTo>
                    <a:pt x="259" y="160"/>
                    <a:pt x="60" y="279"/>
                    <a:pt x="0" y="518"/>
                  </a:cubicBezTo>
                  <a:cubicBezTo>
                    <a:pt x="239" y="518"/>
                    <a:pt x="458" y="478"/>
                    <a:pt x="498" y="180"/>
                  </a:cubicBezTo>
                  <a:cubicBezTo>
                    <a:pt x="458" y="120"/>
                    <a:pt x="458" y="6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5"/>
            <p:cNvSpPr/>
            <p:nvPr/>
          </p:nvSpPr>
          <p:spPr>
            <a:xfrm>
              <a:off x="5564775" y="1376475"/>
              <a:ext cx="4500" cy="5500"/>
            </a:xfrm>
            <a:custGeom>
              <a:avLst/>
              <a:gdLst/>
              <a:ahLst/>
              <a:cxnLst/>
              <a:rect l="l" t="t" r="r" b="b"/>
              <a:pathLst>
                <a:path w="180" h="220" extrusionOk="0">
                  <a:moveTo>
                    <a:pt x="179" y="0"/>
                  </a:moveTo>
                  <a:cubicBezTo>
                    <a:pt x="60" y="20"/>
                    <a:pt x="0" y="100"/>
                    <a:pt x="0" y="219"/>
                  </a:cubicBezTo>
                  <a:cubicBezTo>
                    <a:pt x="100" y="179"/>
                    <a:pt x="179"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5"/>
            <p:cNvSpPr/>
            <p:nvPr/>
          </p:nvSpPr>
          <p:spPr>
            <a:xfrm>
              <a:off x="5557800" y="1384425"/>
              <a:ext cx="6000" cy="5000"/>
            </a:xfrm>
            <a:custGeom>
              <a:avLst/>
              <a:gdLst/>
              <a:ahLst/>
              <a:cxnLst/>
              <a:rect l="l" t="t" r="r" b="b"/>
              <a:pathLst>
                <a:path w="240" h="200" extrusionOk="0">
                  <a:moveTo>
                    <a:pt x="80" y="1"/>
                  </a:moveTo>
                  <a:lnTo>
                    <a:pt x="1" y="80"/>
                  </a:lnTo>
                  <a:lnTo>
                    <a:pt x="41" y="160"/>
                  </a:lnTo>
                  <a:lnTo>
                    <a:pt x="100" y="200"/>
                  </a:lnTo>
                  <a:cubicBezTo>
                    <a:pt x="180" y="160"/>
                    <a:pt x="240" y="100"/>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5"/>
            <p:cNvSpPr/>
            <p:nvPr/>
          </p:nvSpPr>
          <p:spPr>
            <a:xfrm>
              <a:off x="5569250" y="1372000"/>
              <a:ext cx="4500" cy="4500"/>
            </a:xfrm>
            <a:custGeom>
              <a:avLst/>
              <a:gdLst/>
              <a:ahLst/>
              <a:cxnLst/>
              <a:rect l="l" t="t" r="r" b="b"/>
              <a:pathLst>
                <a:path w="180" h="180" extrusionOk="0">
                  <a:moveTo>
                    <a:pt x="179" y="0"/>
                  </a:moveTo>
                  <a:cubicBezTo>
                    <a:pt x="60" y="0"/>
                    <a:pt x="20" y="80"/>
                    <a:pt x="0" y="179"/>
                  </a:cubicBezTo>
                  <a:cubicBezTo>
                    <a:pt x="100" y="160"/>
                    <a:pt x="140"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5"/>
            <p:cNvSpPr/>
            <p:nvPr/>
          </p:nvSpPr>
          <p:spPr>
            <a:xfrm>
              <a:off x="5573725" y="1367025"/>
              <a:ext cx="5000" cy="5000"/>
            </a:xfrm>
            <a:custGeom>
              <a:avLst/>
              <a:gdLst/>
              <a:ahLst/>
              <a:cxnLst/>
              <a:rect l="l" t="t" r="r" b="b"/>
              <a:pathLst>
                <a:path w="200" h="200" extrusionOk="0">
                  <a:moveTo>
                    <a:pt x="199" y="0"/>
                  </a:moveTo>
                  <a:lnTo>
                    <a:pt x="199" y="0"/>
                  </a:lnTo>
                  <a:cubicBezTo>
                    <a:pt x="100" y="20"/>
                    <a:pt x="20" y="100"/>
                    <a:pt x="0" y="199"/>
                  </a:cubicBezTo>
                  <a:cubicBezTo>
                    <a:pt x="100" y="180"/>
                    <a:pt x="140" y="12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5"/>
            <p:cNvSpPr/>
            <p:nvPr/>
          </p:nvSpPr>
          <p:spPr>
            <a:xfrm>
              <a:off x="5108725" y="1507625"/>
              <a:ext cx="112425" cy="30675"/>
            </a:xfrm>
            <a:custGeom>
              <a:avLst/>
              <a:gdLst/>
              <a:ahLst/>
              <a:cxnLst/>
              <a:rect l="l" t="t" r="r" b="b"/>
              <a:pathLst>
                <a:path w="4497" h="1227" extrusionOk="0">
                  <a:moveTo>
                    <a:pt x="278" y="1"/>
                  </a:moveTo>
                  <a:cubicBezTo>
                    <a:pt x="160" y="1"/>
                    <a:pt x="58" y="55"/>
                    <a:pt x="1" y="265"/>
                  </a:cubicBezTo>
                  <a:cubicBezTo>
                    <a:pt x="1334" y="722"/>
                    <a:pt x="2726" y="921"/>
                    <a:pt x="4119" y="1200"/>
                  </a:cubicBezTo>
                  <a:cubicBezTo>
                    <a:pt x="4160" y="1219"/>
                    <a:pt x="4196" y="1227"/>
                    <a:pt x="4228" y="1227"/>
                  </a:cubicBezTo>
                  <a:cubicBezTo>
                    <a:pt x="4362" y="1227"/>
                    <a:pt x="4416" y="1081"/>
                    <a:pt x="4497" y="1001"/>
                  </a:cubicBezTo>
                  <a:cubicBezTo>
                    <a:pt x="4437" y="901"/>
                    <a:pt x="4377" y="762"/>
                    <a:pt x="4318" y="663"/>
                  </a:cubicBezTo>
                  <a:cubicBezTo>
                    <a:pt x="3502" y="503"/>
                    <a:pt x="2706" y="344"/>
                    <a:pt x="1891" y="265"/>
                  </a:cubicBezTo>
                  <a:lnTo>
                    <a:pt x="1731" y="265"/>
                  </a:lnTo>
                  <a:cubicBezTo>
                    <a:pt x="1552" y="165"/>
                    <a:pt x="1334" y="225"/>
                    <a:pt x="1214" y="46"/>
                  </a:cubicBezTo>
                  <a:cubicBezTo>
                    <a:pt x="1152" y="28"/>
                    <a:pt x="1093" y="18"/>
                    <a:pt x="1039" y="18"/>
                  </a:cubicBezTo>
                  <a:cubicBezTo>
                    <a:pt x="972" y="18"/>
                    <a:pt x="911" y="33"/>
                    <a:pt x="856" y="66"/>
                  </a:cubicBezTo>
                  <a:lnTo>
                    <a:pt x="677" y="66"/>
                  </a:lnTo>
                  <a:cubicBezTo>
                    <a:pt x="553" y="66"/>
                    <a:pt x="406" y="1"/>
                    <a:pt x="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5"/>
            <p:cNvSpPr/>
            <p:nvPr/>
          </p:nvSpPr>
          <p:spPr>
            <a:xfrm>
              <a:off x="5060500" y="1497150"/>
              <a:ext cx="65675" cy="17100"/>
            </a:xfrm>
            <a:custGeom>
              <a:avLst/>
              <a:gdLst/>
              <a:ahLst/>
              <a:cxnLst/>
              <a:rect l="l" t="t" r="r" b="b"/>
              <a:pathLst>
                <a:path w="2627" h="684" extrusionOk="0">
                  <a:moveTo>
                    <a:pt x="404" y="0"/>
                  </a:moveTo>
                  <a:cubicBezTo>
                    <a:pt x="256" y="0"/>
                    <a:pt x="115" y="40"/>
                    <a:pt x="0" y="167"/>
                  </a:cubicBezTo>
                  <a:cubicBezTo>
                    <a:pt x="60" y="167"/>
                    <a:pt x="100" y="186"/>
                    <a:pt x="159" y="186"/>
                  </a:cubicBezTo>
                  <a:cubicBezTo>
                    <a:pt x="279" y="266"/>
                    <a:pt x="438" y="246"/>
                    <a:pt x="537" y="346"/>
                  </a:cubicBezTo>
                  <a:cubicBezTo>
                    <a:pt x="975" y="465"/>
                    <a:pt x="1452" y="564"/>
                    <a:pt x="1930" y="684"/>
                  </a:cubicBezTo>
                  <a:cubicBezTo>
                    <a:pt x="2089" y="445"/>
                    <a:pt x="2387" y="564"/>
                    <a:pt x="2626" y="485"/>
                  </a:cubicBezTo>
                  <a:cubicBezTo>
                    <a:pt x="1989" y="346"/>
                    <a:pt x="1353" y="186"/>
                    <a:pt x="736" y="47"/>
                  </a:cubicBezTo>
                  <a:cubicBezTo>
                    <a:pt x="627" y="22"/>
                    <a:pt x="514" y="0"/>
                    <a:pt x="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5"/>
            <p:cNvSpPr/>
            <p:nvPr/>
          </p:nvSpPr>
          <p:spPr>
            <a:xfrm>
              <a:off x="5243500" y="1527650"/>
              <a:ext cx="29875" cy="23675"/>
            </a:xfrm>
            <a:custGeom>
              <a:avLst/>
              <a:gdLst/>
              <a:ahLst/>
              <a:cxnLst/>
              <a:rect l="l" t="t" r="r" b="b"/>
              <a:pathLst>
                <a:path w="1195" h="947" extrusionOk="0">
                  <a:moveTo>
                    <a:pt x="319" y="1"/>
                  </a:moveTo>
                  <a:cubicBezTo>
                    <a:pt x="200" y="240"/>
                    <a:pt x="100" y="458"/>
                    <a:pt x="1" y="697"/>
                  </a:cubicBezTo>
                  <a:cubicBezTo>
                    <a:pt x="220" y="757"/>
                    <a:pt x="478" y="816"/>
                    <a:pt x="697" y="856"/>
                  </a:cubicBezTo>
                  <a:cubicBezTo>
                    <a:pt x="751" y="910"/>
                    <a:pt x="810" y="946"/>
                    <a:pt x="869" y="946"/>
                  </a:cubicBezTo>
                  <a:cubicBezTo>
                    <a:pt x="920" y="946"/>
                    <a:pt x="970" y="920"/>
                    <a:pt x="1015" y="856"/>
                  </a:cubicBezTo>
                  <a:cubicBezTo>
                    <a:pt x="1194" y="240"/>
                    <a:pt x="737" y="14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5"/>
            <p:cNvSpPr/>
            <p:nvPr/>
          </p:nvSpPr>
          <p:spPr>
            <a:xfrm>
              <a:off x="5225600" y="1527475"/>
              <a:ext cx="15450" cy="14125"/>
            </a:xfrm>
            <a:custGeom>
              <a:avLst/>
              <a:gdLst/>
              <a:ahLst/>
              <a:cxnLst/>
              <a:rect l="l" t="t" r="r" b="b"/>
              <a:pathLst>
                <a:path w="618" h="565" extrusionOk="0">
                  <a:moveTo>
                    <a:pt x="301" y="1"/>
                  </a:moveTo>
                  <a:cubicBezTo>
                    <a:pt x="195" y="1"/>
                    <a:pt x="84" y="100"/>
                    <a:pt x="1" y="207"/>
                  </a:cubicBezTo>
                  <a:cubicBezTo>
                    <a:pt x="1" y="346"/>
                    <a:pt x="20" y="465"/>
                    <a:pt x="140" y="565"/>
                  </a:cubicBezTo>
                  <a:cubicBezTo>
                    <a:pt x="398" y="545"/>
                    <a:pt x="617" y="445"/>
                    <a:pt x="498" y="167"/>
                  </a:cubicBezTo>
                  <a:cubicBezTo>
                    <a:pt x="442" y="46"/>
                    <a:pt x="372" y="1"/>
                    <a:pt x="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5"/>
            <p:cNvSpPr/>
            <p:nvPr/>
          </p:nvSpPr>
          <p:spPr>
            <a:xfrm>
              <a:off x="5212175" y="1532625"/>
              <a:ext cx="9475" cy="7375"/>
            </a:xfrm>
            <a:custGeom>
              <a:avLst/>
              <a:gdLst/>
              <a:ahLst/>
              <a:cxnLst/>
              <a:rect l="l" t="t" r="r" b="b"/>
              <a:pathLst>
                <a:path w="379" h="295" extrusionOk="0">
                  <a:moveTo>
                    <a:pt x="378" y="1"/>
                  </a:moveTo>
                  <a:cubicBezTo>
                    <a:pt x="259" y="41"/>
                    <a:pt x="140" y="120"/>
                    <a:pt x="0" y="200"/>
                  </a:cubicBezTo>
                  <a:cubicBezTo>
                    <a:pt x="92" y="265"/>
                    <a:pt x="162" y="294"/>
                    <a:pt x="216" y="294"/>
                  </a:cubicBezTo>
                  <a:cubicBezTo>
                    <a:pt x="325" y="294"/>
                    <a:pt x="365" y="174"/>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5"/>
            <p:cNvSpPr/>
            <p:nvPr/>
          </p:nvSpPr>
          <p:spPr>
            <a:xfrm>
              <a:off x="5260425" y="1549050"/>
              <a:ext cx="7975" cy="3575"/>
            </a:xfrm>
            <a:custGeom>
              <a:avLst/>
              <a:gdLst/>
              <a:ahLst/>
              <a:cxnLst/>
              <a:rect l="l" t="t" r="r" b="b"/>
              <a:pathLst>
                <a:path w="319" h="143" extrusionOk="0">
                  <a:moveTo>
                    <a:pt x="0" y="0"/>
                  </a:moveTo>
                  <a:cubicBezTo>
                    <a:pt x="61" y="92"/>
                    <a:pt x="117" y="142"/>
                    <a:pt x="171" y="142"/>
                  </a:cubicBezTo>
                  <a:cubicBezTo>
                    <a:pt x="221" y="142"/>
                    <a:pt x="270" y="97"/>
                    <a:pt x="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5"/>
            <p:cNvSpPr/>
            <p:nvPr/>
          </p:nvSpPr>
          <p:spPr>
            <a:xfrm>
              <a:off x="5064475" y="1501650"/>
              <a:ext cx="9475" cy="4275"/>
            </a:xfrm>
            <a:custGeom>
              <a:avLst/>
              <a:gdLst/>
              <a:ahLst/>
              <a:cxnLst/>
              <a:rect l="l" t="t" r="r" b="b"/>
              <a:pathLst>
                <a:path w="379" h="171" extrusionOk="0">
                  <a:moveTo>
                    <a:pt x="84" y="0"/>
                  </a:moveTo>
                  <a:cubicBezTo>
                    <a:pt x="56" y="0"/>
                    <a:pt x="28" y="2"/>
                    <a:pt x="0" y="6"/>
                  </a:cubicBezTo>
                  <a:cubicBezTo>
                    <a:pt x="84" y="124"/>
                    <a:pt x="182" y="170"/>
                    <a:pt x="306" y="170"/>
                  </a:cubicBezTo>
                  <a:cubicBezTo>
                    <a:pt x="329" y="170"/>
                    <a:pt x="353" y="169"/>
                    <a:pt x="378" y="166"/>
                  </a:cubicBezTo>
                  <a:cubicBezTo>
                    <a:pt x="299" y="38"/>
                    <a:pt x="194" y="0"/>
                    <a:pt x="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5"/>
            <p:cNvSpPr/>
            <p:nvPr/>
          </p:nvSpPr>
          <p:spPr>
            <a:xfrm>
              <a:off x="5307650" y="1559000"/>
              <a:ext cx="5000" cy="4000"/>
            </a:xfrm>
            <a:custGeom>
              <a:avLst/>
              <a:gdLst/>
              <a:ahLst/>
              <a:cxnLst/>
              <a:rect l="l" t="t" r="r" b="b"/>
              <a:pathLst>
                <a:path w="200" h="160" extrusionOk="0">
                  <a:moveTo>
                    <a:pt x="41" y="0"/>
                  </a:moveTo>
                  <a:cubicBezTo>
                    <a:pt x="21" y="60"/>
                    <a:pt x="1" y="80"/>
                    <a:pt x="1" y="139"/>
                  </a:cubicBezTo>
                  <a:cubicBezTo>
                    <a:pt x="61" y="139"/>
                    <a:pt x="120" y="139"/>
                    <a:pt x="200" y="159"/>
                  </a:cubicBezTo>
                  <a:lnTo>
                    <a:pt x="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5"/>
            <p:cNvSpPr/>
            <p:nvPr/>
          </p:nvSpPr>
          <p:spPr>
            <a:xfrm>
              <a:off x="5487700" y="1249900"/>
              <a:ext cx="162150" cy="192550"/>
            </a:xfrm>
            <a:custGeom>
              <a:avLst/>
              <a:gdLst/>
              <a:ahLst/>
              <a:cxnLst/>
              <a:rect l="l" t="t" r="r" b="b"/>
              <a:pathLst>
                <a:path w="6486" h="7702" extrusionOk="0">
                  <a:moveTo>
                    <a:pt x="6396" y="1"/>
                  </a:moveTo>
                  <a:cubicBezTo>
                    <a:pt x="6371" y="1"/>
                    <a:pt x="6346" y="11"/>
                    <a:pt x="6326" y="31"/>
                  </a:cubicBezTo>
                  <a:cubicBezTo>
                    <a:pt x="6246" y="50"/>
                    <a:pt x="6187" y="90"/>
                    <a:pt x="6147" y="110"/>
                  </a:cubicBezTo>
                  <a:cubicBezTo>
                    <a:pt x="6067" y="110"/>
                    <a:pt x="6028" y="150"/>
                    <a:pt x="5988" y="230"/>
                  </a:cubicBezTo>
                  <a:lnTo>
                    <a:pt x="5968" y="249"/>
                  </a:lnTo>
                  <a:cubicBezTo>
                    <a:pt x="5888" y="289"/>
                    <a:pt x="5848" y="309"/>
                    <a:pt x="5769" y="329"/>
                  </a:cubicBezTo>
                  <a:cubicBezTo>
                    <a:pt x="5749" y="349"/>
                    <a:pt x="5689" y="349"/>
                    <a:pt x="5669" y="389"/>
                  </a:cubicBezTo>
                  <a:cubicBezTo>
                    <a:pt x="5590" y="409"/>
                    <a:pt x="5550" y="428"/>
                    <a:pt x="5471" y="448"/>
                  </a:cubicBezTo>
                  <a:cubicBezTo>
                    <a:pt x="5431" y="488"/>
                    <a:pt x="5351" y="528"/>
                    <a:pt x="5291" y="588"/>
                  </a:cubicBezTo>
                  <a:cubicBezTo>
                    <a:pt x="4854" y="1025"/>
                    <a:pt x="4476" y="1523"/>
                    <a:pt x="4098" y="2020"/>
                  </a:cubicBezTo>
                  <a:cubicBezTo>
                    <a:pt x="3402" y="2875"/>
                    <a:pt x="2765" y="3770"/>
                    <a:pt x="2069" y="4606"/>
                  </a:cubicBezTo>
                  <a:cubicBezTo>
                    <a:pt x="1770" y="4924"/>
                    <a:pt x="1552" y="5362"/>
                    <a:pt x="1194" y="5680"/>
                  </a:cubicBezTo>
                  <a:cubicBezTo>
                    <a:pt x="955" y="5998"/>
                    <a:pt x="696" y="6356"/>
                    <a:pt x="398" y="6655"/>
                  </a:cubicBezTo>
                  <a:cubicBezTo>
                    <a:pt x="298" y="6774"/>
                    <a:pt x="199" y="6894"/>
                    <a:pt x="119" y="7013"/>
                  </a:cubicBezTo>
                  <a:cubicBezTo>
                    <a:pt x="80" y="7112"/>
                    <a:pt x="20" y="7252"/>
                    <a:pt x="0" y="7351"/>
                  </a:cubicBezTo>
                  <a:cubicBezTo>
                    <a:pt x="0" y="7431"/>
                    <a:pt x="0" y="7490"/>
                    <a:pt x="20" y="7570"/>
                  </a:cubicBezTo>
                  <a:cubicBezTo>
                    <a:pt x="77" y="7641"/>
                    <a:pt x="134" y="7702"/>
                    <a:pt x="205" y="7702"/>
                  </a:cubicBezTo>
                  <a:cubicBezTo>
                    <a:pt x="233" y="7702"/>
                    <a:pt x="264" y="7692"/>
                    <a:pt x="298" y="7669"/>
                  </a:cubicBezTo>
                  <a:cubicBezTo>
                    <a:pt x="1094" y="6874"/>
                    <a:pt x="1770" y="5998"/>
                    <a:pt x="2487" y="5163"/>
                  </a:cubicBezTo>
                  <a:cubicBezTo>
                    <a:pt x="2745" y="5103"/>
                    <a:pt x="2705" y="4805"/>
                    <a:pt x="2845" y="4725"/>
                  </a:cubicBezTo>
                  <a:lnTo>
                    <a:pt x="2865" y="4705"/>
                  </a:lnTo>
                  <a:cubicBezTo>
                    <a:pt x="2884" y="4626"/>
                    <a:pt x="2944" y="4586"/>
                    <a:pt x="3004" y="4566"/>
                  </a:cubicBezTo>
                  <a:lnTo>
                    <a:pt x="3044" y="4526"/>
                  </a:lnTo>
                  <a:cubicBezTo>
                    <a:pt x="3282" y="4367"/>
                    <a:pt x="3461" y="4128"/>
                    <a:pt x="3561" y="3870"/>
                  </a:cubicBezTo>
                  <a:cubicBezTo>
                    <a:pt x="3601" y="3810"/>
                    <a:pt x="3660" y="3731"/>
                    <a:pt x="3700" y="3671"/>
                  </a:cubicBezTo>
                  <a:cubicBezTo>
                    <a:pt x="3800" y="3591"/>
                    <a:pt x="3780" y="3412"/>
                    <a:pt x="3899" y="3333"/>
                  </a:cubicBezTo>
                  <a:cubicBezTo>
                    <a:pt x="3939" y="3273"/>
                    <a:pt x="3979" y="3213"/>
                    <a:pt x="4058" y="3174"/>
                  </a:cubicBezTo>
                  <a:cubicBezTo>
                    <a:pt x="4794" y="2398"/>
                    <a:pt x="5272" y="1403"/>
                    <a:pt x="6087" y="687"/>
                  </a:cubicBezTo>
                  <a:cubicBezTo>
                    <a:pt x="6266" y="528"/>
                    <a:pt x="6485" y="329"/>
                    <a:pt x="6465" y="31"/>
                  </a:cubicBezTo>
                  <a:cubicBezTo>
                    <a:pt x="6445" y="11"/>
                    <a:pt x="6420" y="1"/>
                    <a:pt x="6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5"/>
            <p:cNvSpPr/>
            <p:nvPr/>
          </p:nvSpPr>
          <p:spPr>
            <a:xfrm>
              <a:off x="5564775" y="1346625"/>
              <a:ext cx="17925" cy="16950"/>
            </a:xfrm>
            <a:custGeom>
              <a:avLst/>
              <a:gdLst/>
              <a:ahLst/>
              <a:cxnLst/>
              <a:rect l="l" t="t" r="r" b="b"/>
              <a:pathLst>
                <a:path w="717" h="678" extrusionOk="0">
                  <a:moveTo>
                    <a:pt x="518" y="1"/>
                  </a:moveTo>
                  <a:lnTo>
                    <a:pt x="518" y="1"/>
                  </a:lnTo>
                  <a:cubicBezTo>
                    <a:pt x="279" y="180"/>
                    <a:pt x="100" y="399"/>
                    <a:pt x="0" y="677"/>
                  </a:cubicBezTo>
                  <a:cubicBezTo>
                    <a:pt x="319" y="538"/>
                    <a:pt x="717" y="498"/>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5"/>
            <p:cNvSpPr/>
            <p:nvPr/>
          </p:nvSpPr>
          <p:spPr>
            <a:xfrm>
              <a:off x="5549850" y="1367525"/>
              <a:ext cx="9975" cy="14100"/>
            </a:xfrm>
            <a:custGeom>
              <a:avLst/>
              <a:gdLst/>
              <a:ahLst/>
              <a:cxnLst/>
              <a:rect l="l" t="t" r="r" b="b"/>
              <a:pathLst>
                <a:path w="399" h="564" extrusionOk="0">
                  <a:moveTo>
                    <a:pt x="398" y="0"/>
                  </a:moveTo>
                  <a:lnTo>
                    <a:pt x="398" y="0"/>
                  </a:lnTo>
                  <a:cubicBezTo>
                    <a:pt x="200" y="80"/>
                    <a:pt x="100" y="279"/>
                    <a:pt x="1" y="458"/>
                  </a:cubicBezTo>
                  <a:lnTo>
                    <a:pt x="80" y="537"/>
                  </a:lnTo>
                  <a:cubicBezTo>
                    <a:pt x="113" y="554"/>
                    <a:pt x="139" y="564"/>
                    <a:pt x="160" y="564"/>
                  </a:cubicBezTo>
                  <a:cubicBezTo>
                    <a:pt x="189" y="564"/>
                    <a:pt x="208" y="544"/>
                    <a:pt x="219" y="498"/>
                  </a:cubicBezTo>
                  <a:cubicBezTo>
                    <a:pt x="279" y="339"/>
                    <a:pt x="359" y="179"/>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5"/>
            <p:cNvSpPr/>
            <p:nvPr/>
          </p:nvSpPr>
          <p:spPr>
            <a:xfrm>
              <a:off x="5551850" y="1379950"/>
              <a:ext cx="7475" cy="7875"/>
            </a:xfrm>
            <a:custGeom>
              <a:avLst/>
              <a:gdLst/>
              <a:ahLst/>
              <a:cxnLst/>
              <a:rect l="l" t="t" r="r" b="b"/>
              <a:pathLst>
                <a:path w="299" h="315" extrusionOk="0">
                  <a:moveTo>
                    <a:pt x="139" y="1"/>
                  </a:moveTo>
                  <a:cubicBezTo>
                    <a:pt x="100" y="1"/>
                    <a:pt x="40" y="1"/>
                    <a:pt x="0" y="40"/>
                  </a:cubicBezTo>
                  <a:cubicBezTo>
                    <a:pt x="0" y="205"/>
                    <a:pt x="27" y="315"/>
                    <a:pt x="148" y="315"/>
                  </a:cubicBezTo>
                  <a:cubicBezTo>
                    <a:pt x="174" y="315"/>
                    <a:pt x="204" y="310"/>
                    <a:pt x="239" y="299"/>
                  </a:cubicBezTo>
                  <a:cubicBezTo>
                    <a:pt x="279" y="279"/>
                    <a:pt x="299" y="239"/>
                    <a:pt x="299" y="180"/>
                  </a:cubicBezTo>
                  <a:cubicBezTo>
                    <a:pt x="239" y="140"/>
                    <a:pt x="199" y="6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5"/>
            <p:cNvSpPr/>
            <p:nvPr/>
          </p:nvSpPr>
          <p:spPr>
            <a:xfrm>
              <a:off x="5646825" y="1246575"/>
              <a:ext cx="6500" cy="3100"/>
            </a:xfrm>
            <a:custGeom>
              <a:avLst/>
              <a:gdLst/>
              <a:ahLst/>
              <a:cxnLst/>
              <a:rect l="l" t="t" r="r" b="b"/>
              <a:pathLst>
                <a:path w="260" h="124" extrusionOk="0">
                  <a:moveTo>
                    <a:pt x="161" y="1"/>
                  </a:moveTo>
                  <a:cubicBezTo>
                    <a:pt x="87" y="1"/>
                    <a:pt x="44" y="52"/>
                    <a:pt x="1" y="124"/>
                  </a:cubicBezTo>
                  <a:lnTo>
                    <a:pt x="160" y="124"/>
                  </a:lnTo>
                  <a:lnTo>
                    <a:pt x="259" y="24"/>
                  </a:lnTo>
                  <a:cubicBezTo>
                    <a:pt x="221" y="8"/>
                    <a:pt x="189" y="1"/>
                    <a:pt x="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5"/>
            <p:cNvSpPr/>
            <p:nvPr/>
          </p:nvSpPr>
          <p:spPr>
            <a:xfrm>
              <a:off x="5581175" y="1332700"/>
              <a:ext cx="5500" cy="8500"/>
            </a:xfrm>
            <a:custGeom>
              <a:avLst/>
              <a:gdLst/>
              <a:ahLst/>
              <a:cxnLst/>
              <a:rect l="l" t="t" r="r" b="b"/>
              <a:pathLst>
                <a:path w="220" h="340" extrusionOk="0">
                  <a:moveTo>
                    <a:pt x="200" y="1"/>
                  </a:moveTo>
                  <a:lnTo>
                    <a:pt x="200" y="1"/>
                  </a:lnTo>
                  <a:cubicBezTo>
                    <a:pt x="61" y="80"/>
                    <a:pt x="1" y="180"/>
                    <a:pt x="1" y="339"/>
                  </a:cubicBezTo>
                  <a:cubicBezTo>
                    <a:pt x="140" y="279"/>
                    <a:pt x="220" y="16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5"/>
            <p:cNvSpPr/>
            <p:nvPr/>
          </p:nvSpPr>
          <p:spPr>
            <a:xfrm>
              <a:off x="5638875" y="1251650"/>
              <a:ext cx="3500" cy="3000"/>
            </a:xfrm>
            <a:custGeom>
              <a:avLst/>
              <a:gdLst/>
              <a:ahLst/>
              <a:cxnLst/>
              <a:rect l="l" t="t" r="r" b="b"/>
              <a:pathLst>
                <a:path w="140" h="120" extrusionOk="0">
                  <a:moveTo>
                    <a:pt x="140" y="0"/>
                  </a:moveTo>
                  <a:cubicBezTo>
                    <a:pt x="100" y="0"/>
                    <a:pt x="40" y="0"/>
                    <a:pt x="0" y="20"/>
                  </a:cubicBezTo>
                  <a:lnTo>
                    <a:pt x="0" y="120"/>
                  </a:lnTo>
                  <a:cubicBezTo>
                    <a:pt x="40" y="60"/>
                    <a:pt x="100" y="4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5"/>
            <p:cNvSpPr/>
            <p:nvPr/>
          </p:nvSpPr>
          <p:spPr>
            <a:xfrm>
              <a:off x="5560300" y="1363550"/>
              <a:ext cx="4000" cy="3500"/>
            </a:xfrm>
            <a:custGeom>
              <a:avLst/>
              <a:gdLst/>
              <a:ahLst/>
              <a:cxnLst/>
              <a:rect l="l" t="t" r="r" b="b"/>
              <a:pathLst>
                <a:path w="160" h="140" extrusionOk="0">
                  <a:moveTo>
                    <a:pt x="159" y="0"/>
                  </a:moveTo>
                  <a:cubicBezTo>
                    <a:pt x="80" y="0"/>
                    <a:pt x="40" y="60"/>
                    <a:pt x="0" y="139"/>
                  </a:cubicBezTo>
                  <a:lnTo>
                    <a:pt x="1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5"/>
            <p:cNvSpPr/>
            <p:nvPr/>
          </p:nvSpPr>
          <p:spPr>
            <a:xfrm>
              <a:off x="5586650" y="1328725"/>
              <a:ext cx="3500" cy="4000"/>
            </a:xfrm>
            <a:custGeom>
              <a:avLst/>
              <a:gdLst/>
              <a:ahLst/>
              <a:cxnLst/>
              <a:rect l="l" t="t" r="r" b="b"/>
              <a:pathLst>
                <a:path w="140" h="160" extrusionOk="0">
                  <a:moveTo>
                    <a:pt x="140" y="1"/>
                  </a:moveTo>
                  <a:lnTo>
                    <a:pt x="140" y="1"/>
                  </a:lnTo>
                  <a:cubicBezTo>
                    <a:pt x="40" y="21"/>
                    <a:pt x="1" y="60"/>
                    <a:pt x="1" y="160"/>
                  </a:cubicBezTo>
                  <a:cubicBezTo>
                    <a:pt x="40" y="100"/>
                    <a:pt x="100" y="4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5"/>
            <p:cNvSpPr/>
            <p:nvPr/>
          </p:nvSpPr>
          <p:spPr>
            <a:xfrm>
              <a:off x="5233050" y="2031450"/>
              <a:ext cx="4025" cy="4500"/>
            </a:xfrm>
            <a:custGeom>
              <a:avLst/>
              <a:gdLst/>
              <a:ahLst/>
              <a:cxnLst/>
              <a:rect l="l" t="t" r="r" b="b"/>
              <a:pathLst>
                <a:path w="161" h="180" extrusionOk="0">
                  <a:moveTo>
                    <a:pt x="21" y="0"/>
                  </a:moveTo>
                  <a:lnTo>
                    <a:pt x="21" y="0"/>
                  </a:lnTo>
                  <a:cubicBezTo>
                    <a:pt x="1" y="80"/>
                    <a:pt x="21" y="139"/>
                    <a:pt x="41" y="179"/>
                  </a:cubicBezTo>
                  <a:cubicBezTo>
                    <a:pt x="160" y="100"/>
                    <a:pt x="140" y="6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5"/>
            <p:cNvSpPr/>
            <p:nvPr/>
          </p:nvSpPr>
          <p:spPr>
            <a:xfrm>
              <a:off x="4890900" y="1466800"/>
              <a:ext cx="26400" cy="5425"/>
            </a:xfrm>
            <a:custGeom>
              <a:avLst/>
              <a:gdLst/>
              <a:ahLst/>
              <a:cxnLst/>
              <a:rect l="l" t="t" r="r" b="b"/>
              <a:pathLst>
                <a:path w="1056" h="217" extrusionOk="0">
                  <a:moveTo>
                    <a:pt x="570" y="0"/>
                  </a:moveTo>
                  <a:cubicBezTo>
                    <a:pt x="436" y="0"/>
                    <a:pt x="298" y="20"/>
                    <a:pt x="162" y="20"/>
                  </a:cubicBezTo>
                  <a:cubicBezTo>
                    <a:pt x="108" y="20"/>
                    <a:pt x="54" y="17"/>
                    <a:pt x="1" y="8"/>
                  </a:cubicBezTo>
                  <a:lnTo>
                    <a:pt x="1" y="8"/>
                  </a:lnTo>
                  <a:cubicBezTo>
                    <a:pt x="120" y="207"/>
                    <a:pt x="359" y="167"/>
                    <a:pt x="518" y="187"/>
                  </a:cubicBezTo>
                  <a:cubicBezTo>
                    <a:pt x="548" y="207"/>
                    <a:pt x="583" y="217"/>
                    <a:pt x="615" y="217"/>
                  </a:cubicBezTo>
                  <a:cubicBezTo>
                    <a:pt x="647" y="217"/>
                    <a:pt x="677" y="207"/>
                    <a:pt x="697" y="187"/>
                  </a:cubicBezTo>
                  <a:lnTo>
                    <a:pt x="1055" y="187"/>
                  </a:lnTo>
                  <a:cubicBezTo>
                    <a:pt x="911" y="34"/>
                    <a:pt x="745"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5"/>
            <p:cNvSpPr/>
            <p:nvPr/>
          </p:nvSpPr>
          <p:spPr>
            <a:xfrm>
              <a:off x="5025675" y="1488875"/>
              <a:ext cx="13450" cy="9025"/>
            </a:xfrm>
            <a:custGeom>
              <a:avLst/>
              <a:gdLst/>
              <a:ahLst/>
              <a:cxnLst/>
              <a:rect l="l" t="t" r="r" b="b"/>
              <a:pathLst>
                <a:path w="538" h="361" extrusionOk="0">
                  <a:moveTo>
                    <a:pt x="40" y="0"/>
                  </a:moveTo>
                  <a:cubicBezTo>
                    <a:pt x="1" y="60"/>
                    <a:pt x="1" y="100"/>
                    <a:pt x="1" y="179"/>
                  </a:cubicBezTo>
                  <a:cubicBezTo>
                    <a:pt x="146" y="270"/>
                    <a:pt x="308" y="361"/>
                    <a:pt x="486" y="361"/>
                  </a:cubicBezTo>
                  <a:cubicBezTo>
                    <a:pt x="503" y="361"/>
                    <a:pt x="520" y="360"/>
                    <a:pt x="538" y="358"/>
                  </a:cubicBezTo>
                  <a:cubicBezTo>
                    <a:pt x="538" y="0"/>
                    <a:pt x="279" y="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5"/>
            <p:cNvSpPr/>
            <p:nvPr/>
          </p:nvSpPr>
          <p:spPr>
            <a:xfrm>
              <a:off x="4947600" y="1475950"/>
              <a:ext cx="12950" cy="3750"/>
            </a:xfrm>
            <a:custGeom>
              <a:avLst/>
              <a:gdLst/>
              <a:ahLst/>
              <a:cxnLst/>
              <a:rect l="l" t="t" r="r" b="b"/>
              <a:pathLst>
                <a:path w="518" h="150" extrusionOk="0">
                  <a:moveTo>
                    <a:pt x="1" y="0"/>
                  </a:moveTo>
                  <a:cubicBezTo>
                    <a:pt x="90" y="99"/>
                    <a:pt x="175" y="149"/>
                    <a:pt x="259" y="149"/>
                  </a:cubicBezTo>
                  <a:cubicBezTo>
                    <a:pt x="344" y="149"/>
                    <a:pt x="428" y="99"/>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5"/>
            <p:cNvSpPr/>
            <p:nvPr/>
          </p:nvSpPr>
          <p:spPr>
            <a:xfrm>
              <a:off x="4968000" y="1478575"/>
              <a:ext cx="9950" cy="5850"/>
            </a:xfrm>
            <a:custGeom>
              <a:avLst/>
              <a:gdLst/>
              <a:ahLst/>
              <a:cxnLst/>
              <a:rect l="l" t="t" r="r" b="b"/>
              <a:pathLst>
                <a:path w="398" h="234" extrusionOk="0">
                  <a:moveTo>
                    <a:pt x="256" y="1"/>
                  </a:moveTo>
                  <a:cubicBezTo>
                    <a:pt x="197" y="1"/>
                    <a:pt x="127" y="32"/>
                    <a:pt x="60" y="74"/>
                  </a:cubicBezTo>
                  <a:cubicBezTo>
                    <a:pt x="60" y="74"/>
                    <a:pt x="20" y="74"/>
                    <a:pt x="0" y="114"/>
                  </a:cubicBezTo>
                  <a:cubicBezTo>
                    <a:pt x="0" y="174"/>
                    <a:pt x="0" y="193"/>
                    <a:pt x="60" y="233"/>
                  </a:cubicBezTo>
                  <a:lnTo>
                    <a:pt x="398" y="233"/>
                  </a:lnTo>
                  <a:cubicBezTo>
                    <a:pt x="398" y="60"/>
                    <a:pt x="338"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5"/>
            <p:cNvSpPr/>
            <p:nvPr/>
          </p:nvSpPr>
          <p:spPr>
            <a:xfrm>
              <a:off x="5004300" y="1484750"/>
              <a:ext cx="5500" cy="4150"/>
            </a:xfrm>
            <a:custGeom>
              <a:avLst/>
              <a:gdLst/>
              <a:ahLst/>
              <a:cxnLst/>
              <a:rect l="l" t="t" r="r" b="b"/>
              <a:pathLst>
                <a:path w="220" h="166" extrusionOk="0">
                  <a:moveTo>
                    <a:pt x="122" y="1"/>
                  </a:moveTo>
                  <a:cubicBezTo>
                    <a:pt x="64" y="1"/>
                    <a:pt x="28" y="64"/>
                    <a:pt x="0" y="145"/>
                  </a:cubicBezTo>
                  <a:cubicBezTo>
                    <a:pt x="40" y="165"/>
                    <a:pt x="100" y="165"/>
                    <a:pt x="140" y="165"/>
                  </a:cubicBezTo>
                  <a:cubicBezTo>
                    <a:pt x="159" y="125"/>
                    <a:pt x="219" y="46"/>
                    <a:pt x="219" y="46"/>
                  </a:cubicBezTo>
                  <a:cubicBezTo>
                    <a:pt x="181" y="14"/>
                    <a:pt x="150" y="1"/>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5"/>
            <p:cNvSpPr/>
            <p:nvPr/>
          </p:nvSpPr>
          <p:spPr>
            <a:xfrm>
              <a:off x="4933175" y="1471950"/>
              <a:ext cx="9975" cy="4000"/>
            </a:xfrm>
            <a:custGeom>
              <a:avLst/>
              <a:gdLst/>
              <a:ahLst/>
              <a:cxnLst/>
              <a:rect l="l" t="t" r="r" b="b"/>
              <a:pathLst>
                <a:path w="399" h="160" extrusionOk="0">
                  <a:moveTo>
                    <a:pt x="60" y="1"/>
                  </a:moveTo>
                  <a:cubicBezTo>
                    <a:pt x="60" y="1"/>
                    <a:pt x="21" y="1"/>
                    <a:pt x="1" y="61"/>
                  </a:cubicBezTo>
                  <a:cubicBezTo>
                    <a:pt x="1" y="80"/>
                    <a:pt x="1" y="140"/>
                    <a:pt x="60" y="160"/>
                  </a:cubicBezTo>
                  <a:lnTo>
                    <a:pt x="399" y="160"/>
                  </a:lnTo>
                  <a:cubicBezTo>
                    <a:pt x="319" y="41"/>
                    <a:pt x="200"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5"/>
            <p:cNvSpPr/>
            <p:nvPr/>
          </p:nvSpPr>
          <p:spPr>
            <a:xfrm>
              <a:off x="4930200" y="1471575"/>
              <a:ext cx="4500" cy="4375"/>
            </a:xfrm>
            <a:custGeom>
              <a:avLst/>
              <a:gdLst/>
              <a:ahLst/>
              <a:cxnLst/>
              <a:rect l="l" t="t" r="r" b="b"/>
              <a:pathLst>
                <a:path w="180" h="175" extrusionOk="0">
                  <a:moveTo>
                    <a:pt x="82" y="1"/>
                  </a:moveTo>
                  <a:cubicBezTo>
                    <a:pt x="50" y="1"/>
                    <a:pt x="20" y="6"/>
                    <a:pt x="0" y="16"/>
                  </a:cubicBezTo>
                  <a:cubicBezTo>
                    <a:pt x="40" y="76"/>
                    <a:pt x="120" y="115"/>
                    <a:pt x="179" y="175"/>
                  </a:cubicBezTo>
                  <a:lnTo>
                    <a:pt x="179" y="16"/>
                  </a:lnTo>
                  <a:cubicBezTo>
                    <a:pt x="150" y="6"/>
                    <a:pt x="115"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5"/>
            <p:cNvSpPr/>
            <p:nvPr/>
          </p:nvSpPr>
          <p:spPr>
            <a:xfrm>
              <a:off x="4903825" y="1471450"/>
              <a:ext cx="4525" cy="2100"/>
            </a:xfrm>
            <a:custGeom>
              <a:avLst/>
              <a:gdLst/>
              <a:ahLst/>
              <a:cxnLst/>
              <a:rect l="l" t="t" r="r" b="b"/>
              <a:pathLst>
                <a:path w="181" h="84" extrusionOk="0">
                  <a:moveTo>
                    <a:pt x="1" y="1"/>
                  </a:moveTo>
                  <a:cubicBezTo>
                    <a:pt x="43" y="53"/>
                    <a:pt x="79" y="83"/>
                    <a:pt x="109" y="83"/>
                  </a:cubicBezTo>
                  <a:cubicBezTo>
                    <a:pt x="138" y="83"/>
                    <a:pt x="161" y="58"/>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5"/>
            <p:cNvSpPr/>
            <p:nvPr/>
          </p:nvSpPr>
          <p:spPr>
            <a:xfrm>
              <a:off x="4965000" y="1480425"/>
              <a:ext cx="4500" cy="4000"/>
            </a:xfrm>
            <a:custGeom>
              <a:avLst/>
              <a:gdLst/>
              <a:ahLst/>
              <a:cxnLst/>
              <a:rect l="l" t="t" r="r" b="b"/>
              <a:pathLst>
                <a:path w="180" h="160" extrusionOk="0">
                  <a:moveTo>
                    <a:pt x="1" y="0"/>
                  </a:moveTo>
                  <a:cubicBezTo>
                    <a:pt x="80" y="40"/>
                    <a:pt x="120" y="119"/>
                    <a:pt x="180" y="159"/>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5"/>
            <p:cNvSpPr/>
            <p:nvPr/>
          </p:nvSpPr>
          <p:spPr>
            <a:xfrm>
              <a:off x="4886425" y="1463500"/>
              <a:ext cx="4500" cy="3500"/>
            </a:xfrm>
            <a:custGeom>
              <a:avLst/>
              <a:gdLst/>
              <a:ahLst/>
              <a:cxnLst/>
              <a:rect l="l" t="t" r="r" b="b"/>
              <a:pathLst>
                <a:path w="180" h="140" extrusionOk="0">
                  <a:moveTo>
                    <a:pt x="1" y="1"/>
                  </a:moveTo>
                  <a:cubicBezTo>
                    <a:pt x="60" y="40"/>
                    <a:pt x="140" y="100"/>
                    <a:pt x="180" y="140"/>
                  </a:cubicBezTo>
                  <a:cubicBezTo>
                    <a:pt x="160" y="8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5"/>
            <p:cNvSpPr/>
            <p:nvPr/>
          </p:nvSpPr>
          <p:spPr>
            <a:xfrm>
              <a:off x="5241025" y="1953375"/>
              <a:ext cx="5975" cy="17425"/>
            </a:xfrm>
            <a:custGeom>
              <a:avLst/>
              <a:gdLst/>
              <a:ahLst/>
              <a:cxnLst/>
              <a:rect l="l" t="t" r="r" b="b"/>
              <a:pathLst>
                <a:path w="239" h="697" extrusionOk="0">
                  <a:moveTo>
                    <a:pt x="239" y="0"/>
                  </a:moveTo>
                  <a:cubicBezTo>
                    <a:pt x="199" y="0"/>
                    <a:pt x="139" y="0"/>
                    <a:pt x="100" y="20"/>
                  </a:cubicBezTo>
                  <a:cubicBezTo>
                    <a:pt x="100" y="239"/>
                    <a:pt x="0" y="497"/>
                    <a:pt x="199" y="696"/>
                  </a:cubicBezTo>
                  <a:cubicBezTo>
                    <a:pt x="219" y="477"/>
                    <a:pt x="239" y="21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5"/>
            <p:cNvSpPr/>
            <p:nvPr/>
          </p:nvSpPr>
          <p:spPr>
            <a:xfrm>
              <a:off x="5238025" y="1941425"/>
              <a:ext cx="7500" cy="11975"/>
            </a:xfrm>
            <a:custGeom>
              <a:avLst/>
              <a:gdLst/>
              <a:ahLst/>
              <a:cxnLst/>
              <a:rect l="l" t="t" r="r" b="b"/>
              <a:pathLst>
                <a:path w="300" h="479" extrusionOk="0">
                  <a:moveTo>
                    <a:pt x="41" y="1"/>
                  </a:moveTo>
                  <a:cubicBezTo>
                    <a:pt x="41" y="180"/>
                    <a:pt x="1" y="379"/>
                    <a:pt x="200" y="478"/>
                  </a:cubicBezTo>
                  <a:cubicBezTo>
                    <a:pt x="160" y="299"/>
                    <a:pt x="299" y="100"/>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5"/>
            <p:cNvSpPr/>
            <p:nvPr/>
          </p:nvSpPr>
          <p:spPr>
            <a:xfrm>
              <a:off x="4718350" y="1436200"/>
              <a:ext cx="63675" cy="15000"/>
            </a:xfrm>
            <a:custGeom>
              <a:avLst/>
              <a:gdLst/>
              <a:ahLst/>
              <a:cxnLst/>
              <a:rect l="l" t="t" r="r" b="b"/>
              <a:pathLst>
                <a:path w="2547" h="600" extrusionOk="0">
                  <a:moveTo>
                    <a:pt x="420" y="1"/>
                  </a:moveTo>
                  <a:cubicBezTo>
                    <a:pt x="270" y="1"/>
                    <a:pt x="124" y="33"/>
                    <a:pt x="0" y="178"/>
                  </a:cubicBezTo>
                  <a:cubicBezTo>
                    <a:pt x="259" y="297"/>
                    <a:pt x="517" y="396"/>
                    <a:pt x="816" y="396"/>
                  </a:cubicBezTo>
                  <a:cubicBezTo>
                    <a:pt x="931" y="429"/>
                    <a:pt x="992" y="600"/>
                    <a:pt x="1134" y="600"/>
                  </a:cubicBezTo>
                  <a:cubicBezTo>
                    <a:pt x="1164" y="600"/>
                    <a:pt x="1196" y="592"/>
                    <a:pt x="1233" y="575"/>
                  </a:cubicBezTo>
                  <a:lnTo>
                    <a:pt x="1293" y="595"/>
                  </a:lnTo>
                  <a:lnTo>
                    <a:pt x="1333" y="575"/>
                  </a:lnTo>
                  <a:cubicBezTo>
                    <a:pt x="1464" y="484"/>
                    <a:pt x="1587" y="409"/>
                    <a:pt x="1724" y="409"/>
                  </a:cubicBezTo>
                  <a:cubicBezTo>
                    <a:pt x="1794" y="409"/>
                    <a:pt x="1868" y="429"/>
                    <a:pt x="1950" y="476"/>
                  </a:cubicBezTo>
                  <a:cubicBezTo>
                    <a:pt x="2036" y="519"/>
                    <a:pt x="2130" y="548"/>
                    <a:pt x="2222" y="548"/>
                  </a:cubicBezTo>
                  <a:cubicBezTo>
                    <a:pt x="2341" y="548"/>
                    <a:pt x="2456" y="500"/>
                    <a:pt x="2546" y="377"/>
                  </a:cubicBezTo>
                  <a:cubicBezTo>
                    <a:pt x="2152" y="323"/>
                    <a:pt x="1741" y="172"/>
                    <a:pt x="1329" y="172"/>
                  </a:cubicBezTo>
                  <a:cubicBezTo>
                    <a:pt x="1284" y="172"/>
                    <a:pt x="1239" y="174"/>
                    <a:pt x="1194" y="178"/>
                  </a:cubicBezTo>
                  <a:lnTo>
                    <a:pt x="1015" y="178"/>
                  </a:lnTo>
                  <a:cubicBezTo>
                    <a:pt x="955" y="118"/>
                    <a:pt x="895" y="78"/>
                    <a:pt x="836" y="18"/>
                  </a:cubicBezTo>
                  <a:cubicBezTo>
                    <a:pt x="815" y="20"/>
                    <a:pt x="795" y="21"/>
                    <a:pt x="775" y="21"/>
                  </a:cubicBezTo>
                  <a:cubicBezTo>
                    <a:pt x="659" y="21"/>
                    <a:pt x="538" y="1"/>
                    <a:pt x="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5"/>
            <p:cNvSpPr/>
            <p:nvPr/>
          </p:nvSpPr>
          <p:spPr>
            <a:xfrm>
              <a:off x="5447400" y="1456050"/>
              <a:ext cx="30875" cy="40300"/>
            </a:xfrm>
            <a:custGeom>
              <a:avLst/>
              <a:gdLst/>
              <a:ahLst/>
              <a:cxnLst/>
              <a:rect l="l" t="t" r="r" b="b"/>
              <a:pathLst>
                <a:path w="1235" h="1612" extrusionOk="0">
                  <a:moveTo>
                    <a:pt x="1035" y="0"/>
                  </a:moveTo>
                  <a:cubicBezTo>
                    <a:pt x="717" y="40"/>
                    <a:pt x="637" y="338"/>
                    <a:pt x="518" y="597"/>
                  </a:cubicBezTo>
                  <a:cubicBezTo>
                    <a:pt x="339" y="816"/>
                    <a:pt x="180" y="1075"/>
                    <a:pt x="1" y="1293"/>
                  </a:cubicBezTo>
                  <a:cubicBezTo>
                    <a:pt x="120" y="1373"/>
                    <a:pt x="140" y="1472"/>
                    <a:pt x="140" y="1612"/>
                  </a:cubicBezTo>
                  <a:cubicBezTo>
                    <a:pt x="399" y="1512"/>
                    <a:pt x="438" y="1214"/>
                    <a:pt x="677" y="1094"/>
                  </a:cubicBezTo>
                  <a:cubicBezTo>
                    <a:pt x="737" y="697"/>
                    <a:pt x="1214" y="518"/>
                    <a:pt x="1234" y="100"/>
                  </a:cubicBezTo>
                  <a:cubicBezTo>
                    <a:pt x="1194" y="4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5"/>
            <p:cNvSpPr/>
            <p:nvPr/>
          </p:nvSpPr>
          <p:spPr>
            <a:xfrm>
              <a:off x="5447400" y="1496825"/>
              <a:ext cx="3025" cy="5000"/>
            </a:xfrm>
            <a:custGeom>
              <a:avLst/>
              <a:gdLst/>
              <a:ahLst/>
              <a:cxnLst/>
              <a:rect l="l" t="t" r="r" b="b"/>
              <a:pathLst>
                <a:path w="121" h="200" extrusionOk="0">
                  <a:moveTo>
                    <a:pt x="120" y="0"/>
                  </a:moveTo>
                  <a:cubicBezTo>
                    <a:pt x="80" y="80"/>
                    <a:pt x="21" y="140"/>
                    <a:pt x="1" y="199"/>
                  </a:cubicBezTo>
                  <a:cubicBezTo>
                    <a:pt x="40" y="140"/>
                    <a:pt x="100" y="8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5"/>
            <p:cNvSpPr/>
            <p:nvPr/>
          </p:nvSpPr>
          <p:spPr>
            <a:xfrm>
              <a:off x="5175875" y="1853400"/>
              <a:ext cx="7475" cy="13450"/>
            </a:xfrm>
            <a:custGeom>
              <a:avLst/>
              <a:gdLst/>
              <a:ahLst/>
              <a:cxnLst/>
              <a:rect l="l" t="t" r="r" b="b"/>
              <a:pathLst>
                <a:path w="299" h="538" extrusionOk="0">
                  <a:moveTo>
                    <a:pt x="60" y="1"/>
                  </a:moveTo>
                  <a:cubicBezTo>
                    <a:pt x="140" y="160"/>
                    <a:pt x="0" y="359"/>
                    <a:pt x="159" y="538"/>
                  </a:cubicBezTo>
                  <a:cubicBezTo>
                    <a:pt x="299" y="319"/>
                    <a:pt x="219" y="14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5"/>
            <p:cNvSpPr/>
            <p:nvPr/>
          </p:nvSpPr>
          <p:spPr>
            <a:xfrm>
              <a:off x="5181850" y="1827050"/>
              <a:ext cx="2000" cy="2000"/>
            </a:xfrm>
            <a:custGeom>
              <a:avLst/>
              <a:gdLst/>
              <a:ahLst/>
              <a:cxnLst/>
              <a:rect l="l" t="t" r="r" b="b"/>
              <a:pathLst>
                <a:path w="80" h="80" extrusionOk="0">
                  <a:moveTo>
                    <a:pt x="0" y="0"/>
                  </a:moveTo>
                  <a:lnTo>
                    <a:pt x="80" y="8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5"/>
            <p:cNvSpPr/>
            <p:nvPr/>
          </p:nvSpPr>
          <p:spPr>
            <a:xfrm>
              <a:off x="4738225" y="1446100"/>
              <a:ext cx="10475" cy="6575"/>
            </a:xfrm>
            <a:custGeom>
              <a:avLst/>
              <a:gdLst/>
              <a:ahLst/>
              <a:cxnLst/>
              <a:rect l="l" t="t" r="r" b="b"/>
              <a:pathLst>
                <a:path w="419" h="263" extrusionOk="0">
                  <a:moveTo>
                    <a:pt x="1" y="0"/>
                  </a:moveTo>
                  <a:lnTo>
                    <a:pt x="1" y="0"/>
                  </a:lnTo>
                  <a:cubicBezTo>
                    <a:pt x="43" y="126"/>
                    <a:pt x="104" y="262"/>
                    <a:pt x="228" y="262"/>
                  </a:cubicBezTo>
                  <a:cubicBezTo>
                    <a:pt x="279" y="262"/>
                    <a:pt x="342" y="238"/>
                    <a:pt x="418" y="179"/>
                  </a:cubicBezTo>
                  <a:cubicBezTo>
                    <a:pt x="299" y="120"/>
                    <a:pt x="14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5"/>
            <p:cNvSpPr/>
            <p:nvPr/>
          </p:nvSpPr>
          <p:spPr>
            <a:xfrm>
              <a:off x="5286775" y="1753950"/>
              <a:ext cx="4000" cy="14425"/>
            </a:xfrm>
            <a:custGeom>
              <a:avLst/>
              <a:gdLst/>
              <a:ahLst/>
              <a:cxnLst/>
              <a:rect l="l" t="t" r="r" b="b"/>
              <a:pathLst>
                <a:path w="160" h="577" extrusionOk="0">
                  <a:moveTo>
                    <a:pt x="140" y="0"/>
                  </a:moveTo>
                  <a:cubicBezTo>
                    <a:pt x="80" y="0"/>
                    <a:pt x="40" y="0"/>
                    <a:pt x="0" y="20"/>
                  </a:cubicBezTo>
                  <a:lnTo>
                    <a:pt x="0" y="517"/>
                  </a:lnTo>
                  <a:cubicBezTo>
                    <a:pt x="30" y="557"/>
                    <a:pt x="55" y="577"/>
                    <a:pt x="80" y="577"/>
                  </a:cubicBezTo>
                  <a:cubicBezTo>
                    <a:pt x="105" y="577"/>
                    <a:pt x="130" y="557"/>
                    <a:pt x="160" y="517"/>
                  </a:cubicBezTo>
                  <a:cubicBezTo>
                    <a:pt x="160" y="338"/>
                    <a:pt x="140" y="159"/>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5"/>
            <p:cNvSpPr/>
            <p:nvPr/>
          </p:nvSpPr>
          <p:spPr>
            <a:xfrm>
              <a:off x="5286775" y="1766375"/>
              <a:ext cx="5000" cy="5000"/>
            </a:xfrm>
            <a:custGeom>
              <a:avLst/>
              <a:gdLst/>
              <a:ahLst/>
              <a:cxnLst/>
              <a:rect l="l" t="t" r="r" b="b"/>
              <a:pathLst>
                <a:path w="200" h="200" extrusionOk="0">
                  <a:moveTo>
                    <a:pt x="0" y="0"/>
                  </a:moveTo>
                  <a:cubicBezTo>
                    <a:pt x="60" y="60"/>
                    <a:pt x="100" y="140"/>
                    <a:pt x="160" y="199"/>
                  </a:cubicBezTo>
                  <a:lnTo>
                    <a:pt x="179" y="159"/>
                  </a:lnTo>
                  <a:cubicBezTo>
                    <a:pt x="179" y="159"/>
                    <a:pt x="199" y="159"/>
                    <a:pt x="199" y="120"/>
                  </a:cubicBezTo>
                  <a:cubicBezTo>
                    <a:pt x="199" y="60"/>
                    <a:pt x="199" y="40"/>
                    <a:pt x="160" y="0"/>
                  </a:cubicBezTo>
                  <a:cubicBezTo>
                    <a:pt x="140" y="7"/>
                    <a:pt x="122" y="9"/>
                    <a:pt x="105" y="9"/>
                  </a:cubicBezTo>
                  <a:cubicBezTo>
                    <a:pt x="71" y="9"/>
                    <a:pt x="4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5"/>
            <p:cNvSpPr/>
            <p:nvPr/>
          </p:nvSpPr>
          <p:spPr>
            <a:xfrm>
              <a:off x="5186800" y="1796200"/>
              <a:ext cx="4025" cy="6500"/>
            </a:xfrm>
            <a:custGeom>
              <a:avLst/>
              <a:gdLst/>
              <a:ahLst/>
              <a:cxnLst/>
              <a:rect l="l" t="t" r="r" b="b"/>
              <a:pathLst>
                <a:path w="161" h="260" extrusionOk="0">
                  <a:moveTo>
                    <a:pt x="81" y="1"/>
                  </a:moveTo>
                  <a:cubicBezTo>
                    <a:pt x="61" y="41"/>
                    <a:pt x="1" y="61"/>
                    <a:pt x="1" y="120"/>
                  </a:cubicBezTo>
                  <a:cubicBezTo>
                    <a:pt x="1" y="160"/>
                    <a:pt x="61" y="220"/>
                    <a:pt x="81" y="260"/>
                  </a:cubicBezTo>
                  <a:cubicBezTo>
                    <a:pt x="100" y="240"/>
                    <a:pt x="160" y="180"/>
                    <a:pt x="160" y="140"/>
                  </a:cubicBezTo>
                  <a:cubicBezTo>
                    <a:pt x="160" y="100"/>
                    <a:pt x="100" y="4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5"/>
            <p:cNvSpPr/>
            <p:nvPr/>
          </p:nvSpPr>
          <p:spPr>
            <a:xfrm>
              <a:off x="5238525" y="2092600"/>
              <a:ext cx="5000" cy="13475"/>
            </a:xfrm>
            <a:custGeom>
              <a:avLst/>
              <a:gdLst/>
              <a:ahLst/>
              <a:cxnLst/>
              <a:rect l="l" t="t" r="r" b="b"/>
              <a:pathLst>
                <a:path w="200" h="539" extrusionOk="0">
                  <a:moveTo>
                    <a:pt x="1" y="1"/>
                  </a:moveTo>
                  <a:cubicBezTo>
                    <a:pt x="1" y="200"/>
                    <a:pt x="1" y="379"/>
                    <a:pt x="140" y="538"/>
                  </a:cubicBezTo>
                  <a:cubicBezTo>
                    <a:pt x="200" y="339"/>
                    <a:pt x="200" y="1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5"/>
            <p:cNvSpPr/>
            <p:nvPr/>
          </p:nvSpPr>
          <p:spPr>
            <a:xfrm>
              <a:off x="5299200" y="1745475"/>
              <a:ext cx="6000" cy="2525"/>
            </a:xfrm>
            <a:custGeom>
              <a:avLst/>
              <a:gdLst/>
              <a:ahLst/>
              <a:cxnLst/>
              <a:rect l="l" t="t" r="r" b="b"/>
              <a:pathLst>
                <a:path w="240" h="101" extrusionOk="0">
                  <a:moveTo>
                    <a:pt x="239" y="1"/>
                  </a:moveTo>
                  <a:cubicBezTo>
                    <a:pt x="160" y="41"/>
                    <a:pt x="80" y="80"/>
                    <a:pt x="1" y="100"/>
                  </a:cubicBezTo>
                  <a:cubicBezTo>
                    <a:pt x="80" y="8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5"/>
            <p:cNvSpPr/>
            <p:nvPr/>
          </p:nvSpPr>
          <p:spPr>
            <a:xfrm>
              <a:off x="5592125" y="1250150"/>
              <a:ext cx="24400" cy="21925"/>
            </a:xfrm>
            <a:custGeom>
              <a:avLst/>
              <a:gdLst/>
              <a:ahLst/>
              <a:cxnLst/>
              <a:rect l="l" t="t" r="r" b="b"/>
              <a:pathLst>
                <a:path w="976" h="877" extrusionOk="0">
                  <a:moveTo>
                    <a:pt x="975" y="1"/>
                  </a:moveTo>
                  <a:cubicBezTo>
                    <a:pt x="816" y="1"/>
                    <a:pt x="697" y="21"/>
                    <a:pt x="577" y="21"/>
                  </a:cubicBezTo>
                  <a:cubicBezTo>
                    <a:pt x="319" y="100"/>
                    <a:pt x="299" y="399"/>
                    <a:pt x="120" y="518"/>
                  </a:cubicBezTo>
                  <a:cubicBezTo>
                    <a:pt x="0" y="597"/>
                    <a:pt x="20" y="717"/>
                    <a:pt x="80" y="856"/>
                  </a:cubicBezTo>
                  <a:cubicBezTo>
                    <a:pt x="144" y="870"/>
                    <a:pt x="202" y="877"/>
                    <a:pt x="256" y="877"/>
                  </a:cubicBezTo>
                  <a:cubicBezTo>
                    <a:pt x="651" y="877"/>
                    <a:pt x="780" y="515"/>
                    <a:pt x="955" y="200"/>
                  </a:cubicBezTo>
                  <a:cubicBezTo>
                    <a:pt x="955" y="120"/>
                    <a:pt x="975" y="80"/>
                    <a:pt x="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5"/>
            <p:cNvSpPr/>
            <p:nvPr/>
          </p:nvSpPr>
          <p:spPr>
            <a:xfrm>
              <a:off x="5616500" y="1227775"/>
              <a:ext cx="4500" cy="9475"/>
            </a:xfrm>
            <a:custGeom>
              <a:avLst/>
              <a:gdLst/>
              <a:ahLst/>
              <a:cxnLst/>
              <a:rect l="l" t="t" r="r" b="b"/>
              <a:pathLst>
                <a:path w="180" h="379" extrusionOk="0">
                  <a:moveTo>
                    <a:pt x="139" y="1"/>
                  </a:moveTo>
                  <a:lnTo>
                    <a:pt x="139" y="1"/>
                  </a:lnTo>
                  <a:cubicBezTo>
                    <a:pt x="20" y="100"/>
                    <a:pt x="0" y="219"/>
                    <a:pt x="20" y="378"/>
                  </a:cubicBezTo>
                  <a:cubicBezTo>
                    <a:pt x="120" y="279"/>
                    <a:pt x="179" y="16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5"/>
            <p:cNvSpPr/>
            <p:nvPr/>
          </p:nvSpPr>
          <p:spPr>
            <a:xfrm>
              <a:off x="5575725" y="1255125"/>
              <a:ext cx="43275" cy="48275"/>
            </a:xfrm>
            <a:custGeom>
              <a:avLst/>
              <a:gdLst/>
              <a:ahLst/>
              <a:cxnLst/>
              <a:rect l="l" t="t" r="r" b="b"/>
              <a:pathLst>
                <a:path w="1731" h="1931" extrusionOk="0">
                  <a:moveTo>
                    <a:pt x="1611" y="1"/>
                  </a:moveTo>
                  <a:cubicBezTo>
                    <a:pt x="1333" y="219"/>
                    <a:pt x="1034" y="458"/>
                    <a:pt x="756" y="677"/>
                  </a:cubicBezTo>
                  <a:cubicBezTo>
                    <a:pt x="736" y="677"/>
                    <a:pt x="676" y="697"/>
                    <a:pt x="656" y="717"/>
                  </a:cubicBezTo>
                  <a:cubicBezTo>
                    <a:pt x="438" y="995"/>
                    <a:pt x="159" y="1214"/>
                    <a:pt x="0" y="1552"/>
                  </a:cubicBezTo>
                  <a:cubicBezTo>
                    <a:pt x="0" y="1711"/>
                    <a:pt x="99" y="1851"/>
                    <a:pt x="259" y="1910"/>
                  </a:cubicBezTo>
                  <a:cubicBezTo>
                    <a:pt x="300" y="1924"/>
                    <a:pt x="339" y="1931"/>
                    <a:pt x="375" y="1931"/>
                  </a:cubicBezTo>
                  <a:cubicBezTo>
                    <a:pt x="493" y="1931"/>
                    <a:pt x="585" y="1863"/>
                    <a:pt x="676" y="1771"/>
                  </a:cubicBezTo>
                  <a:cubicBezTo>
                    <a:pt x="1034" y="1294"/>
                    <a:pt x="1432" y="876"/>
                    <a:pt x="1731" y="359"/>
                  </a:cubicBezTo>
                  <a:cubicBezTo>
                    <a:pt x="1731" y="279"/>
                    <a:pt x="1671" y="200"/>
                    <a:pt x="1631" y="160"/>
                  </a:cubicBezTo>
                  <a:cubicBezTo>
                    <a:pt x="1631" y="100"/>
                    <a:pt x="1631" y="60"/>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5"/>
            <p:cNvSpPr/>
            <p:nvPr/>
          </p:nvSpPr>
          <p:spPr>
            <a:xfrm>
              <a:off x="5619475" y="1253575"/>
              <a:ext cx="16450" cy="10525"/>
            </a:xfrm>
            <a:custGeom>
              <a:avLst/>
              <a:gdLst/>
              <a:ahLst/>
              <a:cxnLst/>
              <a:rect l="l" t="t" r="r" b="b"/>
              <a:pathLst>
                <a:path w="658" h="421" extrusionOk="0">
                  <a:moveTo>
                    <a:pt x="490" y="1"/>
                  </a:moveTo>
                  <a:cubicBezTo>
                    <a:pt x="310" y="1"/>
                    <a:pt x="142" y="24"/>
                    <a:pt x="20" y="222"/>
                  </a:cubicBezTo>
                  <a:cubicBezTo>
                    <a:pt x="1" y="281"/>
                    <a:pt x="20" y="361"/>
                    <a:pt x="80" y="421"/>
                  </a:cubicBezTo>
                  <a:cubicBezTo>
                    <a:pt x="120" y="421"/>
                    <a:pt x="200" y="421"/>
                    <a:pt x="279" y="381"/>
                  </a:cubicBezTo>
                  <a:cubicBezTo>
                    <a:pt x="319" y="381"/>
                    <a:pt x="379" y="361"/>
                    <a:pt x="398" y="321"/>
                  </a:cubicBezTo>
                  <a:cubicBezTo>
                    <a:pt x="458" y="281"/>
                    <a:pt x="498" y="262"/>
                    <a:pt x="558" y="142"/>
                  </a:cubicBezTo>
                  <a:lnTo>
                    <a:pt x="617" y="162"/>
                  </a:lnTo>
                  <a:cubicBezTo>
                    <a:pt x="617" y="102"/>
                    <a:pt x="657" y="63"/>
                    <a:pt x="657" y="3"/>
                  </a:cubicBezTo>
                  <a:cubicBezTo>
                    <a:pt x="601" y="3"/>
                    <a:pt x="545" y="1"/>
                    <a:pt x="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5"/>
            <p:cNvSpPr/>
            <p:nvPr/>
          </p:nvSpPr>
          <p:spPr>
            <a:xfrm>
              <a:off x="5616500" y="1258100"/>
              <a:ext cx="3500" cy="5700"/>
            </a:xfrm>
            <a:custGeom>
              <a:avLst/>
              <a:gdLst/>
              <a:ahLst/>
              <a:cxnLst/>
              <a:rect l="l" t="t" r="r" b="b"/>
              <a:pathLst>
                <a:path w="140" h="228" extrusionOk="0">
                  <a:moveTo>
                    <a:pt x="0" y="1"/>
                  </a:moveTo>
                  <a:lnTo>
                    <a:pt x="0" y="160"/>
                  </a:lnTo>
                  <a:cubicBezTo>
                    <a:pt x="19" y="207"/>
                    <a:pt x="38" y="227"/>
                    <a:pt x="57" y="227"/>
                  </a:cubicBezTo>
                  <a:cubicBezTo>
                    <a:pt x="78" y="227"/>
                    <a:pt x="99" y="202"/>
                    <a:pt x="120" y="160"/>
                  </a:cubicBezTo>
                  <a:cubicBezTo>
                    <a:pt x="120" y="140"/>
                    <a:pt x="139" y="81"/>
                    <a:pt x="139" y="61"/>
                  </a:cubicBezTo>
                  <a:cubicBezTo>
                    <a:pt x="100" y="61"/>
                    <a:pt x="4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5"/>
            <p:cNvSpPr/>
            <p:nvPr/>
          </p:nvSpPr>
          <p:spPr>
            <a:xfrm>
              <a:off x="5634400" y="1255125"/>
              <a:ext cx="4000" cy="4000"/>
            </a:xfrm>
            <a:custGeom>
              <a:avLst/>
              <a:gdLst/>
              <a:ahLst/>
              <a:cxnLst/>
              <a:rect l="l" t="t" r="r" b="b"/>
              <a:pathLst>
                <a:path w="160" h="160" extrusionOk="0">
                  <a:moveTo>
                    <a:pt x="20" y="1"/>
                  </a:moveTo>
                  <a:cubicBezTo>
                    <a:pt x="20" y="40"/>
                    <a:pt x="0" y="100"/>
                    <a:pt x="0" y="160"/>
                  </a:cubicBezTo>
                  <a:lnTo>
                    <a:pt x="160" y="1"/>
                  </a:lnTo>
                  <a:lnTo>
                    <a:pt x="160" y="1"/>
                  </a:lnTo>
                  <a:cubicBezTo>
                    <a:pt x="140" y="7"/>
                    <a:pt x="124" y="9"/>
                    <a:pt x="110" y="9"/>
                  </a:cubicBezTo>
                  <a:cubicBezTo>
                    <a:pt x="82" y="9"/>
                    <a:pt x="60" y="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5"/>
            <p:cNvSpPr/>
            <p:nvPr/>
          </p:nvSpPr>
          <p:spPr>
            <a:xfrm>
              <a:off x="5541525" y="1254625"/>
              <a:ext cx="28250" cy="34700"/>
            </a:xfrm>
            <a:custGeom>
              <a:avLst/>
              <a:gdLst/>
              <a:ahLst/>
              <a:cxnLst/>
              <a:rect l="l" t="t" r="r" b="b"/>
              <a:pathLst>
                <a:path w="1130" h="1388" extrusionOk="0">
                  <a:moveTo>
                    <a:pt x="1090" y="1"/>
                  </a:moveTo>
                  <a:cubicBezTo>
                    <a:pt x="652" y="339"/>
                    <a:pt x="314" y="777"/>
                    <a:pt x="15" y="1214"/>
                  </a:cubicBezTo>
                  <a:cubicBezTo>
                    <a:pt x="0" y="1336"/>
                    <a:pt x="31" y="1388"/>
                    <a:pt x="118" y="1388"/>
                  </a:cubicBezTo>
                  <a:cubicBezTo>
                    <a:pt x="145" y="1388"/>
                    <a:pt x="177" y="1383"/>
                    <a:pt x="214" y="1373"/>
                  </a:cubicBezTo>
                  <a:cubicBezTo>
                    <a:pt x="513" y="1015"/>
                    <a:pt x="831" y="697"/>
                    <a:pt x="1129" y="339"/>
                  </a:cubicBezTo>
                  <a:cubicBezTo>
                    <a:pt x="1109" y="299"/>
                    <a:pt x="1109" y="220"/>
                    <a:pt x="1090" y="200"/>
                  </a:cubicBezTo>
                  <a:lnTo>
                    <a:pt x="10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5"/>
            <p:cNvSpPr/>
            <p:nvPr/>
          </p:nvSpPr>
          <p:spPr>
            <a:xfrm>
              <a:off x="5549725" y="1275525"/>
              <a:ext cx="25025" cy="35250"/>
            </a:xfrm>
            <a:custGeom>
              <a:avLst/>
              <a:gdLst/>
              <a:ahLst/>
              <a:cxnLst/>
              <a:rect l="l" t="t" r="r" b="b"/>
              <a:pathLst>
                <a:path w="1001" h="1410" extrusionOk="0">
                  <a:moveTo>
                    <a:pt x="762" y="0"/>
                  </a:moveTo>
                  <a:cubicBezTo>
                    <a:pt x="423" y="299"/>
                    <a:pt x="304" y="736"/>
                    <a:pt x="65" y="1055"/>
                  </a:cubicBezTo>
                  <a:cubicBezTo>
                    <a:pt x="0" y="1298"/>
                    <a:pt x="81" y="1409"/>
                    <a:pt x="276" y="1409"/>
                  </a:cubicBezTo>
                  <a:cubicBezTo>
                    <a:pt x="319" y="1409"/>
                    <a:pt x="369" y="1404"/>
                    <a:pt x="423" y="1393"/>
                  </a:cubicBezTo>
                  <a:cubicBezTo>
                    <a:pt x="503" y="1353"/>
                    <a:pt x="582" y="1273"/>
                    <a:pt x="622" y="1174"/>
                  </a:cubicBezTo>
                  <a:cubicBezTo>
                    <a:pt x="662" y="1134"/>
                    <a:pt x="702" y="1055"/>
                    <a:pt x="722" y="995"/>
                  </a:cubicBezTo>
                  <a:cubicBezTo>
                    <a:pt x="781" y="935"/>
                    <a:pt x="821" y="836"/>
                    <a:pt x="881" y="756"/>
                  </a:cubicBezTo>
                  <a:cubicBezTo>
                    <a:pt x="921" y="677"/>
                    <a:pt x="980" y="597"/>
                    <a:pt x="1000" y="498"/>
                  </a:cubicBezTo>
                  <a:cubicBezTo>
                    <a:pt x="1000" y="438"/>
                    <a:pt x="960" y="378"/>
                    <a:pt x="901" y="358"/>
                  </a:cubicBezTo>
                  <a:cubicBezTo>
                    <a:pt x="781" y="259"/>
                    <a:pt x="762" y="139"/>
                    <a:pt x="7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5"/>
            <p:cNvSpPr/>
            <p:nvPr/>
          </p:nvSpPr>
          <p:spPr>
            <a:xfrm>
              <a:off x="5571725" y="1258100"/>
              <a:ext cx="23400" cy="32375"/>
            </a:xfrm>
            <a:custGeom>
              <a:avLst/>
              <a:gdLst/>
              <a:ahLst/>
              <a:cxnLst/>
              <a:rect l="l" t="t" r="r" b="b"/>
              <a:pathLst>
                <a:path w="936" h="1295" extrusionOk="0">
                  <a:moveTo>
                    <a:pt x="717" y="1"/>
                  </a:moveTo>
                  <a:cubicBezTo>
                    <a:pt x="458" y="359"/>
                    <a:pt x="240" y="697"/>
                    <a:pt x="1" y="1055"/>
                  </a:cubicBezTo>
                  <a:cubicBezTo>
                    <a:pt x="21" y="1095"/>
                    <a:pt x="21" y="1175"/>
                    <a:pt x="21" y="1234"/>
                  </a:cubicBezTo>
                  <a:cubicBezTo>
                    <a:pt x="100" y="1274"/>
                    <a:pt x="140" y="1294"/>
                    <a:pt x="220" y="1294"/>
                  </a:cubicBezTo>
                  <a:cubicBezTo>
                    <a:pt x="498" y="1075"/>
                    <a:pt x="637" y="777"/>
                    <a:pt x="916" y="558"/>
                  </a:cubicBezTo>
                  <a:cubicBezTo>
                    <a:pt x="916" y="439"/>
                    <a:pt x="936" y="339"/>
                    <a:pt x="936" y="200"/>
                  </a:cubicBezTo>
                  <a:cubicBezTo>
                    <a:pt x="876" y="140"/>
                    <a:pt x="797" y="81"/>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5"/>
            <p:cNvSpPr/>
            <p:nvPr/>
          </p:nvSpPr>
          <p:spPr>
            <a:xfrm>
              <a:off x="5463325" y="1978225"/>
              <a:ext cx="4500" cy="5000"/>
            </a:xfrm>
            <a:custGeom>
              <a:avLst/>
              <a:gdLst/>
              <a:ahLst/>
              <a:cxnLst/>
              <a:rect l="l" t="t" r="r" b="b"/>
              <a:pathLst>
                <a:path w="180" h="200" extrusionOk="0">
                  <a:moveTo>
                    <a:pt x="179" y="1"/>
                  </a:moveTo>
                  <a:lnTo>
                    <a:pt x="179" y="1"/>
                  </a:lnTo>
                  <a:cubicBezTo>
                    <a:pt x="100" y="40"/>
                    <a:pt x="40" y="100"/>
                    <a:pt x="0" y="200"/>
                  </a:cubicBezTo>
                  <a:cubicBezTo>
                    <a:pt x="140" y="180"/>
                    <a:pt x="179" y="12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5"/>
            <p:cNvSpPr/>
            <p:nvPr/>
          </p:nvSpPr>
          <p:spPr>
            <a:xfrm>
              <a:off x="5395175" y="2018500"/>
              <a:ext cx="5000" cy="4500"/>
            </a:xfrm>
            <a:custGeom>
              <a:avLst/>
              <a:gdLst/>
              <a:ahLst/>
              <a:cxnLst/>
              <a:rect l="l" t="t" r="r" b="b"/>
              <a:pathLst>
                <a:path w="200" h="180" extrusionOk="0">
                  <a:moveTo>
                    <a:pt x="1" y="1"/>
                  </a:moveTo>
                  <a:cubicBezTo>
                    <a:pt x="1" y="61"/>
                    <a:pt x="1" y="120"/>
                    <a:pt x="21" y="180"/>
                  </a:cubicBezTo>
                  <a:cubicBezTo>
                    <a:pt x="100" y="180"/>
                    <a:pt x="160" y="120"/>
                    <a:pt x="200" y="21"/>
                  </a:cubicBezTo>
                  <a:cubicBezTo>
                    <a:pt x="120" y="21"/>
                    <a:pt x="6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5"/>
            <p:cNvSpPr/>
            <p:nvPr/>
          </p:nvSpPr>
          <p:spPr>
            <a:xfrm>
              <a:off x="4666125" y="825450"/>
              <a:ext cx="82075" cy="44000"/>
            </a:xfrm>
            <a:custGeom>
              <a:avLst/>
              <a:gdLst/>
              <a:ahLst/>
              <a:cxnLst/>
              <a:rect l="l" t="t" r="r" b="b"/>
              <a:pathLst>
                <a:path w="3283" h="1760" extrusionOk="0">
                  <a:moveTo>
                    <a:pt x="299" y="0"/>
                  </a:moveTo>
                  <a:lnTo>
                    <a:pt x="0" y="299"/>
                  </a:lnTo>
                  <a:cubicBezTo>
                    <a:pt x="0" y="438"/>
                    <a:pt x="60" y="498"/>
                    <a:pt x="140" y="577"/>
                  </a:cubicBezTo>
                  <a:cubicBezTo>
                    <a:pt x="398" y="776"/>
                    <a:pt x="796" y="776"/>
                    <a:pt x="935" y="1114"/>
                  </a:cubicBezTo>
                  <a:cubicBezTo>
                    <a:pt x="1055" y="1373"/>
                    <a:pt x="1254" y="1472"/>
                    <a:pt x="1512" y="1472"/>
                  </a:cubicBezTo>
                  <a:cubicBezTo>
                    <a:pt x="1536" y="1471"/>
                    <a:pt x="1560" y="1470"/>
                    <a:pt x="1583" y="1470"/>
                  </a:cubicBezTo>
                  <a:cubicBezTo>
                    <a:pt x="1875" y="1470"/>
                    <a:pt x="2151" y="1579"/>
                    <a:pt x="2427" y="1671"/>
                  </a:cubicBezTo>
                  <a:cubicBezTo>
                    <a:pt x="2565" y="1717"/>
                    <a:pt x="2708" y="1759"/>
                    <a:pt x="2845" y="1759"/>
                  </a:cubicBezTo>
                  <a:cubicBezTo>
                    <a:pt x="3003" y="1759"/>
                    <a:pt x="3154" y="1703"/>
                    <a:pt x="3283" y="1532"/>
                  </a:cubicBezTo>
                  <a:cubicBezTo>
                    <a:pt x="2328" y="895"/>
                    <a:pt x="1313" y="478"/>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5"/>
            <p:cNvSpPr/>
            <p:nvPr/>
          </p:nvSpPr>
          <p:spPr>
            <a:xfrm>
              <a:off x="4784475" y="885125"/>
              <a:ext cx="76125" cy="41300"/>
            </a:xfrm>
            <a:custGeom>
              <a:avLst/>
              <a:gdLst/>
              <a:ahLst/>
              <a:cxnLst/>
              <a:rect l="l" t="t" r="r" b="b"/>
              <a:pathLst>
                <a:path w="3045" h="1652" extrusionOk="0">
                  <a:moveTo>
                    <a:pt x="259" y="0"/>
                  </a:moveTo>
                  <a:lnTo>
                    <a:pt x="259" y="0"/>
                  </a:lnTo>
                  <a:cubicBezTo>
                    <a:pt x="1" y="657"/>
                    <a:pt x="876" y="577"/>
                    <a:pt x="936" y="1015"/>
                  </a:cubicBezTo>
                  <a:cubicBezTo>
                    <a:pt x="1373" y="1373"/>
                    <a:pt x="1930" y="1592"/>
                    <a:pt x="2487" y="1652"/>
                  </a:cubicBezTo>
                  <a:cubicBezTo>
                    <a:pt x="2686" y="1632"/>
                    <a:pt x="2925" y="1572"/>
                    <a:pt x="3044" y="1373"/>
                  </a:cubicBezTo>
                  <a:cubicBezTo>
                    <a:pt x="3044" y="1353"/>
                    <a:pt x="3024" y="1293"/>
                    <a:pt x="3024" y="1254"/>
                  </a:cubicBezTo>
                  <a:cubicBezTo>
                    <a:pt x="2746" y="1134"/>
                    <a:pt x="2448" y="995"/>
                    <a:pt x="2149" y="876"/>
                  </a:cubicBezTo>
                  <a:cubicBezTo>
                    <a:pt x="1493" y="597"/>
                    <a:pt x="936" y="179"/>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5"/>
            <p:cNvSpPr/>
            <p:nvPr/>
          </p:nvSpPr>
          <p:spPr>
            <a:xfrm>
              <a:off x="4750675" y="873400"/>
              <a:ext cx="62675" cy="48050"/>
            </a:xfrm>
            <a:custGeom>
              <a:avLst/>
              <a:gdLst/>
              <a:ahLst/>
              <a:cxnLst/>
              <a:rect l="l" t="t" r="r" b="b"/>
              <a:pathLst>
                <a:path w="2507" h="1922" extrusionOk="0">
                  <a:moveTo>
                    <a:pt x="319" y="1"/>
                  </a:moveTo>
                  <a:cubicBezTo>
                    <a:pt x="235" y="1"/>
                    <a:pt x="149" y="20"/>
                    <a:pt x="60" y="72"/>
                  </a:cubicBezTo>
                  <a:cubicBezTo>
                    <a:pt x="20" y="151"/>
                    <a:pt x="0" y="231"/>
                    <a:pt x="20" y="310"/>
                  </a:cubicBezTo>
                  <a:cubicBezTo>
                    <a:pt x="100" y="370"/>
                    <a:pt x="159" y="450"/>
                    <a:pt x="259" y="489"/>
                  </a:cubicBezTo>
                  <a:cubicBezTo>
                    <a:pt x="318" y="549"/>
                    <a:pt x="398" y="569"/>
                    <a:pt x="438" y="609"/>
                  </a:cubicBezTo>
                  <a:cubicBezTo>
                    <a:pt x="497" y="629"/>
                    <a:pt x="537" y="668"/>
                    <a:pt x="597" y="708"/>
                  </a:cubicBezTo>
                  <a:cubicBezTo>
                    <a:pt x="637" y="748"/>
                    <a:pt x="657" y="808"/>
                    <a:pt x="657" y="847"/>
                  </a:cubicBezTo>
                  <a:cubicBezTo>
                    <a:pt x="657" y="947"/>
                    <a:pt x="637" y="1026"/>
                    <a:pt x="617" y="1126"/>
                  </a:cubicBezTo>
                  <a:cubicBezTo>
                    <a:pt x="597" y="1225"/>
                    <a:pt x="597" y="1345"/>
                    <a:pt x="597" y="1444"/>
                  </a:cubicBezTo>
                  <a:cubicBezTo>
                    <a:pt x="617" y="1643"/>
                    <a:pt x="637" y="1842"/>
                    <a:pt x="855" y="1922"/>
                  </a:cubicBezTo>
                  <a:cubicBezTo>
                    <a:pt x="935" y="1902"/>
                    <a:pt x="995" y="1862"/>
                    <a:pt x="1034" y="1802"/>
                  </a:cubicBezTo>
                  <a:cubicBezTo>
                    <a:pt x="1114" y="1643"/>
                    <a:pt x="1134" y="1464"/>
                    <a:pt x="1194" y="1325"/>
                  </a:cubicBezTo>
                  <a:cubicBezTo>
                    <a:pt x="1213" y="1265"/>
                    <a:pt x="1253" y="1225"/>
                    <a:pt x="1293" y="1166"/>
                  </a:cubicBezTo>
                  <a:cubicBezTo>
                    <a:pt x="1333" y="1146"/>
                    <a:pt x="1393" y="1126"/>
                    <a:pt x="1432" y="1126"/>
                  </a:cubicBezTo>
                  <a:cubicBezTo>
                    <a:pt x="1492" y="1146"/>
                    <a:pt x="1532" y="1146"/>
                    <a:pt x="1591" y="1166"/>
                  </a:cubicBezTo>
                  <a:lnTo>
                    <a:pt x="1731" y="1245"/>
                  </a:lnTo>
                  <a:cubicBezTo>
                    <a:pt x="1751" y="1265"/>
                    <a:pt x="1790" y="1265"/>
                    <a:pt x="1810" y="1305"/>
                  </a:cubicBezTo>
                  <a:cubicBezTo>
                    <a:pt x="1830" y="1305"/>
                    <a:pt x="1850" y="1325"/>
                    <a:pt x="1890" y="1325"/>
                  </a:cubicBezTo>
                  <a:cubicBezTo>
                    <a:pt x="1950" y="1345"/>
                    <a:pt x="2029" y="1404"/>
                    <a:pt x="2129" y="1424"/>
                  </a:cubicBezTo>
                  <a:cubicBezTo>
                    <a:pt x="2208" y="1424"/>
                    <a:pt x="2248" y="1424"/>
                    <a:pt x="2308" y="1365"/>
                  </a:cubicBezTo>
                  <a:cubicBezTo>
                    <a:pt x="2507" y="1126"/>
                    <a:pt x="2248" y="1066"/>
                    <a:pt x="2129" y="987"/>
                  </a:cubicBezTo>
                  <a:cubicBezTo>
                    <a:pt x="1930" y="847"/>
                    <a:pt x="1631" y="828"/>
                    <a:pt x="1631" y="469"/>
                  </a:cubicBezTo>
                  <a:cubicBezTo>
                    <a:pt x="1532" y="370"/>
                    <a:pt x="1353" y="410"/>
                    <a:pt x="1253" y="290"/>
                  </a:cubicBezTo>
                  <a:cubicBezTo>
                    <a:pt x="1233" y="271"/>
                    <a:pt x="1194" y="271"/>
                    <a:pt x="1134" y="271"/>
                  </a:cubicBezTo>
                  <a:cubicBezTo>
                    <a:pt x="995" y="191"/>
                    <a:pt x="836" y="251"/>
                    <a:pt x="736" y="91"/>
                  </a:cubicBezTo>
                  <a:cubicBezTo>
                    <a:pt x="599" y="54"/>
                    <a:pt x="462"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5"/>
            <p:cNvSpPr/>
            <p:nvPr/>
          </p:nvSpPr>
          <p:spPr>
            <a:xfrm>
              <a:off x="4704425" y="855675"/>
              <a:ext cx="65150" cy="24350"/>
            </a:xfrm>
            <a:custGeom>
              <a:avLst/>
              <a:gdLst/>
              <a:ahLst/>
              <a:cxnLst/>
              <a:rect l="l" t="t" r="r" b="b"/>
              <a:pathLst>
                <a:path w="2606" h="974" extrusionOk="0">
                  <a:moveTo>
                    <a:pt x="297" y="0"/>
                  </a:moveTo>
                  <a:cubicBezTo>
                    <a:pt x="199" y="0"/>
                    <a:pt x="99" y="38"/>
                    <a:pt x="0" y="144"/>
                  </a:cubicBezTo>
                  <a:cubicBezTo>
                    <a:pt x="422" y="706"/>
                    <a:pt x="967" y="974"/>
                    <a:pt x="1637" y="974"/>
                  </a:cubicBezTo>
                  <a:cubicBezTo>
                    <a:pt x="1726" y="974"/>
                    <a:pt x="1817" y="969"/>
                    <a:pt x="1910" y="960"/>
                  </a:cubicBezTo>
                  <a:cubicBezTo>
                    <a:pt x="2025" y="844"/>
                    <a:pt x="2167" y="829"/>
                    <a:pt x="2309" y="829"/>
                  </a:cubicBezTo>
                  <a:cubicBezTo>
                    <a:pt x="2359" y="829"/>
                    <a:pt x="2408" y="831"/>
                    <a:pt x="2457" y="831"/>
                  </a:cubicBezTo>
                  <a:cubicBezTo>
                    <a:pt x="2508" y="831"/>
                    <a:pt x="2559" y="829"/>
                    <a:pt x="2606" y="820"/>
                  </a:cubicBezTo>
                  <a:cubicBezTo>
                    <a:pt x="2367" y="582"/>
                    <a:pt x="2049" y="462"/>
                    <a:pt x="1751" y="283"/>
                  </a:cubicBezTo>
                  <a:cubicBezTo>
                    <a:pt x="1630" y="323"/>
                    <a:pt x="1513" y="344"/>
                    <a:pt x="1396" y="344"/>
                  </a:cubicBezTo>
                  <a:cubicBezTo>
                    <a:pt x="1221" y="344"/>
                    <a:pt x="1045" y="299"/>
                    <a:pt x="855" y="204"/>
                  </a:cubicBezTo>
                  <a:cubicBezTo>
                    <a:pt x="683" y="151"/>
                    <a:pt x="493" y="0"/>
                    <a:pt x="2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5"/>
            <p:cNvSpPr/>
            <p:nvPr/>
          </p:nvSpPr>
          <p:spPr>
            <a:xfrm>
              <a:off x="4733750" y="832400"/>
              <a:ext cx="22400" cy="14450"/>
            </a:xfrm>
            <a:custGeom>
              <a:avLst/>
              <a:gdLst/>
              <a:ahLst/>
              <a:cxnLst/>
              <a:rect l="l" t="t" r="r" b="b"/>
              <a:pathLst>
                <a:path w="896" h="578" extrusionOk="0">
                  <a:moveTo>
                    <a:pt x="220" y="1"/>
                  </a:moveTo>
                  <a:lnTo>
                    <a:pt x="180" y="80"/>
                  </a:lnTo>
                  <a:cubicBezTo>
                    <a:pt x="100" y="80"/>
                    <a:pt x="21" y="120"/>
                    <a:pt x="1" y="200"/>
                  </a:cubicBezTo>
                  <a:cubicBezTo>
                    <a:pt x="239" y="319"/>
                    <a:pt x="478" y="458"/>
                    <a:pt x="697" y="578"/>
                  </a:cubicBezTo>
                  <a:lnTo>
                    <a:pt x="896" y="379"/>
                  </a:lnTo>
                  <a:lnTo>
                    <a:pt x="2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5"/>
            <p:cNvSpPr/>
            <p:nvPr/>
          </p:nvSpPr>
          <p:spPr>
            <a:xfrm>
              <a:off x="4730775" y="833475"/>
              <a:ext cx="7975" cy="3925"/>
            </a:xfrm>
            <a:custGeom>
              <a:avLst/>
              <a:gdLst/>
              <a:ahLst/>
              <a:cxnLst/>
              <a:rect l="l" t="t" r="r" b="b"/>
              <a:pathLst>
                <a:path w="319" h="157" extrusionOk="0">
                  <a:moveTo>
                    <a:pt x="179" y="1"/>
                  </a:moveTo>
                  <a:cubicBezTo>
                    <a:pt x="105" y="1"/>
                    <a:pt x="37" y="38"/>
                    <a:pt x="0" y="137"/>
                  </a:cubicBezTo>
                  <a:lnTo>
                    <a:pt x="60" y="157"/>
                  </a:lnTo>
                  <a:lnTo>
                    <a:pt x="140" y="157"/>
                  </a:lnTo>
                  <a:cubicBezTo>
                    <a:pt x="199" y="117"/>
                    <a:pt x="259" y="77"/>
                    <a:pt x="319" y="37"/>
                  </a:cubicBezTo>
                  <a:cubicBezTo>
                    <a:pt x="273" y="15"/>
                    <a:pt x="225"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5"/>
            <p:cNvSpPr/>
            <p:nvPr/>
          </p:nvSpPr>
          <p:spPr>
            <a:xfrm>
              <a:off x="4634800" y="807550"/>
              <a:ext cx="8975" cy="4500"/>
            </a:xfrm>
            <a:custGeom>
              <a:avLst/>
              <a:gdLst/>
              <a:ahLst/>
              <a:cxnLst/>
              <a:rect l="l" t="t" r="r" b="b"/>
              <a:pathLst>
                <a:path w="359" h="180" extrusionOk="0">
                  <a:moveTo>
                    <a:pt x="0" y="0"/>
                  </a:moveTo>
                  <a:cubicBezTo>
                    <a:pt x="80" y="120"/>
                    <a:pt x="199" y="179"/>
                    <a:pt x="358" y="179"/>
                  </a:cubicBezTo>
                  <a:cubicBezTo>
                    <a:pt x="358" y="120"/>
                    <a:pt x="358" y="80"/>
                    <a:pt x="318" y="20"/>
                  </a:cubicBezTo>
                  <a:cubicBezTo>
                    <a:pt x="21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5"/>
            <p:cNvSpPr/>
            <p:nvPr/>
          </p:nvSpPr>
          <p:spPr>
            <a:xfrm>
              <a:off x="4782000" y="881150"/>
              <a:ext cx="8975" cy="4125"/>
            </a:xfrm>
            <a:custGeom>
              <a:avLst/>
              <a:gdLst/>
              <a:ahLst/>
              <a:cxnLst/>
              <a:rect l="l" t="t" r="r" b="b"/>
              <a:pathLst>
                <a:path w="359" h="165" extrusionOk="0">
                  <a:moveTo>
                    <a:pt x="0" y="0"/>
                  </a:moveTo>
                  <a:cubicBezTo>
                    <a:pt x="67" y="118"/>
                    <a:pt x="162" y="164"/>
                    <a:pt x="286" y="164"/>
                  </a:cubicBezTo>
                  <a:cubicBezTo>
                    <a:pt x="309" y="164"/>
                    <a:pt x="333" y="163"/>
                    <a:pt x="358" y="159"/>
                  </a:cubicBezTo>
                  <a:cubicBezTo>
                    <a:pt x="27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5"/>
            <p:cNvSpPr/>
            <p:nvPr/>
          </p:nvSpPr>
          <p:spPr>
            <a:xfrm>
              <a:off x="4769550" y="876175"/>
              <a:ext cx="9975" cy="4525"/>
            </a:xfrm>
            <a:custGeom>
              <a:avLst/>
              <a:gdLst/>
              <a:ahLst/>
              <a:cxnLst/>
              <a:rect l="l" t="t" r="r" b="b"/>
              <a:pathLst>
                <a:path w="399" h="181" extrusionOk="0">
                  <a:moveTo>
                    <a:pt x="1" y="0"/>
                  </a:moveTo>
                  <a:cubicBezTo>
                    <a:pt x="70" y="138"/>
                    <a:pt x="148" y="180"/>
                    <a:pt x="249" y="180"/>
                  </a:cubicBezTo>
                  <a:cubicBezTo>
                    <a:pt x="294" y="180"/>
                    <a:pt x="343" y="172"/>
                    <a:pt x="399" y="160"/>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5"/>
            <p:cNvSpPr/>
            <p:nvPr/>
          </p:nvSpPr>
          <p:spPr>
            <a:xfrm>
              <a:off x="4506975" y="768250"/>
              <a:ext cx="27875" cy="87675"/>
            </a:xfrm>
            <a:custGeom>
              <a:avLst/>
              <a:gdLst/>
              <a:ahLst/>
              <a:cxnLst/>
              <a:rect l="l" t="t" r="r" b="b"/>
              <a:pathLst>
                <a:path w="1115" h="3507" extrusionOk="0">
                  <a:moveTo>
                    <a:pt x="757" y="1"/>
                  </a:moveTo>
                  <a:cubicBezTo>
                    <a:pt x="677" y="478"/>
                    <a:pt x="538" y="916"/>
                    <a:pt x="438" y="1393"/>
                  </a:cubicBezTo>
                  <a:cubicBezTo>
                    <a:pt x="279" y="2069"/>
                    <a:pt x="1" y="2746"/>
                    <a:pt x="80" y="3462"/>
                  </a:cubicBezTo>
                  <a:cubicBezTo>
                    <a:pt x="110" y="3492"/>
                    <a:pt x="135" y="3507"/>
                    <a:pt x="160" y="3507"/>
                  </a:cubicBezTo>
                  <a:cubicBezTo>
                    <a:pt x="185" y="3507"/>
                    <a:pt x="209" y="3492"/>
                    <a:pt x="239" y="3462"/>
                  </a:cubicBezTo>
                  <a:cubicBezTo>
                    <a:pt x="518" y="2428"/>
                    <a:pt x="816" y="1373"/>
                    <a:pt x="1115" y="339"/>
                  </a:cubicBezTo>
                  <a:cubicBezTo>
                    <a:pt x="995" y="200"/>
                    <a:pt x="856" y="100"/>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5"/>
            <p:cNvSpPr/>
            <p:nvPr/>
          </p:nvSpPr>
          <p:spPr>
            <a:xfrm>
              <a:off x="4499525" y="879350"/>
              <a:ext cx="10950" cy="28850"/>
            </a:xfrm>
            <a:custGeom>
              <a:avLst/>
              <a:gdLst/>
              <a:ahLst/>
              <a:cxnLst/>
              <a:rect l="l" t="t" r="r" b="b"/>
              <a:pathLst>
                <a:path w="438" h="1154" extrusionOk="0">
                  <a:moveTo>
                    <a:pt x="286" y="0"/>
                  </a:moveTo>
                  <a:cubicBezTo>
                    <a:pt x="252" y="0"/>
                    <a:pt x="220" y="30"/>
                    <a:pt x="199" y="92"/>
                  </a:cubicBezTo>
                  <a:cubicBezTo>
                    <a:pt x="40" y="371"/>
                    <a:pt x="20" y="669"/>
                    <a:pt x="0" y="967"/>
                  </a:cubicBezTo>
                  <a:cubicBezTo>
                    <a:pt x="37" y="1053"/>
                    <a:pt x="104" y="1154"/>
                    <a:pt x="178" y="1154"/>
                  </a:cubicBezTo>
                  <a:cubicBezTo>
                    <a:pt x="224" y="1154"/>
                    <a:pt x="273" y="1114"/>
                    <a:pt x="319" y="1007"/>
                  </a:cubicBezTo>
                  <a:cubicBezTo>
                    <a:pt x="438" y="709"/>
                    <a:pt x="378" y="391"/>
                    <a:pt x="378" y="72"/>
                  </a:cubicBezTo>
                  <a:cubicBezTo>
                    <a:pt x="350" y="25"/>
                    <a:pt x="317"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5"/>
            <p:cNvSpPr/>
            <p:nvPr/>
          </p:nvSpPr>
          <p:spPr>
            <a:xfrm>
              <a:off x="4502000" y="854300"/>
              <a:ext cx="10975" cy="26875"/>
            </a:xfrm>
            <a:custGeom>
              <a:avLst/>
              <a:gdLst/>
              <a:ahLst/>
              <a:cxnLst/>
              <a:rect l="l" t="t" r="r" b="b"/>
              <a:pathLst>
                <a:path w="439" h="1075" extrusionOk="0">
                  <a:moveTo>
                    <a:pt x="259" y="0"/>
                  </a:moveTo>
                  <a:cubicBezTo>
                    <a:pt x="1" y="318"/>
                    <a:pt x="120" y="716"/>
                    <a:pt x="100" y="1074"/>
                  </a:cubicBezTo>
                  <a:lnTo>
                    <a:pt x="279" y="1074"/>
                  </a:lnTo>
                  <a:cubicBezTo>
                    <a:pt x="319" y="875"/>
                    <a:pt x="279" y="676"/>
                    <a:pt x="438" y="517"/>
                  </a:cubicBezTo>
                  <a:cubicBezTo>
                    <a:pt x="418" y="338"/>
                    <a:pt x="418" y="17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5"/>
            <p:cNvSpPr/>
            <p:nvPr/>
          </p:nvSpPr>
          <p:spPr>
            <a:xfrm>
              <a:off x="4517925" y="766000"/>
              <a:ext cx="4000" cy="3275"/>
            </a:xfrm>
            <a:custGeom>
              <a:avLst/>
              <a:gdLst/>
              <a:ahLst/>
              <a:cxnLst/>
              <a:rect l="l" t="t" r="r" b="b"/>
              <a:pathLst>
                <a:path w="160" h="131" extrusionOk="0">
                  <a:moveTo>
                    <a:pt x="59" y="0"/>
                  </a:moveTo>
                  <a:cubicBezTo>
                    <a:pt x="21" y="0"/>
                    <a:pt x="0" y="48"/>
                    <a:pt x="0" y="130"/>
                  </a:cubicBezTo>
                  <a:cubicBezTo>
                    <a:pt x="80" y="91"/>
                    <a:pt x="120" y="71"/>
                    <a:pt x="159" y="71"/>
                  </a:cubicBezTo>
                  <a:cubicBezTo>
                    <a:pt x="119" y="22"/>
                    <a:pt x="85" y="0"/>
                    <a:pt x="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5"/>
            <p:cNvSpPr/>
            <p:nvPr/>
          </p:nvSpPr>
          <p:spPr>
            <a:xfrm>
              <a:off x="4914775" y="958225"/>
              <a:ext cx="15450" cy="8975"/>
            </a:xfrm>
            <a:custGeom>
              <a:avLst/>
              <a:gdLst/>
              <a:ahLst/>
              <a:cxnLst/>
              <a:rect l="l" t="t" r="r" b="b"/>
              <a:pathLst>
                <a:path w="618" h="359" extrusionOk="0">
                  <a:moveTo>
                    <a:pt x="259" y="1"/>
                  </a:moveTo>
                  <a:cubicBezTo>
                    <a:pt x="219" y="1"/>
                    <a:pt x="140" y="21"/>
                    <a:pt x="100" y="21"/>
                  </a:cubicBezTo>
                  <a:lnTo>
                    <a:pt x="21" y="100"/>
                  </a:lnTo>
                  <a:cubicBezTo>
                    <a:pt x="1" y="219"/>
                    <a:pt x="21" y="299"/>
                    <a:pt x="120" y="359"/>
                  </a:cubicBezTo>
                  <a:cubicBezTo>
                    <a:pt x="259" y="299"/>
                    <a:pt x="418" y="200"/>
                    <a:pt x="617" y="200"/>
                  </a:cubicBezTo>
                  <a:cubicBezTo>
                    <a:pt x="538" y="60"/>
                    <a:pt x="418" y="4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5"/>
            <p:cNvSpPr/>
            <p:nvPr/>
          </p:nvSpPr>
          <p:spPr>
            <a:xfrm>
              <a:off x="4619375" y="835900"/>
              <a:ext cx="19425" cy="71125"/>
            </a:xfrm>
            <a:custGeom>
              <a:avLst/>
              <a:gdLst/>
              <a:ahLst/>
              <a:cxnLst/>
              <a:rect l="l" t="t" r="r" b="b"/>
              <a:pathLst>
                <a:path w="777" h="2845" extrusionOk="0">
                  <a:moveTo>
                    <a:pt x="577" y="0"/>
                  </a:moveTo>
                  <a:cubicBezTo>
                    <a:pt x="378" y="378"/>
                    <a:pt x="239" y="756"/>
                    <a:pt x="219" y="1174"/>
                  </a:cubicBezTo>
                  <a:cubicBezTo>
                    <a:pt x="199" y="1313"/>
                    <a:pt x="179" y="1472"/>
                    <a:pt x="100" y="1611"/>
                  </a:cubicBezTo>
                  <a:cubicBezTo>
                    <a:pt x="80" y="1751"/>
                    <a:pt x="80" y="1910"/>
                    <a:pt x="40" y="2049"/>
                  </a:cubicBezTo>
                  <a:cubicBezTo>
                    <a:pt x="20" y="2208"/>
                    <a:pt x="0" y="2347"/>
                    <a:pt x="0" y="2526"/>
                  </a:cubicBezTo>
                  <a:cubicBezTo>
                    <a:pt x="0" y="2626"/>
                    <a:pt x="0" y="2705"/>
                    <a:pt x="20" y="2765"/>
                  </a:cubicBezTo>
                  <a:cubicBezTo>
                    <a:pt x="60" y="2818"/>
                    <a:pt x="100" y="2845"/>
                    <a:pt x="146" y="2845"/>
                  </a:cubicBezTo>
                  <a:cubicBezTo>
                    <a:pt x="168" y="2845"/>
                    <a:pt x="193" y="2838"/>
                    <a:pt x="219" y="2825"/>
                  </a:cubicBezTo>
                  <a:cubicBezTo>
                    <a:pt x="239" y="2626"/>
                    <a:pt x="279" y="2407"/>
                    <a:pt x="299" y="2208"/>
                  </a:cubicBezTo>
                  <a:cubicBezTo>
                    <a:pt x="339" y="2069"/>
                    <a:pt x="339" y="1930"/>
                    <a:pt x="418" y="1810"/>
                  </a:cubicBezTo>
                  <a:cubicBezTo>
                    <a:pt x="537" y="1333"/>
                    <a:pt x="637" y="855"/>
                    <a:pt x="776" y="378"/>
                  </a:cubicBezTo>
                  <a:cubicBezTo>
                    <a:pt x="617" y="318"/>
                    <a:pt x="617" y="159"/>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5"/>
            <p:cNvSpPr/>
            <p:nvPr/>
          </p:nvSpPr>
          <p:spPr>
            <a:xfrm>
              <a:off x="4559200" y="779650"/>
              <a:ext cx="36325" cy="24925"/>
            </a:xfrm>
            <a:custGeom>
              <a:avLst/>
              <a:gdLst/>
              <a:ahLst/>
              <a:cxnLst/>
              <a:rect l="l" t="t" r="r" b="b"/>
              <a:pathLst>
                <a:path w="1453" h="997" extrusionOk="0">
                  <a:moveTo>
                    <a:pt x="118" y="0"/>
                  </a:moveTo>
                  <a:cubicBezTo>
                    <a:pt x="95" y="0"/>
                    <a:pt x="71" y="7"/>
                    <a:pt x="40" y="22"/>
                  </a:cubicBezTo>
                  <a:cubicBezTo>
                    <a:pt x="40" y="22"/>
                    <a:pt x="20" y="42"/>
                    <a:pt x="20" y="102"/>
                  </a:cubicBezTo>
                  <a:cubicBezTo>
                    <a:pt x="0" y="141"/>
                    <a:pt x="20" y="181"/>
                    <a:pt x="60" y="221"/>
                  </a:cubicBezTo>
                  <a:cubicBezTo>
                    <a:pt x="159" y="281"/>
                    <a:pt x="299" y="340"/>
                    <a:pt x="398" y="420"/>
                  </a:cubicBezTo>
                  <a:cubicBezTo>
                    <a:pt x="458" y="480"/>
                    <a:pt x="518" y="500"/>
                    <a:pt x="597" y="539"/>
                  </a:cubicBezTo>
                  <a:cubicBezTo>
                    <a:pt x="856" y="698"/>
                    <a:pt x="1114" y="917"/>
                    <a:pt x="1433" y="997"/>
                  </a:cubicBezTo>
                  <a:cubicBezTo>
                    <a:pt x="1453" y="917"/>
                    <a:pt x="1453" y="818"/>
                    <a:pt x="1453" y="738"/>
                  </a:cubicBezTo>
                  <a:cubicBezTo>
                    <a:pt x="1393" y="698"/>
                    <a:pt x="1333" y="619"/>
                    <a:pt x="1293" y="579"/>
                  </a:cubicBezTo>
                  <a:cubicBezTo>
                    <a:pt x="1134" y="579"/>
                    <a:pt x="1015" y="539"/>
                    <a:pt x="935" y="400"/>
                  </a:cubicBezTo>
                  <a:cubicBezTo>
                    <a:pt x="896" y="320"/>
                    <a:pt x="836" y="281"/>
                    <a:pt x="756" y="221"/>
                  </a:cubicBezTo>
                  <a:cubicBezTo>
                    <a:pt x="597" y="181"/>
                    <a:pt x="418" y="102"/>
                    <a:pt x="239" y="42"/>
                  </a:cubicBezTo>
                  <a:cubicBezTo>
                    <a:pt x="190" y="17"/>
                    <a:pt x="156" y="0"/>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5"/>
            <p:cNvSpPr/>
            <p:nvPr/>
          </p:nvSpPr>
          <p:spPr>
            <a:xfrm>
              <a:off x="4651700" y="829350"/>
              <a:ext cx="18425" cy="17700"/>
            </a:xfrm>
            <a:custGeom>
              <a:avLst/>
              <a:gdLst/>
              <a:ahLst/>
              <a:cxnLst/>
              <a:rect l="l" t="t" r="r" b="b"/>
              <a:pathLst>
                <a:path w="737" h="708" extrusionOk="0">
                  <a:moveTo>
                    <a:pt x="213" y="1"/>
                  </a:moveTo>
                  <a:cubicBezTo>
                    <a:pt x="148" y="1"/>
                    <a:pt x="84" y="36"/>
                    <a:pt x="20" y="143"/>
                  </a:cubicBezTo>
                  <a:cubicBezTo>
                    <a:pt x="219" y="282"/>
                    <a:pt x="0" y="600"/>
                    <a:pt x="279" y="700"/>
                  </a:cubicBezTo>
                  <a:cubicBezTo>
                    <a:pt x="294" y="705"/>
                    <a:pt x="310" y="707"/>
                    <a:pt x="327" y="707"/>
                  </a:cubicBezTo>
                  <a:cubicBezTo>
                    <a:pt x="377" y="707"/>
                    <a:pt x="433" y="685"/>
                    <a:pt x="478" y="640"/>
                  </a:cubicBezTo>
                  <a:cubicBezTo>
                    <a:pt x="577" y="541"/>
                    <a:pt x="697" y="441"/>
                    <a:pt x="736" y="322"/>
                  </a:cubicBezTo>
                  <a:lnTo>
                    <a:pt x="577" y="143"/>
                  </a:lnTo>
                  <a:cubicBezTo>
                    <a:pt x="449" y="117"/>
                    <a:pt x="329" y="1"/>
                    <a:pt x="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5"/>
            <p:cNvSpPr/>
            <p:nvPr/>
          </p:nvSpPr>
          <p:spPr>
            <a:xfrm>
              <a:off x="4641000" y="823625"/>
              <a:ext cx="6750" cy="6325"/>
            </a:xfrm>
            <a:custGeom>
              <a:avLst/>
              <a:gdLst/>
              <a:ahLst/>
              <a:cxnLst/>
              <a:rect l="l" t="t" r="r" b="b"/>
              <a:pathLst>
                <a:path w="270" h="253" extrusionOk="0">
                  <a:moveTo>
                    <a:pt x="87" y="1"/>
                  </a:moveTo>
                  <a:cubicBezTo>
                    <a:pt x="40" y="1"/>
                    <a:pt x="0" y="43"/>
                    <a:pt x="31" y="73"/>
                  </a:cubicBezTo>
                  <a:cubicBezTo>
                    <a:pt x="50" y="133"/>
                    <a:pt x="130" y="213"/>
                    <a:pt x="170" y="252"/>
                  </a:cubicBezTo>
                  <a:lnTo>
                    <a:pt x="269" y="252"/>
                  </a:lnTo>
                  <a:cubicBezTo>
                    <a:pt x="249" y="133"/>
                    <a:pt x="190" y="34"/>
                    <a:pt x="130" y="14"/>
                  </a:cubicBezTo>
                  <a:cubicBezTo>
                    <a:pt x="116" y="4"/>
                    <a:pt x="101" y="1"/>
                    <a:pt x="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5"/>
            <p:cNvSpPr/>
            <p:nvPr/>
          </p:nvSpPr>
          <p:spPr>
            <a:xfrm>
              <a:off x="4578100" y="785175"/>
              <a:ext cx="4500" cy="4500"/>
            </a:xfrm>
            <a:custGeom>
              <a:avLst/>
              <a:gdLst/>
              <a:ahLst/>
              <a:cxnLst/>
              <a:rect l="l" t="t" r="r" b="b"/>
              <a:pathLst>
                <a:path w="180" h="180" extrusionOk="0">
                  <a:moveTo>
                    <a:pt x="0" y="0"/>
                  </a:moveTo>
                  <a:cubicBezTo>
                    <a:pt x="60" y="80"/>
                    <a:pt x="140" y="119"/>
                    <a:pt x="179" y="179"/>
                  </a:cubicBezTo>
                  <a:cubicBezTo>
                    <a:pt x="179" y="119"/>
                    <a:pt x="179" y="80"/>
                    <a:pt x="159" y="20"/>
                  </a:cubicBezTo>
                  <a:cubicBezTo>
                    <a:pt x="100" y="0"/>
                    <a:pt x="6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5"/>
            <p:cNvSpPr/>
            <p:nvPr/>
          </p:nvSpPr>
          <p:spPr>
            <a:xfrm>
              <a:off x="4591525" y="794125"/>
              <a:ext cx="4000" cy="4000"/>
            </a:xfrm>
            <a:custGeom>
              <a:avLst/>
              <a:gdLst/>
              <a:ahLst/>
              <a:cxnLst/>
              <a:rect l="l" t="t" r="r" b="b"/>
              <a:pathLst>
                <a:path w="160" h="160" extrusionOk="0">
                  <a:moveTo>
                    <a:pt x="0" y="0"/>
                  </a:moveTo>
                  <a:lnTo>
                    <a:pt x="160" y="159"/>
                  </a:lnTo>
                  <a:cubicBezTo>
                    <a:pt x="120" y="119"/>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5"/>
            <p:cNvSpPr/>
            <p:nvPr/>
          </p:nvSpPr>
          <p:spPr>
            <a:xfrm>
              <a:off x="4608925" y="811900"/>
              <a:ext cx="5000" cy="2750"/>
            </a:xfrm>
            <a:custGeom>
              <a:avLst/>
              <a:gdLst/>
              <a:ahLst/>
              <a:cxnLst/>
              <a:rect l="l" t="t" r="r" b="b"/>
              <a:pathLst>
                <a:path w="200" h="110" extrusionOk="0">
                  <a:moveTo>
                    <a:pt x="33" y="0"/>
                  </a:moveTo>
                  <a:cubicBezTo>
                    <a:pt x="22" y="0"/>
                    <a:pt x="11" y="2"/>
                    <a:pt x="1" y="5"/>
                  </a:cubicBezTo>
                  <a:cubicBezTo>
                    <a:pt x="34" y="71"/>
                    <a:pt x="80" y="110"/>
                    <a:pt x="152" y="110"/>
                  </a:cubicBezTo>
                  <a:cubicBezTo>
                    <a:pt x="167" y="110"/>
                    <a:pt x="182" y="108"/>
                    <a:pt x="200" y="105"/>
                  </a:cubicBezTo>
                  <a:cubicBezTo>
                    <a:pt x="150" y="39"/>
                    <a:pt x="87" y="0"/>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5"/>
            <p:cNvSpPr/>
            <p:nvPr/>
          </p:nvSpPr>
          <p:spPr>
            <a:xfrm>
              <a:off x="4599975" y="807550"/>
              <a:ext cx="5000" cy="3125"/>
            </a:xfrm>
            <a:custGeom>
              <a:avLst/>
              <a:gdLst/>
              <a:ahLst/>
              <a:cxnLst/>
              <a:rect l="l" t="t" r="r" b="b"/>
              <a:pathLst>
                <a:path w="200" h="125" extrusionOk="0">
                  <a:moveTo>
                    <a:pt x="1" y="0"/>
                  </a:moveTo>
                  <a:cubicBezTo>
                    <a:pt x="17" y="83"/>
                    <a:pt x="75" y="125"/>
                    <a:pt x="152" y="125"/>
                  </a:cubicBezTo>
                  <a:cubicBezTo>
                    <a:pt x="167" y="125"/>
                    <a:pt x="183" y="123"/>
                    <a:pt x="199" y="120"/>
                  </a:cubicBezTo>
                  <a:cubicBezTo>
                    <a:pt x="16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5"/>
            <p:cNvSpPr/>
            <p:nvPr/>
          </p:nvSpPr>
          <p:spPr>
            <a:xfrm>
              <a:off x="4544275" y="776700"/>
              <a:ext cx="10475" cy="3625"/>
            </a:xfrm>
            <a:custGeom>
              <a:avLst/>
              <a:gdLst/>
              <a:ahLst/>
              <a:cxnLst/>
              <a:rect l="l" t="t" r="r" b="b"/>
              <a:pathLst>
                <a:path w="419" h="145" extrusionOk="0">
                  <a:moveTo>
                    <a:pt x="1" y="1"/>
                  </a:moveTo>
                  <a:cubicBezTo>
                    <a:pt x="51" y="101"/>
                    <a:pt x="142" y="145"/>
                    <a:pt x="265" y="145"/>
                  </a:cubicBezTo>
                  <a:cubicBezTo>
                    <a:pt x="288" y="145"/>
                    <a:pt x="313" y="143"/>
                    <a:pt x="339" y="140"/>
                  </a:cubicBezTo>
                  <a:cubicBezTo>
                    <a:pt x="339" y="140"/>
                    <a:pt x="359" y="140"/>
                    <a:pt x="398" y="100"/>
                  </a:cubicBezTo>
                  <a:cubicBezTo>
                    <a:pt x="418" y="61"/>
                    <a:pt x="398" y="21"/>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5"/>
            <p:cNvSpPr/>
            <p:nvPr/>
          </p:nvSpPr>
          <p:spPr>
            <a:xfrm>
              <a:off x="4886925" y="938375"/>
              <a:ext cx="28875" cy="13900"/>
            </a:xfrm>
            <a:custGeom>
              <a:avLst/>
              <a:gdLst/>
              <a:ahLst/>
              <a:cxnLst/>
              <a:rect l="l" t="t" r="r" b="b"/>
              <a:pathLst>
                <a:path w="1155" h="556" extrusionOk="0">
                  <a:moveTo>
                    <a:pt x="258" y="0"/>
                  </a:moveTo>
                  <a:cubicBezTo>
                    <a:pt x="163" y="0"/>
                    <a:pt x="79" y="35"/>
                    <a:pt x="1" y="158"/>
                  </a:cubicBezTo>
                  <a:cubicBezTo>
                    <a:pt x="140" y="238"/>
                    <a:pt x="160" y="397"/>
                    <a:pt x="299" y="437"/>
                  </a:cubicBezTo>
                  <a:cubicBezTo>
                    <a:pt x="438" y="496"/>
                    <a:pt x="578" y="536"/>
                    <a:pt x="697" y="556"/>
                  </a:cubicBezTo>
                  <a:cubicBezTo>
                    <a:pt x="776" y="556"/>
                    <a:pt x="836" y="536"/>
                    <a:pt x="876" y="496"/>
                  </a:cubicBezTo>
                  <a:cubicBezTo>
                    <a:pt x="955" y="437"/>
                    <a:pt x="1095" y="516"/>
                    <a:pt x="1154" y="357"/>
                  </a:cubicBezTo>
                  <a:cubicBezTo>
                    <a:pt x="1055" y="317"/>
                    <a:pt x="936" y="238"/>
                    <a:pt x="836" y="198"/>
                  </a:cubicBezTo>
                  <a:cubicBezTo>
                    <a:pt x="717" y="118"/>
                    <a:pt x="578" y="59"/>
                    <a:pt x="498" y="39"/>
                  </a:cubicBezTo>
                  <a:cubicBezTo>
                    <a:pt x="411" y="21"/>
                    <a:pt x="33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5"/>
            <p:cNvSpPr/>
            <p:nvPr/>
          </p:nvSpPr>
          <p:spPr>
            <a:xfrm>
              <a:off x="4847650" y="918950"/>
              <a:ext cx="22400" cy="9950"/>
            </a:xfrm>
            <a:custGeom>
              <a:avLst/>
              <a:gdLst/>
              <a:ahLst/>
              <a:cxnLst/>
              <a:rect l="l" t="t" r="r" b="b"/>
              <a:pathLst>
                <a:path w="896" h="398" extrusionOk="0">
                  <a:moveTo>
                    <a:pt x="517" y="20"/>
                  </a:moveTo>
                  <a:cubicBezTo>
                    <a:pt x="338" y="40"/>
                    <a:pt x="119" y="0"/>
                    <a:pt x="0" y="199"/>
                  </a:cubicBezTo>
                  <a:cubicBezTo>
                    <a:pt x="159" y="279"/>
                    <a:pt x="318" y="318"/>
                    <a:pt x="497" y="398"/>
                  </a:cubicBezTo>
                  <a:cubicBezTo>
                    <a:pt x="657" y="378"/>
                    <a:pt x="816" y="338"/>
                    <a:pt x="895" y="159"/>
                  </a:cubicBezTo>
                  <a:lnTo>
                    <a:pt x="856" y="159"/>
                  </a:lnTo>
                  <a:cubicBezTo>
                    <a:pt x="756" y="120"/>
                    <a:pt x="597" y="139"/>
                    <a:pt x="517"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5"/>
            <p:cNvSpPr/>
            <p:nvPr/>
          </p:nvSpPr>
          <p:spPr>
            <a:xfrm>
              <a:off x="4869525" y="948475"/>
              <a:ext cx="47775" cy="142075"/>
            </a:xfrm>
            <a:custGeom>
              <a:avLst/>
              <a:gdLst/>
              <a:ahLst/>
              <a:cxnLst/>
              <a:rect l="l" t="t" r="r" b="b"/>
              <a:pathLst>
                <a:path w="1911" h="5683" extrusionOk="0">
                  <a:moveTo>
                    <a:pt x="1252" y="1"/>
                  </a:moveTo>
                  <a:cubicBezTo>
                    <a:pt x="1166" y="1"/>
                    <a:pt x="1091" y="15"/>
                    <a:pt x="1015" y="52"/>
                  </a:cubicBezTo>
                  <a:cubicBezTo>
                    <a:pt x="538" y="868"/>
                    <a:pt x="398" y="1783"/>
                    <a:pt x="199" y="2658"/>
                  </a:cubicBezTo>
                  <a:cubicBezTo>
                    <a:pt x="179" y="2837"/>
                    <a:pt x="179" y="3036"/>
                    <a:pt x="179" y="3215"/>
                  </a:cubicBezTo>
                  <a:cubicBezTo>
                    <a:pt x="199" y="3534"/>
                    <a:pt x="120" y="3852"/>
                    <a:pt x="60" y="4190"/>
                  </a:cubicBezTo>
                  <a:cubicBezTo>
                    <a:pt x="140" y="4449"/>
                    <a:pt x="0" y="4767"/>
                    <a:pt x="60" y="5026"/>
                  </a:cubicBezTo>
                  <a:cubicBezTo>
                    <a:pt x="120" y="5324"/>
                    <a:pt x="80" y="5662"/>
                    <a:pt x="458" y="5682"/>
                  </a:cubicBezTo>
                  <a:cubicBezTo>
                    <a:pt x="469" y="5683"/>
                    <a:pt x="480" y="5683"/>
                    <a:pt x="491" y="5683"/>
                  </a:cubicBezTo>
                  <a:cubicBezTo>
                    <a:pt x="874" y="5683"/>
                    <a:pt x="836" y="5337"/>
                    <a:pt x="856" y="5085"/>
                  </a:cubicBezTo>
                  <a:lnTo>
                    <a:pt x="856" y="4668"/>
                  </a:lnTo>
                  <a:lnTo>
                    <a:pt x="856" y="4389"/>
                  </a:lnTo>
                  <a:lnTo>
                    <a:pt x="856" y="3832"/>
                  </a:lnTo>
                  <a:cubicBezTo>
                    <a:pt x="1035" y="2639"/>
                    <a:pt x="1234" y="1445"/>
                    <a:pt x="1910" y="411"/>
                  </a:cubicBezTo>
                  <a:lnTo>
                    <a:pt x="1552" y="52"/>
                  </a:lnTo>
                  <a:cubicBezTo>
                    <a:pt x="1512" y="52"/>
                    <a:pt x="1453" y="33"/>
                    <a:pt x="1413" y="13"/>
                  </a:cubicBezTo>
                  <a:cubicBezTo>
                    <a:pt x="1355" y="5"/>
                    <a:pt x="1302" y="1"/>
                    <a:pt x="1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5"/>
            <p:cNvSpPr/>
            <p:nvPr/>
          </p:nvSpPr>
          <p:spPr>
            <a:xfrm>
              <a:off x="4552725" y="776700"/>
              <a:ext cx="12950" cy="5650"/>
            </a:xfrm>
            <a:custGeom>
              <a:avLst/>
              <a:gdLst/>
              <a:ahLst/>
              <a:cxnLst/>
              <a:rect l="l" t="t" r="r" b="b"/>
              <a:pathLst>
                <a:path w="518" h="226" extrusionOk="0">
                  <a:moveTo>
                    <a:pt x="1" y="1"/>
                  </a:moveTo>
                  <a:lnTo>
                    <a:pt x="1" y="140"/>
                  </a:lnTo>
                  <a:cubicBezTo>
                    <a:pt x="21" y="200"/>
                    <a:pt x="80" y="200"/>
                    <a:pt x="120" y="200"/>
                  </a:cubicBezTo>
                  <a:cubicBezTo>
                    <a:pt x="153" y="216"/>
                    <a:pt x="186" y="226"/>
                    <a:pt x="218" y="226"/>
                  </a:cubicBezTo>
                  <a:cubicBezTo>
                    <a:pt x="262" y="226"/>
                    <a:pt x="304" y="207"/>
                    <a:pt x="339" y="160"/>
                  </a:cubicBezTo>
                  <a:lnTo>
                    <a:pt x="518" y="160"/>
                  </a:lnTo>
                  <a:cubicBezTo>
                    <a:pt x="518" y="120"/>
                    <a:pt x="518" y="61"/>
                    <a:pt x="498" y="21"/>
                  </a:cubicBezTo>
                  <a:cubicBezTo>
                    <a:pt x="319" y="21"/>
                    <a:pt x="18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5"/>
            <p:cNvSpPr/>
            <p:nvPr/>
          </p:nvSpPr>
          <p:spPr>
            <a:xfrm>
              <a:off x="4861075" y="919775"/>
              <a:ext cx="8975" cy="4325"/>
            </a:xfrm>
            <a:custGeom>
              <a:avLst/>
              <a:gdLst/>
              <a:ahLst/>
              <a:cxnLst/>
              <a:rect l="l" t="t" r="r" b="b"/>
              <a:pathLst>
                <a:path w="359" h="173" extrusionOk="0">
                  <a:moveTo>
                    <a:pt x="91" y="1"/>
                  </a:moveTo>
                  <a:cubicBezTo>
                    <a:pt x="62" y="1"/>
                    <a:pt x="32" y="3"/>
                    <a:pt x="0" y="7"/>
                  </a:cubicBezTo>
                  <a:cubicBezTo>
                    <a:pt x="64" y="134"/>
                    <a:pt x="153" y="172"/>
                    <a:pt x="268" y="172"/>
                  </a:cubicBezTo>
                  <a:cubicBezTo>
                    <a:pt x="296" y="172"/>
                    <a:pt x="326" y="170"/>
                    <a:pt x="358" y="166"/>
                  </a:cubicBezTo>
                  <a:cubicBezTo>
                    <a:pt x="295" y="39"/>
                    <a:pt x="206"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5"/>
            <p:cNvSpPr/>
            <p:nvPr/>
          </p:nvSpPr>
          <p:spPr>
            <a:xfrm>
              <a:off x="5742800" y="1632100"/>
              <a:ext cx="8500" cy="4000"/>
            </a:xfrm>
            <a:custGeom>
              <a:avLst/>
              <a:gdLst/>
              <a:ahLst/>
              <a:cxnLst/>
              <a:rect l="l" t="t" r="r" b="b"/>
              <a:pathLst>
                <a:path w="340" h="160" extrusionOk="0">
                  <a:moveTo>
                    <a:pt x="339" y="0"/>
                  </a:moveTo>
                  <a:lnTo>
                    <a:pt x="339" y="0"/>
                  </a:lnTo>
                  <a:cubicBezTo>
                    <a:pt x="200" y="20"/>
                    <a:pt x="61" y="40"/>
                    <a:pt x="1" y="159"/>
                  </a:cubicBezTo>
                  <a:cubicBezTo>
                    <a:pt x="140" y="159"/>
                    <a:pt x="260" y="14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5"/>
            <p:cNvSpPr/>
            <p:nvPr/>
          </p:nvSpPr>
          <p:spPr>
            <a:xfrm>
              <a:off x="5760225" y="1632600"/>
              <a:ext cx="4000" cy="4500"/>
            </a:xfrm>
            <a:custGeom>
              <a:avLst/>
              <a:gdLst/>
              <a:ahLst/>
              <a:cxnLst/>
              <a:rect l="l" t="t" r="r" b="b"/>
              <a:pathLst>
                <a:path w="160" h="180" extrusionOk="0">
                  <a:moveTo>
                    <a:pt x="159" y="0"/>
                  </a:moveTo>
                  <a:cubicBezTo>
                    <a:pt x="100" y="20"/>
                    <a:pt x="20" y="80"/>
                    <a:pt x="0" y="179"/>
                  </a:cubicBezTo>
                  <a:cubicBezTo>
                    <a:pt x="40" y="100"/>
                    <a:pt x="120" y="4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5"/>
            <p:cNvSpPr/>
            <p:nvPr/>
          </p:nvSpPr>
          <p:spPr>
            <a:xfrm>
              <a:off x="5746800" y="1640550"/>
              <a:ext cx="4500" cy="4500"/>
            </a:xfrm>
            <a:custGeom>
              <a:avLst/>
              <a:gdLst/>
              <a:ahLst/>
              <a:cxnLst/>
              <a:rect l="l" t="t" r="r" b="b"/>
              <a:pathLst>
                <a:path w="180" h="180" extrusionOk="0">
                  <a:moveTo>
                    <a:pt x="179" y="0"/>
                  </a:moveTo>
                  <a:cubicBezTo>
                    <a:pt x="139" y="60"/>
                    <a:pt x="60" y="100"/>
                    <a:pt x="0" y="160"/>
                  </a:cubicBezTo>
                  <a:cubicBezTo>
                    <a:pt x="60" y="160"/>
                    <a:pt x="139" y="180"/>
                    <a:pt x="179" y="180"/>
                  </a:cubicBezTo>
                  <a:cubicBezTo>
                    <a:pt x="159" y="120"/>
                    <a:pt x="179" y="8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5"/>
            <p:cNvSpPr/>
            <p:nvPr/>
          </p:nvSpPr>
          <p:spPr>
            <a:xfrm>
              <a:off x="5755750" y="1637075"/>
              <a:ext cx="4500" cy="3500"/>
            </a:xfrm>
            <a:custGeom>
              <a:avLst/>
              <a:gdLst/>
              <a:ahLst/>
              <a:cxnLst/>
              <a:rect l="l" t="t" r="r" b="b"/>
              <a:pathLst>
                <a:path w="180" h="140" extrusionOk="0">
                  <a:moveTo>
                    <a:pt x="179" y="0"/>
                  </a:moveTo>
                  <a:lnTo>
                    <a:pt x="179" y="0"/>
                  </a:lnTo>
                  <a:cubicBezTo>
                    <a:pt x="100" y="40"/>
                    <a:pt x="40" y="100"/>
                    <a:pt x="0" y="139"/>
                  </a:cubicBezTo>
                  <a:cubicBezTo>
                    <a:pt x="80" y="139"/>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5"/>
            <p:cNvSpPr/>
            <p:nvPr/>
          </p:nvSpPr>
          <p:spPr>
            <a:xfrm>
              <a:off x="5777625" y="1632100"/>
              <a:ext cx="7475" cy="3500"/>
            </a:xfrm>
            <a:custGeom>
              <a:avLst/>
              <a:gdLst/>
              <a:ahLst/>
              <a:cxnLst/>
              <a:rect l="l" t="t" r="r" b="b"/>
              <a:pathLst>
                <a:path w="299" h="140" extrusionOk="0">
                  <a:moveTo>
                    <a:pt x="0" y="0"/>
                  </a:moveTo>
                  <a:lnTo>
                    <a:pt x="0" y="0"/>
                  </a:lnTo>
                  <a:cubicBezTo>
                    <a:pt x="40" y="140"/>
                    <a:pt x="160" y="140"/>
                    <a:pt x="299" y="140"/>
                  </a:cubicBezTo>
                  <a:cubicBezTo>
                    <a:pt x="239" y="20"/>
                    <a:pt x="12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5"/>
            <p:cNvSpPr/>
            <p:nvPr/>
          </p:nvSpPr>
          <p:spPr>
            <a:xfrm>
              <a:off x="5711475" y="1818600"/>
              <a:ext cx="8975" cy="4300"/>
            </a:xfrm>
            <a:custGeom>
              <a:avLst/>
              <a:gdLst/>
              <a:ahLst/>
              <a:cxnLst/>
              <a:rect l="l" t="t" r="r" b="b"/>
              <a:pathLst>
                <a:path w="359" h="172" extrusionOk="0">
                  <a:moveTo>
                    <a:pt x="359" y="0"/>
                  </a:moveTo>
                  <a:cubicBezTo>
                    <a:pt x="200" y="0"/>
                    <a:pt x="80" y="20"/>
                    <a:pt x="1" y="159"/>
                  </a:cubicBezTo>
                  <a:cubicBezTo>
                    <a:pt x="33" y="167"/>
                    <a:pt x="65" y="171"/>
                    <a:pt x="95" y="171"/>
                  </a:cubicBezTo>
                  <a:cubicBezTo>
                    <a:pt x="213" y="171"/>
                    <a:pt x="311" y="111"/>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5"/>
            <p:cNvSpPr/>
            <p:nvPr/>
          </p:nvSpPr>
          <p:spPr>
            <a:xfrm>
              <a:off x="5725400" y="1818600"/>
              <a:ext cx="5500" cy="3675"/>
            </a:xfrm>
            <a:custGeom>
              <a:avLst/>
              <a:gdLst/>
              <a:ahLst/>
              <a:cxnLst/>
              <a:rect l="l" t="t" r="r" b="b"/>
              <a:pathLst>
                <a:path w="220" h="147" extrusionOk="0">
                  <a:moveTo>
                    <a:pt x="1" y="0"/>
                  </a:moveTo>
                  <a:cubicBezTo>
                    <a:pt x="27" y="65"/>
                    <a:pt x="61" y="146"/>
                    <a:pt x="114" y="146"/>
                  </a:cubicBezTo>
                  <a:cubicBezTo>
                    <a:pt x="143" y="146"/>
                    <a:pt x="178" y="122"/>
                    <a:pt x="220" y="60"/>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5"/>
            <p:cNvSpPr/>
            <p:nvPr/>
          </p:nvSpPr>
          <p:spPr>
            <a:xfrm>
              <a:off x="5720925" y="1815100"/>
              <a:ext cx="4500" cy="4000"/>
            </a:xfrm>
            <a:custGeom>
              <a:avLst/>
              <a:gdLst/>
              <a:ahLst/>
              <a:cxnLst/>
              <a:rect l="l" t="t" r="r" b="b"/>
              <a:pathLst>
                <a:path w="180" h="160" extrusionOk="0">
                  <a:moveTo>
                    <a:pt x="180" y="1"/>
                  </a:moveTo>
                  <a:cubicBezTo>
                    <a:pt x="100" y="41"/>
                    <a:pt x="21" y="80"/>
                    <a:pt x="1" y="160"/>
                  </a:cubicBezTo>
                  <a:lnTo>
                    <a:pt x="180" y="160"/>
                  </a:ln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5"/>
            <p:cNvSpPr/>
            <p:nvPr/>
          </p:nvSpPr>
          <p:spPr>
            <a:xfrm>
              <a:off x="4261800" y="989075"/>
              <a:ext cx="4000" cy="4500"/>
            </a:xfrm>
            <a:custGeom>
              <a:avLst/>
              <a:gdLst/>
              <a:ahLst/>
              <a:cxnLst/>
              <a:rect l="l" t="t" r="r" b="b"/>
              <a:pathLst>
                <a:path w="160" h="180" extrusionOk="0">
                  <a:moveTo>
                    <a:pt x="1" y="0"/>
                  </a:moveTo>
                  <a:cubicBezTo>
                    <a:pt x="1" y="99"/>
                    <a:pt x="60" y="159"/>
                    <a:pt x="160" y="179"/>
                  </a:cubicBezTo>
                  <a:cubicBezTo>
                    <a:pt x="100" y="119"/>
                    <a:pt x="6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5"/>
            <p:cNvSpPr/>
            <p:nvPr/>
          </p:nvSpPr>
          <p:spPr>
            <a:xfrm>
              <a:off x="4364250" y="989550"/>
              <a:ext cx="7475" cy="13475"/>
            </a:xfrm>
            <a:custGeom>
              <a:avLst/>
              <a:gdLst/>
              <a:ahLst/>
              <a:cxnLst/>
              <a:rect l="l" t="t" r="r" b="b"/>
              <a:pathLst>
                <a:path w="299" h="539" extrusionOk="0">
                  <a:moveTo>
                    <a:pt x="239" y="1"/>
                  </a:moveTo>
                  <a:lnTo>
                    <a:pt x="239" y="1"/>
                  </a:lnTo>
                  <a:cubicBezTo>
                    <a:pt x="0" y="180"/>
                    <a:pt x="60" y="359"/>
                    <a:pt x="140" y="538"/>
                  </a:cubicBezTo>
                  <a:cubicBezTo>
                    <a:pt x="259" y="379"/>
                    <a:pt x="299" y="24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5"/>
            <p:cNvSpPr/>
            <p:nvPr/>
          </p:nvSpPr>
          <p:spPr>
            <a:xfrm>
              <a:off x="4969475" y="1215350"/>
              <a:ext cx="25900" cy="103950"/>
            </a:xfrm>
            <a:custGeom>
              <a:avLst/>
              <a:gdLst/>
              <a:ahLst/>
              <a:cxnLst/>
              <a:rect l="l" t="t" r="r" b="b"/>
              <a:pathLst>
                <a:path w="1036" h="4158" extrusionOk="0">
                  <a:moveTo>
                    <a:pt x="657" y="0"/>
                  </a:moveTo>
                  <a:cubicBezTo>
                    <a:pt x="637" y="199"/>
                    <a:pt x="657" y="418"/>
                    <a:pt x="637" y="597"/>
                  </a:cubicBezTo>
                  <a:cubicBezTo>
                    <a:pt x="359" y="1492"/>
                    <a:pt x="220" y="2447"/>
                    <a:pt x="61" y="3362"/>
                  </a:cubicBezTo>
                  <a:cubicBezTo>
                    <a:pt x="1" y="3740"/>
                    <a:pt x="1" y="3740"/>
                    <a:pt x="339" y="4158"/>
                  </a:cubicBezTo>
                  <a:cubicBezTo>
                    <a:pt x="339" y="2805"/>
                    <a:pt x="757" y="1592"/>
                    <a:pt x="1035" y="318"/>
                  </a:cubicBezTo>
                  <a:cubicBezTo>
                    <a:pt x="916" y="219"/>
                    <a:pt x="797" y="10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5"/>
            <p:cNvSpPr/>
            <p:nvPr/>
          </p:nvSpPr>
          <p:spPr>
            <a:xfrm>
              <a:off x="4785975" y="1272025"/>
              <a:ext cx="82075" cy="42750"/>
            </a:xfrm>
            <a:custGeom>
              <a:avLst/>
              <a:gdLst/>
              <a:ahLst/>
              <a:cxnLst/>
              <a:rect l="l" t="t" r="r" b="b"/>
              <a:pathLst>
                <a:path w="3283" h="1710" extrusionOk="0">
                  <a:moveTo>
                    <a:pt x="199" y="1"/>
                  </a:moveTo>
                  <a:cubicBezTo>
                    <a:pt x="100" y="81"/>
                    <a:pt x="0" y="120"/>
                    <a:pt x="0" y="279"/>
                  </a:cubicBezTo>
                  <a:cubicBezTo>
                    <a:pt x="438" y="677"/>
                    <a:pt x="1075" y="638"/>
                    <a:pt x="1532" y="936"/>
                  </a:cubicBezTo>
                  <a:cubicBezTo>
                    <a:pt x="1890" y="1135"/>
                    <a:pt x="2228" y="1294"/>
                    <a:pt x="2626" y="1374"/>
                  </a:cubicBezTo>
                  <a:cubicBezTo>
                    <a:pt x="2710" y="1542"/>
                    <a:pt x="2837" y="1710"/>
                    <a:pt x="3042" y="1710"/>
                  </a:cubicBezTo>
                  <a:cubicBezTo>
                    <a:pt x="3080" y="1710"/>
                    <a:pt x="3120" y="1704"/>
                    <a:pt x="3163" y="1692"/>
                  </a:cubicBezTo>
                  <a:cubicBezTo>
                    <a:pt x="3283" y="1473"/>
                    <a:pt x="2686" y="1473"/>
                    <a:pt x="3004" y="1195"/>
                  </a:cubicBezTo>
                  <a:cubicBezTo>
                    <a:pt x="2089" y="777"/>
                    <a:pt x="1274"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5"/>
            <p:cNvSpPr/>
            <p:nvPr/>
          </p:nvSpPr>
          <p:spPr>
            <a:xfrm>
              <a:off x="4716350" y="1137750"/>
              <a:ext cx="77600" cy="33850"/>
            </a:xfrm>
            <a:custGeom>
              <a:avLst/>
              <a:gdLst/>
              <a:ahLst/>
              <a:cxnLst/>
              <a:rect l="l" t="t" r="r" b="b"/>
              <a:pathLst>
                <a:path w="3104" h="1354" extrusionOk="0">
                  <a:moveTo>
                    <a:pt x="717" y="1"/>
                  </a:moveTo>
                  <a:cubicBezTo>
                    <a:pt x="670" y="34"/>
                    <a:pt x="616" y="43"/>
                    <a:pt x="560" y="43"/>
                  </a:cubicBezTo>
                  <a:cubicBezTo>
                    <a:pt x="478" y="43"/>
                    <a:pt x="389" y="23"/>
                    <a:pt x="302" y="23"/>
                  </a:cubicBezTo>
                  <a:cubicBezTo>
                    <a:pt x="192" y="23"/>
                    <a:pt x="85" y="55"/>
                    <a:pt x="0" y="200"/>
                  </a:cubicBezTo>
                  <a:cubicBezTo>
                    <a:pt x="1035" y="478"/>
                    <a:pt x="2010" y="976"/>
                    <a:pt x="3004" y="1354"/>
                  </a:cubicBezTo>
                  <a:cubicBezTo>
                    <a:pt x="3104" y="1214"/>
                    <a:pt x="3104" y="1095"/>
                    <a:pt x="3004" y="976"/>
                  </a:cubicBezTo>
                  <a:cubicBezTo>
                    <a:pt x="2288" y="498"/>
                    <a:pt x="1492" y="299"/>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5"/>
            <p:cNvSpPr/>
            <p:nvPr/>
          </p:nvSpPr>
          <p:spPr>
            <a:xfrm>
              <a:off x="4995850" y="1249150"/>
              <a:ext cx="21400" cy="78950"/>
            </a:xfrm>
            <a:custGeom>
              <a:avLst/>
              <a:gdLst/>
              <a:ahLst/>
              <a:cxnLst/>
              <a:rect l="l" t="t" r="r" b="b"/>
              <a:pathLst>
                <a:path w="856" h="3158" extrusionOk="0">
                  <a:moveTo>
                    <a:pt x="657" y="1"/>
                  </a:moveTo>
                  <a:cubicBezTo>
                    <a:pt x="378" y="717"/>
                    <a:pt x="239" y="1493"/>
                    <a:pt x="100" y="2209"/>
                  </a:cubicBezTo>
                  <a:cubicBezTo>
                    <a:pt x="40" y="2408"/>
                    <a:pt x="100" y="2607"/>
                    <a:pt x="0" y="2786"/>
                  </a:cubicBezTo>
                  <a:lnTo>
                    <a:pt x="0" y="2945"/>
                  </a:lnTo>
                  <a:cubicBezTo>
                    <a:pt x="61" y="3051"/>
                    <a:pt x="87" y="3158"/>
                    <a:pt x="184" y="3158"/>
                  </a:cubicBezTo>
                  <a:cubicBezTo>
                    <a:pt x="215" y="3158"/>
                    <a:pt x="252" y="3148"/>
                    <a:pt x="299" y="3124"/>
                  </a:cubicBezTo>
                  <a:cubicBezTo>
                    <a:pt x="358" y="2129"/>
                    <a:pt x="736" y="1194"/>
                    <a:pt x="856" y="200"/>
                  </a:cubicBezTo>
                  <a:lnTo>
                    <a:pt x="6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5"/>
            <p:cNvSpPr/>
            <p:nvPr/>
          </p:nvSpPr>
          <p:spPr>
            <a:xfrm>
              <a:off x="4626325" y="1123825"/>
              <a:ext cx="10975" cy="84725"/>
            </a:xfrm>
            <a:custGeom>
              <a:avLst/>
              <a:gdLst/>
              <a:ahLst/>
              <a:cxnLst/>
              <a:rect l="l" t="t" r="r" b="b"/>
              <a:pathLst>
                <a:path w="439" h="3389" extrusionOk="0">
                  <a:moveTo>
                    <a:pt x="200" y="1"/>
                  </a:moveTo>
                  <a:cubicBezTo>
                    <a:pt x="120" y="299"/>
                    <a:pt x="120" y="638"/>
                    <a:pt x="140" y="956"/>
                  </a:cubicBezTo>
                  <a:cubicBezTo>
                    <a:pt x="61" y="1155"/>
                    <a:pt x="140" y="1374"/>
                    <a:pt x="21" y="1553"/>
                  </a:cubicBezTo>
                  <a:cubicBezTo>
                    <a:pt x="21" y="2149"/>
                    <a:pt x="1" y="2726"/>
                    <a:pt x="1" y="3283"/>
                  </a:cubicBezTo>
                  <a:cubicBezTo>
                    <a:pt x="25" y="3364"/>
                    <a:pt x="62" y="3389"/>
                    <a:pt x="106" y="3389"/>
                  </a:cubicBezTo>
                  <a:cubicBezTo>
                    <a:pt x="170" y="3389"/>
                    <a:pt x="248" y="3335"/>
                    <a:pt x="319" y="3323"/>
                  </a:cubicBezTo>
                  <a:cubicBezTo>
                    <a:pt x="140" y="2408"/>
                    <a:pt x="439" y="1493"/>
                    <a:pt x="359" y="578"/>
                  </a:cubicBezTo>
                  <a:cubicBezTo>
                    <a:pt x="319" y="379"/>
                    <a:pt x="399" y="16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5"/>
            <p:cNvSpPr/>
            <p:nvPr/>
          </p:nvSpPr>
          <p:spPr>
            <a:xfrm>
              <a:off x="5047075" y="1272025"/>
              <a:ext cx="13950" cy="87575"/>
            </a:xfrm>
            <a:custGeom>
              <a:avLst/>
              <a:gdLst/>
              <a:ahLst/>
              <a:cxnLst/>
              <a:rect l="l" t="t" r="r" b="b"/>
              <a:pathLst>
                <a:path w="558" h="3503" extrusionOk="0">
                  <a:moveTo>
                    <a:pt x="199" y="1"/>
                  </a:moveTo>
                  <a:cubicBezTo>
                    <a:pt x="40" y="1175"/>
                    <a:pt x="0" y="2328"/>
                    <a:pt x="318" y="3502"/>
                  </a:cubicBezTo>
                  <a:cubicBezTo>
                    <a:pt x="557" y="3303"/>
                    <a:pt x="338" y="3005"/>
                    <a:pt x="497" y="2786"/>
                  </a:cubicBezTo>
                  <a:cubicBezTo>
                    <a:pt x="378" y="2030"/>
                    <a:pt x="398" y="1294"/>
                    <a:pt x="398" y="538"/>
                  </a:cubicBezTo>
                  <a:cubicBezTo>
                    <a:pt x="338" y="339"/>
                    <a:pt x="398"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5"/>
            <p:cNvSpPr/>
            <p:nvPr/>
          </p:nvSpPr>
          <p:spPr>
            <a:xfrm>
              <a:off x="4800400" y="1174850"/>
              <a:ext cx="12950" cy="62900"/>
            </a:xfrm>
            <a:custGeom>
              <a:avLst/>
              <a:gdLst/>
              <a:ahLst/>
              <a:cxnLst/>
              <a:rect l="l" t="t" r="r" b="b"/>
              <a:pathLst>
                <a:path w="518" h="2516" extrusionOk="0">
                  <a:moveTo>
                    <a:pt x="205" y="1"/>
                  </a:moveTo>
                  <a:cubicBezTo>
                    <a:pt x="186" y="1"/>
                    <a:pt x="164" y="3"/>
                    <a:pt x="140" y="9"/>
                  </a:cubicBezTo>
                  <a:cubicBezTo>
                    <a:pt x="120" y="29"/>
                    <a:pt x="120" y="88"/>
                    <a:pt x="100" y="108"/>
                  </a:cubicBezTo>
                  <a:cubicBezTo>
                    <a:pt x="239" y="626"/>
                    <a:pt x="120" y="1183"/>
                    <a:pt x="60" y="1720"/>
                  </a:cubicBezTo>
                  <a:cubicBezTo>
                    <a:pt x="40" y="1998"/>
                    <a:pt x="0" y="2237"/>
                    <a:pt x="140" y="2515"/>
                  </a:cubicBezTo>
                  <a:cubicBezTo>
                    <a:pt x="358" y="1839"/>
                    <a:pt x="498" y="1143"/>
                    <a:pt x="518" y="447"/>
                  </a:cubicBezTo>
                  <a:cubicBezTo>
                    <a:pt x="518" y="407"/>
                    <a:pt x="518" y="347"/>
                    <a:pt x="498" y="307"/>
                  </a:cubicBezTo>
                  <a:cubicBezTo>
                    <a:pt x="354" y="235"/>
                    <a:pt x="389"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5"/>
            <p:cNvSpPr/>
            <p:nvPr/>
          </p:nvSpPr>
          <p:spPr>
            <a:xfrm>
              <a:off x="4868525" y="1197450"/>
              <a:ext cx="37150" cy="18675"/>
            </a:xfrm>
            <a:custGeom>
              <a:avLst/>
              <a:gdLst/>
              <a:ahLst/>
              <a:cxnLst/>
              <a:rect l="l" t="t" r="r" b="b"/>
              <a:pathLst>
                <a:path w="1486" h="747" extrusionOk="0">
                  <a:moveTo>
                    <a:pt x="60" y="0"/>
                  </a:moveTo>
                  <a:cubicBezTo>
                    <a:pt x="21" y="0"/>
                    <a:pt x="21" y="20"/>
                    <a:pt x="21" y="40"/>
                  </a:cubicBezTo>
                  <a:cubicBezTo>
                    <a:pt x="1" y="80"/>
                    <a:pt x="1" y="119"/>
                    <a:pt x="60" y="179"/>
                  </a:cubicBezTo>
                  <a:cubicBezTo>
                    <a:pt x="319" y="617"/>
                    <a:pt x="856" y="537"/>
                    <a:pt x="1254" y="736"/>
                  </a:cubicBezTo>
                  <a:cubicBezTo>
                    <a:pt x="1281" y="743"/>
                    <a:pt x="1305" y="746"/>
                    <a:pt x="1328" y="746"/>
                  </a:cubicBezTo>
                  <a:cubicBezTo>
                    <a:pt x="1436" y="746"/>
                    <a:pt x="1486" y="666"/>
                    <a:pt x="1453" y="517"/>
                  </a:cubicBezTo>
                  <a:cubicBezTo>
                    <a:pt x="975" y="338"/>
                    <a:pt x="578"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5"/>
            <p:cNvSpPr/>
            <p:nvPr/>
          </p:nvSpPr>
          <p:spPr>
            <a:xfrm>
              <a:off x="5054525" y="1341650"/>
              <a:ext cx="11700" cy="38500"/>
            </a:xfrm>
            <a:custGeom>
              <a:avLst/>
              <a:gdLst/>
              <a:ahLst/>
              <a:cxnLst/>
              <a:rect l="l" t="t" r="r" b="b"/>
              <a:pathLst>
                <a:path w="468" h="1540" extrusionOk="0">
                  <a:moveTo>
                    <a:pt x="219" y="1"/>
                  </a:moveTo>
                  <a:cubicBezTo>
                    <a:pt x="0" y="200"/>
                    <a:pt x="120" y="478"/>
                    <a:pt x="40" y="717"/>
                  </a:cubicBezTo>
                  <a:cubicBezTo>
                    <a:pt x="40" y="976"/>
                    <a:pt x="80" y="1214"/>
                    <a:pt x="100" y="1493"/>
                  </a:cubicBezTo>
                  <a:cubicBezTo>
                    <a:pt x="174" y="1525"/>
                    <a:pt x="235" y="1539"/>
                    <a:pt x="284" y="1539"/>
                  </a:cubicBezTo>
                  <a:cubicBezTo>
                    <a:pt x="421" y="1539"/>
                    <a:pt x="467" y="1424"/>
                    <a:pt x="438" y="1234"/>
                  </a:cubicBezTo>
                  <a:cubicBezTo>
                    <a:pt x="398" y="817"/>
                    <a:pt x="299" y="419"/>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5"/>
            <p:cNvSpPr/>
            <p:nvPr/>
          </p:nvSpPr>
          <p:spPr>
            <a:xfrm>
              <a:off x="4703925" y="1127825"/>
              <a:ext cx="30350" cy="13950"/>
            </a:xfrm>
            <a:custGeom>
              <a:avLst/>
              <a:gdLst/>
              <a:ahLst/>
              <a:cxnLst/>
              <a:rect l="l" t="t" r="r" b="b"/>
              <a:pathLst>
                <a:path w="1214" h="558" extrusionOk="0">
                  <a:moveTo>
                    <a:pt x="0" y="0"/>
                  </a:moveTo>
                  <a:cubicBezTo>
                    <a:pt x="80" y="119"/>
                    <a:pt x="119" y="259"/>
                    <a:pt x="179" y="398"/>
                  </a:cubicBezTo>
                  <a:cubicBezTo>
                    <a:pt x="239" y="517"/>
                    <a:pt x="378" y="557"/>
                    <a:pt x="497" y="557"/>
                  </a:cubicBezTo>
                  <a:cubicBezTo>
                    <a:pt x="564" y="540"/>
                    <a:pt x="634" y="538"/>
                    <a:pt x="704" y="538"/>
                  </a:cubicBezTo>
                  <a:cubicBezTo>
                    <a:pt x="738" y="538"/>
                    <a:pt x="772" y="538"/>
                    <a:pt x="805" y="538"/>
                  </a:cubicBezTo>
                  <a:cubicBezTo>
                    <a:pt x="953" y="538"/>
                    <a:pt x="1097" y="526"/>
                    <a:pt x="1214" y="398"/>
                  </a:cubicBezTo>
                  <a:cubicBezTo>
                    <a:pt x="816" y="298"/>
                    <a:pt x="478"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5"/>
            <p:cNvSpPr/>
            <p:nvPr/>
          </p:nvSpPr>
          <p:spPr>
            <a:xfrm>
              <a:off x="4840675" y="1185000"/>
              <a:ext cx="29375" cy="17850"/>
            </a:xfrm>
            <a:custGeom>
              <a:avLst/>
              <a:gdLst/>
              <a:ahLst/>
              <a:cxnLst/>
              <a:rect l="l" t="t" r="r" b="b"/>
              <a:pathLst>
                <a:path w="1175" h="714" extrusionOk="0">
                  <a:moveTo>
                    <a:pt x="120" y="1"/>
                  </a:moveTo>
                  <a:cubicBezTo>
                    <a:pt x="100" y="120"/>
                    <a:pt x="40" y="279"/>
                    <a:pt x="1" y="399"/>
                  </a:cubicBezTo>
                  <a:cubicBezTo>
                    <a:pt x="352" y="416"/>
                    <a:pt x="642" y="714"/>
                    <a:pt x="1020" y="714"/>
                  </a:cubicBezTo>
                  <a:cubicBezTo>
                    <a:pt x="1070" y="714"/>
                    <a:pt x="1121" y="709"/>
                    <a:pt x="1174" y="697"/>
                  </a:cubicBezTo>
                  <a:lnTo>
                    <a:pt x="1174" y="498"/>
                  </a:lnTo>
                  <a:cubicBezTo>
                    <a:pt x="816" y="319"/>
                    <a:pt x="478" y="14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5"/>
            <p:cNvSpPr/>
            <p:nvPr/>
          </p:nvSpPr>
          <p:spPr>
            <a:xfrm>
              <a:off x="4898875" y="1210375"/>
              <a:ext cx="32350" cy="15400"/>
            </a:xfrm>
            <a:custGeom>
              <a:avLst/>
              <a:gdLst/>
              <a:ahLst/>
              <a:cxnLst/>
              <a:rect l="l" t="t" r="r" b="b"/>
              <a:pathLst>
                <a:path w="1294" h="616" extrusionOk="0">
                  <a:moveTo>
                    <a:pt x="199" y="0"/>
                  </a:moveTo>
                  <a:cubicBezTo>
                    <a:pt x="159" y="80"/>
                    <a:pt x="80" y="159"/>
                    <a:pt x="0" y="219"/>
                  </a:cubicBezTo>
                  <a:cubicBezTo>
                    <a:pt x="380" y="357"/>
                    <a:pt x="731" y="616"/>
                    <a:pt x="1116" y="616"/>
                  </a:cubicBezTo>
                  <a:cubicBezTo>
                    <a:pt x="1174" y="616"/>
                    <a:pt x="1233" y="610"/>
                    <a:pt x="1293" y="597"/>
                  </a:cubicBezTo>
                  <a:cubicBezTo>
                    <a:pt x="955" y="378"/>
                    <a:pt x="637" y="10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5"/>
            <p:cNvSpPr/>
            <p:nvPr/>
          </p:nvSpPr>
          <p:spPr>
            <a:xfrm>
              <a:off x="4831225" y="1197925"/>
              <a:ext cx="9475" cy="40325"/>
            </a:xfrm>
            <a:custGeom>
              <a:avLst/>
              <a:gdLst/>
              <a:ahLst/>
              <a:cxnLst/>
              <a:rect l="l" t="t" r="r" b="b"/>
              <a:pathLst>
                <a:path w="379" h="1613" extrusionOk="0">
                  <a:moveTo>
                    <a:pt x="160" y="1"/>
                  </a:moveTo>
                  <a:cubicBezTo>
                    <a:pt x="60" y="478"/>
                    <a:pt x="1" y="936"/>
                    <a:pt x="100" y="1612"/>
                  </a:cubicBezTo>
                  <a:cubicBezTo>
                    <a:pt x="319" y="976"/>
                    <a:pt x="379" y="498"/>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5"/>
            <p:cNvSpPr/>
            <p:nvPr/>
          </p:nvSpPr>
          <p:spPr>
            <a:xfrm>
              <a:off x="4992350" y="1323750"/>
              <a:ext cx="12475" cy="23900"/>
            </a:xfrm>
            <a:custGeom>
              <a:avLst/>
              <a:gdLst/>
              <a:ahLst/>
              <a:cxnLst/>
              <a:rect l="l" t="t" r="r" b="b"/>
              <a:pathLst>
                <a:path w="499" h="956" extrusionOk="0">
                  <a:moveTo>
                    <a:pt x="140" y="1"/>
                  </a:moveTo>
                  <a:lnTo>
                    <a:pt x="140" y="1"/>
                  </a:lnTo>
                  <a:cubicBezTo>
                    <a:pt x="120" y="319"/>
                    <a:pt x="1" y="697"/>
                    <a:pt x="399" y="956"/>
                  </a:cubicBezTo>
                  <a:cubicBezTo>
                    <a:pt x="498" y="657"/>
                    <a:pt x="498" y="419"/>
                    <a:pt x="439" y="160"/>
                  </a:cubicBezTo>
                  <a:cubicBezTo>
                    <a:pt x="339" y="100"/>
                    <a:pt x="240" y="4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5"/>
            <p:cNvSpPr/>
            <p:nvPr/>
          </p:nvSpPr>
          <p:spPr>
            <a:xfrm>
              <a:off x="4791450" y="1161125"/>
              <a:ext cx="16925" cy="16450"/>
            </a:xfrm>
            <a:custGeom>
              <a:avLst/>
              <a:gdLst/>
              <a:ahLst/>
              <a:cxnLst/>
              <a:rect l="l" t="t" r="r" b="b"/>
              <a:pathLst>
                <a:path w="677" h="658" extrusionOk="0">
                  <a:moveTo>
                    <a:pt x="0" y="1"/>
                  </a:moveTo>
                  <a:lnTo>
                    <a:pt x="0" y="399"/>
                  </a:lnTo>
                  <a:cubicBezTo>
                    <a:pt x="139" y="478"/>
                    <a:pt x="319" y="578"/>
                    <a:pt x="458" y="657"/>
                  </a:cubicBezTo>
                  <a:lnTo>
                    <a:pt x="517" y="578"/>
                  </a:lnTo>
                  <a:cubicBezTo>
                    <a:pt x="597" y="538"/>
                    <a:pt x="657" y="478"/>
                    <a:pt x="677" y="399"/>
                  </a:cubicBezTo>
                  <a:lnTo>
                    <a:pt x="677" y="24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5"/>
            <p:cNvSpPr/>
            <p:nvPr/>
          </p:nvSpPr>
          <p:spPr>
            <a:xfrm>
              <a:off x="4836200" y="1164025"/>
              <a:ext cx="11475" cy="21000"/>
            </a:xfrm>
            <a:custGeom>
              <a:avLst/>
              <a:gdLst/>
              <a:ahLst/>
              <a:cxnLst/>
              <a:rect l="l" t="t" r="r" b="b"/>
              <a:pathLst>
                <a:path w="459" h="840" extrusionOk="0">
                  <a:moveTo>
                    <a:pt x="278" y="1"/>
                  </a:moveTo>
                  <a:cubicBezTo>
                    <a:pt x="210" y="1"/>
                    <a:pt x="153" y="45"/>
                    <a:pt x="120" y="144"/>
                  </a:cubicBezTo>
                  <a:cubicBezTo>
                    <a:pt x="60" y="382"/>
                    <a:pt x="1" y="661"/>
                    <a:pt x="279" y="840"/>
                  </a:cubicBezTo>
                  <a:cubicBezTo>
                    <a:pt x="279" y="561"/>
                    <a:pt x="160" y="263"/>
                    <a:pt x="458" y="84"/>
                  </a:cubicBezTo>
                  <a:cubicBezTo>
                    <a:pt x="396" y="30"/>
                    <a:pt x="333" y="1"/>
                    <a:pt x="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5"/>
            <p:cNvSpPr/>
            <p:nvPr/>
          </p:nvSpPr>
          <p:spPr>
            <a:xfrm>
              <a:off x="4643750" y="1214700"/>
              <a:ext cx="13950" cy="5025"/>
            </a:xfrm>
            <a:custGeom>
              <a:avLst/>
              <a:gdLst/>
              <a:ahLst/>
              <a:cxnLst/>
              <a:rect l="l" t="t" r="r" b="b"/>
              <a:pathLst>
                <a:path w="558" h="201" extrusionOk="0">
                  <a:moveTo>
                    <a:pt x="125" y="0"/>
                  </a:moveTo>
                  <a:cubicBezTo>
                    <a:pt x="84" y="0"/>
                    <a:pt x="43" y="2"/>
                    <a:pt x="0" y="6"/>
                  </a:cubicBezTo>
                  <a:cubicBezTo>
                    <a:pt x="80" y="165"/>
                    <a:pt x="203" y="201"/>
                    <a:pt x="342" y="201"/>
                  </a:cubicBezTo>
                  <a:cubicBezTo>
                    <a:pt x="411" y="201"/>
                    <a:pt x="484" y="192"/>
                    <a:pt x="557" y="185"/>
                  </a:cubicBezTo>
                  <a:cubicBezTo>
                    <a:pt x="445" y="41"/>
                    <a:pt x="294"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5"/>
            <p:cNvSpPr/>
            <p:nvPr/>
          </p:nvSpPr>
          <p:spPr>
            <a:xfrm>
              <a:off x="4652200" y="1118875"/>
              <a:ext cx="12950" cy="4875"/>
            </a:xfrm>
            <a:custGeom>
              <a:avLst/>
              <a:gdLst/>
              <a:ahLst/>
              <a:cxnLst/>
              <a:rect l="l" t="t" r="r" b="b"/>
              <a:pathLst>
                <a:path w="518" h="195" extrusionOk="0">
                  <a:moveTo>
                    <a:pt x="0" y="0"/>
                  </a:moveTo>
                  <a:cubicBezTo>
                    <a:pt x="80" y="159"/>
                    <a:pt x="212" y="195"/>
                    <a:pt x="339" y="195"/>
                  </a:cubicBezTo>
                  <a:cubicBezTo>
                    <a:pt x="403" y="195"/>
                    <a:pt x="464" y="186"/>
                    <a:pt x="518" y="179"/>
                  </a:cubicBezTo>
                  <a:cubicBezTo>
                    <a:pt x="398" y="0"/>
                    <a:pt x="19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5"/>
            <p:cNvSpPr/>
            <p:nvPr/>
          </p:nvSpPr>
          <p:spPr>
            <a:xfrm>
              <a:off x="4995350" y="1305350"/>
              <a:ext cx="5500" cy="14450"/>
            </a:xfrm>
            <a:custGeom>
              <a:avLst/>
              <a:gdLst/>
              <a:ahLst/>
              <a:cxnLst/>
              <a:rect l="l" t="t" r="r" b="b"/>
              <a:pathLst>
                <a:path w="220" h="578" extrusionOk="0">
                  <a:moveTo>
                    <a:pt x="159" y="1"/>
                  </a:moveTo>
                  <a:lnTo>
                    <a:pt x="159" y="1"/>
                  </a:lnTo>
                  <a:cubicBezTo>
                    <a:pt x="0" y="180"/>
                    <a:pt x="0" y="359"/>
                    <a:pt x="60" y="578"/>
                  </a:cubicBezTo>
                  <a:cubicBezTo>
                    <a:pt x="219" y="399"/>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5"/>
            <p:cNvSpPr/>
            <p:nvPr/>
          </p:nvSpPr>
          <p:spPr>
            <a:xfrm>
              <a:off x="4778025" y="1267075"/>
              <a:ext cx="9950" cy="10075"/>
            </a:xfrm>
            <a:custGeom>
              <a:avLst/>
              <a:gdLst/>
              <a:ahLst/>
              <a:cxnLst/>
              <a:rect l="l" t="t" r="r" b="b"/>
              <a:pathLst>
                <a:path w="398" h="403" extrusionOk="0">
                  <a:moveTo>
                    <a:pt x="0" y="0"/>
                  </a:moveTo>
                  <a:lnTo>
                    <a:pt x="0" y="219"/>
                  </a:lnTo>
                  <a:cubicBezTo>
                    <a:pt x="0" y="353"/>
                    <a:pt x="43" y="403"/>
                    <a:pt x="140" y="403"/>
                  </a:cubicBezTo>
                  <a:cubicBezTo>
                    <a:pt x="158" y="403"/>
                    <a:pt x="178" y="401"/>
                    <a:pt x="199" y="398"/>
                  </a:cubicBezTo>
                  <a:cubicBezTo>
                    <a:pt x="259" y="318"/>
                    <a:pt x="338" y="239"/>
                    <a:pt x="398" y="139"/>
                  </a:cubicBezTo>
                  <a:cubicBezTo>
                    <a:pt x="299" y="2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5"/>
            <p:cNvSpPr/>
            <p:nvPr/>
          </p:nvSpPr>
          <p:spPr>
            <a:xfrm>
              <a:off x="4635275" y="1209875"/>
              <a:ext cx="8975" cy="5150"/>
            </a:xfrm>
            <a:custGeom>
              <a:avLst/>
              <a:gdLst/>
              <a:ahLst/>
              <a:cxnLst/>
              <a:rect l="l" t="t" r="r" b="b"/>
              <a:pathLst>
                <a:path w="359" h="206" extrusionOk="0">
                  <a:moveTo>
                    <a:pt x="1" y="0"/>
                  </a:moveTo>
                  <a:lnTo>
                    <a:pt x="1" y="0"/>
                  </a:lnTo>
                  <a:cubicBezTo>
                    <a:pt x="49" y="162"/>
                    <a:pt x="137" y="205"/>
                    <a:pt x="264" y="205"/>
                  </a:cubicBezTo>
                  <a:cubicBezTo>
                    <a:pt x="294" y="205"/>
                    <a:pt x="325" y="203"/>
                    <a:pt x="359" y="199"/>
                  </a:cubicBezTo>
                  <a:cubicBezTo>
                    <a:pt x="279" y="40"/>
                    <a:pt x="14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5"/>
            <p:cNvSpPr/>
            <p:nvPr/>
          </p:nvSpPr>
          <p:spPr>
            <a:xfrm>
              <a:off x="4938650" y="1337100"/>
              <a:ext cx="8975" cy="4100"/>
            </a:xfrm>
            <a:custGeom>
              <a:avLst/>
              <a:gdLst/>
              <a:ahLst/>
              <a:cxnLst/>
              <a:rect l="l" t="t" r="r" b="b"/>
              <a:pathLst>
                <a:path w="359" h="164" extrusionOk="0">
                  <a:moveTo>
                    <a:pt x="49" y="1"/>
                  </a:moveTo>
                  <a:cubicBezTo>
                    <a:pt x="33" y="1"/>
                    <a:pt x="17" y="2"/>
                    <a:pt x="0" y="4"/>
                  </a:cubicBezTo>
                  <a:cubicBezTo>
                    <a:pt x="80" y="123"/>
                    <a:pt x="199" y="163"/>
                    <a:pt x="359" y="163"/>
                  </a:cubicBezTo>
                  <a:cubicBezTo>
                    <a:pt x="287" y="74"/>
                    <a:pt x="184" y="1"/>
                    <a:pt x="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5"/>
            <p:cNvSpPr/>
            <p:nvPr/>
          </p:nvSpPr>
          <p:spPr>
            <a:xfrm>
              <a:off x="4891400" y="1314300"/>
              <a:ext cx="8475" cy="5000"/>
            </a:xfrm>
            <a:custGeom>
              <a:avLst/>
              <a:gdLst/>
              <a:ahLst/>
              <a:cxnLst/>
              <a:rect l="l" t="t" r="r" b="b"/>
              <a:pathLst>
                <a:path w="339" h="200" extrusionOk="0">
                  <a:moveTo>
                    <a:pt x="1" y="1"/>
                  </a:moveTo>
                  <a:cubicBezTo>
                    <a:pt x="60" y="180"/>
                    <a:pt x="180" y="200"/>
                    <a:pt x="339" y="200"/>
                  </a:cubicBezTo>
                  <a:cubicBezTo>
                    <a:pt x="259" y="80"/>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5"/>
            <p:cNvSpPr/>
            <p:nvPr/>
          </p:nvSpPr>
          <p:spPr>
            <a:xfrm>
              <a:off x="4995350" y="1363550"/>
              <a:ext cx="8975" cy="3175"/>
            </a:xfrm>
            <a:custGeom>
              <a:avLst/>
              <a:gdLst/>
              <a:ahLst/>
              <a:cxnLst/>
              <a:rect l="l" t="t" r="r" b="b"/>
              <a:pathLst>
                <a:path w="359" h="127" extrusionOk="0">
                  <a:moveTo>
                    <a:pt x="0" y="0"/>
                  </a:moveTo>
                  <a:cubicBezTo>
                    <a:pt x="63" y="94"/>
                    <a:pt x="150" y="126"/>
                    <a:pt x="261" y="126"/>
                  </a:cubicBezTo>
                  <a:cubicBezTo>
                    <a:pt x="292" y="126"/>
                    <a:pt x="324" y="124"/>
                    <a:pt x="358" y="120"/>
                  </a:cubicBezTo>
                  <a:cubicBezTo>
                    <a:pt x="279" y="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5"/>
            <p:cNvSpPr/>
            <p:nvPr/>
          </p:nvSpPr>
          <p:spPr>
            <a:xfrm>
              <a:off x="4782500" y="1270550"/>
              <a:ext cx="8975" cy="6475"/>
            </a:xfrm>
            <a:custGeom>
              <a:avLst/>
              <a:gdLst/>
              <a:ahLst/>
              <a:cxnLst/>
              <a:rect l="l" t="t" r="r" b="b"/>
              <a:pathLst>
                <a:path w="359" h="259" extrusionOk="0">
                  <a:moveTo>
                    <a:pt x="239" y="0"/>
                  </a:moveTo>
                  <a:cubicBezTo>
                    <a:pt x="159" y="80"/>
                    <a:pt x="80" y="140"/>
                    <a:pt x="0" y="199"/>
                  </a:cubicBezTo>
                  <a:lnTo>
                    <a:pt x="80" y="259"/>
                  </a:lnTo>
                  <a:lnTo>
                    <a:pt x="159" y="239"/>
                  </a:lnTo>
                  <a:cubicBezTo>
                    <a:pt x="199" y="159"/>
                    <a:pt x="279" y="100"/>
                    <a:pt x="358" y="40"/>
                  </a:cubicBezTo>
                  <a:cubicBezTo>
                    <a:pt x="338" y="0"/>
                    <a:pt x="279" y="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5"/>
            <p:cNvSpPr/>
            <p:nvPr/>
          </p:nvSpPr>
          <p:spPr>
            <a:xfrm>
              <a:off x="4816300" y="1157925"/>
              <a:ext cx="17950" cy="19800"/>
            </a:xfrm>
            <a:custGeom>
              <a:avLst/>
              <a:gdLst/>
              <a:ahLst/>
              <a:cxnLst/>
              <a:rect l="l" t="t" r="r" b="b"/>
              <a:pathLst>
                <a:path w="718" h="792" extrusionOk="0">
                  <a:moveTo>
                    <a:pt x="247" y="1"/>
                  </a:moveTo>
                  <a:cubicBezTo>
                    <a:pt x="123" y="1"/>
                    <a:pt x="77" y="93"/>
                    <a:pt x="61" y="228"/>
                  </a:cubicBezTo>
                  <a:cubicBezTo>
                    <a:pt x="1" y="567"/>
                    <a:pt x="200" y="726"/>
                    <a:pt x="478" y="785"/>
                  </a:cubicBezTo>
                  <a:cubicBezTo>
                    <a:pt x="493" y="790"/>
                    <a:pt x="508" y="792"/>
                    <a:pt x="521" y="792"/>
                  </a:cubicBezTo>
                  <a:cubicBezTo>
                    <a:pt x="634" y="792"/>
                    <a:pt x="697" y="657"/>
                    <a:pt x="697" y="586"/>
                  </a:cubicBezTo>
                  <a:cubicBezTo>
                    <a:pt x="717" y="228"/>
                    <a:pt x="598" y="49"/>
                    <a:pt x="319" y="10"/>
                  </a:cubicBezTo>
                  <a:cubicBezTo>
                    <a:pt x="292" y="4"/>
                    <a:pt x="268"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5"/>
            <p:cNvSpPr/>
            <p:nvPr/>
          </p:nvSpPr>
          <p:spPr>
            <a:xfrm>
              <a:off x="4812825" y="1147700"/>
              <a:ext cx="11475" cy="6700"/>
            </a:xfrm>
            <a:custGeom>
              <a:avLst/>
              <a:gdLst/>
              <a:ahLst/>
              <a:cxnLst/>
              <a:rect l="l" t="t" r="r" b="b"/>
              <a:pathLst>
                <a:path w="459" h="268" extrusionOk="0">
                  <a:moveTo>
                    <a:pt x="140" y="1"/>
                  </a:moveTo>
                  <a:cubicBezTo>
                    <a:pt x="1" y="21"/>
                    <a:pt x="21" y="120"/>
                    <a:pt x="40" y="240"/>
                  </a:cubicBezTo>
                  <a:cubicBezTo>
                    <a:pt x="103" y="255"/>
                    <a:pt x="165" y="268"/>
                    <a:pt x="223" y="268"/>
                  </a:cubicBezTo>
                  <a:cubicBezTo>
                    <a:pt x="315" y="268"/>
                    <a:pt x="398" y="237"/>
                    <a:pt x="458" y="140"/>
                  </a:cubicBezTo>
                  <a:cubicBezTo>
                    <a:pt x="359" y="10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5"/>
            <p:cNvSpPr/>
            <p:nvPr/>
          </p:nvSpPr>
          <p:spPr>
            <a:xfrm>
              <a:off x="4805375" y="1171075"/>
              <a:ext cx="8475" cy="11475"/>
            </a:xfrm>
            <a:custGeom>
              <a:avLst/>
              <a:gdLst/>
              <a:ahLst/>
              <a:cxnLst/>
              <a:rect l="l" t="t" r="r" b="b"/>
              <a:pathLst>
                <a:path w="339" h="459" extrusionOk="0">
                  <a:moveTo>
                    <a:pt x="139" y="1"/>
                  </a:moveTo>
                  <a:cubicBezTo>
                    <a:pt x="80" y="80"/>
                    <a:pt x="40" y="140"/>
                    <a:pt x="0" y="180"/>
                  </a:cubicBezTo>
                  <a:cubicBezTo>
                    <a:pt x="120" y="239"/>
                    <a:pt x="80" y="458"/>
                    <a:pt x="319" y="458"/>
                  </a:cubicBezTo>
                  <a:cubicBezTo>
                    <a:pt x="319" y="279"/>
                    <a:pt x="338" y="10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5"/>
            <p:cNvSpPr/>
            <p:nvPr/>
          </p:nvSpPr>
          <p:spPr>
            <a:xfrm>
              <a:off x="5142550" y="1232750"/>
              <a:ext cx="53225" cy="28250"/>
            </a:xfrm>
            <a:custGeom>
              <a:avLst/>
              <a:gdLst/>
              <a:ahLst/>
              <a:cxnLst/>
              <a:rect l="l" t="t" r="r" b="b"/>
              <a:pathLst>
                <a:path w="2129" h="1130" extrusionOk="0">
                  <a:moveTo>
                    <a:pt x="378" y="0"/>
                  </a:moveTo>
                  <a:cubicBezTo>
                    <a:pt x="359" y="40"/>
                    <a:pt x="359" y="120"/>
                    <a:pt x="359" y="179"/>
                  </a:cubicBezTo>
                  <a:cubicBezTo>
                    <a:pt x="259" y="299"/>
                    <a:pt x="80" y="199"/>
                    <a:pt x="0" y="339"/>
                  </a:cubicBezTo>
                  <a:cubicBezTo>
                    <a:pt x="458" y="697"/>
                    <a:pt x="1035" y="836"/>
                    <a:pt x="1552" y="1055"/>
                  </a:cubicBezTo>
                  <a:cubicBezTo>
                    <a:pt x="1671" y="1075"/>
                    <a:pt x="1796" y="1129"/>
                    <a:pt x="1900" y="1129"/>
                  </a:cubicBezTo>
                  <a:cubicBezTo>
                    <a:pt x="2005" y="1129"/>
                    <a:pt x="2089" y="1075"/>
                    <a:pt x="2129" y="876"/>
                  </a:cubicBezTo>
                  <a:cubicBezTo>
                    <a:pt x="2030" y="796"/>
                    <a:pt x="1870" y="816"/>
                    <a:pt x="1771" y="717"/>
                  </a:cubicBezTo>
                  <a:cubicBezTo>
                    <a:pt x="1294" y="478"/>
                    <a:pt x="856" y="259"/>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5"/>
            <p:cNvSpPr/>
            <p:nvPr/>
          </p:nvSpPr>
          <p:spPr>
            <a:xfrm>
              <a:off x="5122650" y="1225975"/>
              <a:ext cx="28875" cy="15250"/>
            </a:xfrm>
            <a:custGeom>
              <a:avLst/>
              <a:gdLst/>
              <a:ahLst/>
              <a:cxnLst/>
              <a:rect l="l" t="t" r="r" b="b"/>
              <a:pathLst>
                <a:path w="1155" h="610" extrusionOk="0">
                  <a:moveTo>
                    <a:pt x="214" y="0"/>
                  </a:moveTo>
                  <a:cubicBezTo>
                    <a:pt x="148" y="0"/>
                    <a:pt x="77" y="16"/>
                    <a:pt x="1" y="53"/>
                  </a:cubicBezTo>
                  <a:cubicBezTo>
                    <a:pt x="80" y="311"/>
                    <a:pt x="379" y="212"/>
                    <a:pt x="458" y="411"/>
                  </a:cubicBezTo>
                  <a:cubicBezTo>
                    <a:pt x="578" y="490"/>
                    <a:pt x="677" y="550"/>
                    <a:pt x="796" y="610"/>
                  </a:cubicBezTo>
                  <a:cubicBezTo>
                    <a:pt x="936" y="590"/>
                    <a:pt x="1095" y="590"/>
                    <a:pt x="1155" y="450"/>
                  </a:cubicBezTo>
                  <a:lnTo>
                    <a:pt x="1155" y="450"/>
                  </a:lnTo>
                  <a:cubicBezTo>
                    <a:pt x="1148" y="451"/>
                    <a:pt x="1142" y="451"/>
                    <a:pt x="1136" y="451"/>
                  </a:cubicBezTo>
                  <a:cubicBezTo>
                    <a:pt x="793" y="451"/>
                    <a:pt x="570"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5"/>
            <p:cNvSpPr/>
            <p:nvPr/>
          </p:nvSpPr>
          <p:spPr>
            <a:xfrm>
              <a:off x="4578100" y="946250"/>
              <a:ext cx="39800" cy="20450"/>
            </a:xfrm>
            <a:custGeom>
              <a:avLst/>
              <a:gdLst/>
              <a:ahLst/>
              <a:cxnLst/>
              <a:rect l="l" t="t" r="r" b="b"/>
              <a:pathLst>
                <a:path w="1592" h="818" extrusionOk="0">
                  <a:moveTo>
                    <a:pt x="204" y="0"/>
                  </a:moveTo>
                  <a:cubicBezTo>
                    <a:pt x="115" y="0"/>
                    <a:pt x="53" y="35"/>
                    <a:pt x="0" y="141"/>
                  </a:cubicBezTo>
                  <a:cubicBezTo>
                    <a:pt x="498" y="321"/>
                    <a:pt x="995" y="500"/>
                    <a:pt x="1413" y="818"/>
                  </a:cubicBezTo>
                  <a:cubicBezTo>
                    <a:pt x="1492" y="778"/>
                    <a:pt x="1592" y="738"/>
                    <a:pt x="1592" y="639"/>
                  </a:cubicBezTo>
                  <a:cubicBezTo>
                    <a:pt x="1472" y="539"/>
                    <a:pt x="1353" y="420"/>
                    <a:pt x="1214" y="321"/>
                  </a:cubicBezTo>
                  <a:cubicBezTo>
                    <a:pt x="935" y="241"/>
                    <a:pt x="637" y="141"/>
                    <a:pt x="358" y="22"/>
                  </a:cubicBezTo>
                  <a:cubicBezTo>
                    <a:pt x="299" y="9"/>
                    <a:pt x="248"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5"/>
            <p:cNvSpPr/>
            <p:nvPr/>
          </p:nvSpPr>
          <p:spPr>
            <a:xfrm>
              <a:off x="4613900" y="918050"/>
              <a:ext cx="10475" cy="18325"/>
            </a:xfrm>
            <a:custGeom>
              <a:avLst/>
              <a:gdLst/>
              <a:ahLst/>
              <a:cxnLst/>
              <a:rect l="l" t="t" r="r" b="b"/>
              <a:pathLst>
                <a:path w="419" h="733" extrusionOk="0">
                  <a:moveTo>
                    <a:pt x="198" y="0"/>
                  </a:moveTo>
                  <a:cubicBezTo>
                    <a:pt x="181" y="0"/>
                    <a:pt x="162" y="5"/>
                    <a:pt x="140" y="16"/>
                  </a:cubicBezTo>
                  <a:cubicBezTo>
                    <a:pt x="60" y="76"/>
                    <a:pt x="40" y="175"/>
                    <a:pt x="1" y="275"/>
                  </a:cubicBezTo>
                  <a:lnTo>
                    <a:pt x="1" y="414"/>
                  </a:lnTo>
                  <a:cubicBezTo>
                    <a:pt x="60" y="533"/>
                    <a:pt x="160" y="732"/>
                    <a:pt x="219" y="732"/>
                  </a:cubicBezTo>
                  <a:cubicBezTo>
                    <a:pt x="418" y="673"/>
                    <a:pt x="319" y="474"/>
                    <a:pt x="339" y="335"/>
                  </a:cubicBezTo>
                  <a:cubicBezTo>
                    <a:pt x="339" y="255"/>
                    <a:pt x="319" y="156"/>
                    <a:pt x="319" y="76"/>
                  </a:cubicBezTo>
                  <a:cubicBezTo>
                    <a:pt x="276" y="33"/>
                    <a:pt x="243" y="0"/>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5"/>
            <p:cNvSpPr/>
            <p:nvPr/>
          </p:nvSpPr>
          <p:spPr>
            <a:xfrm>
              <a:off x="4616875" y="887600"/>
              <a:ext cx="5000" cy="16450"/>
            </a:xfrm>
            <a:custGeom>
              <a:avLst/>
              <a:gdLst/>
              <a:ahLst/>
              <a:cxnLst/>
              <a:rect l="l" t="t" r="r" b="b"/>
              <a:pathLst>
                <a:path w="200" h="658" extrusionOk="0">
                  <a:moveTo>
                    <a:pt x="160" y="1"/>
                  </a:moveTo>
                  <a:cubicBezTo>
                    <a:pt x="21" y="180"/>
                    <a:pt x="80" y="399"/>
                    <a:pt x="1" y="637"/>
                  </a:cubicBezTo>
                  <a:lnTo>
                    <a:pt x="80" y="598"/>
                  </a:lnTo>
                  <a:cubicBezTo>
                    <a:pt x="90" y="637"/>
                    <a:pt x="105" y="657"/>
                    <a:pt x="125" y="657"/>
                  </a:cubicBezTo>
                  <a:cubicBezTo>
                    <a:pt x="145" y="657"/>
                    <a:pt x="170" y="637"/>
                    <a:pt x="200" y="598"/>
                  </a:cubicBezTo>
                  <a:cubicBezTo>
                    <a:pt x="200" y="399"/>
                    <a:pt x="160" y="20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5"/>
            <p:cNvSpPr/>
            <p:nvPr/>
          </p:nvSpPr>
          <p:spPr>
            <a:xfrm>
              <a:off x="4622350" y="865225"/>
              <a:ext cx="4000" cy="10975"/>
            </a:xfrm>
            <a:custGeom>
              <a:avLst/>
              <a:gdLst/>
              <a:ahLst/>
              <a:cxnLst/>
              <a:rect l="l" t="t" r="r" b="b"/>
              <a:pathLst>
                <a:path w="160" h="439" extrusionOk="0">
                  <a:moveTo>
                    <a:pt x="120" y="1"/>
                  </a:moveTo>
                  <a:cubicBezTo>
                    <a:pt x="1" y="140"/>
                    <a:pt x="1" y="279"/>
                    <a:pt x="1" y="438"/>
                  </a:cubicBezTo>
                  <a:cubicBezTo>
                    <a:pt x="160" y="339"/>
                    <a:pt x="120" y="18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5"/>
            <p:cNvSpPr/>
            <p:nvPr/>
          </p:nvSpPr>
          <p:spPr>
            <a:xfrm>
              <a:off x="4569150" y="789650"/>
              <a:ext cx="4500" cy="3125"/>
            </a:xfrm>
            <a:custGeom>
              <a:avLst/>
              <a:gdLst/>
              <a:ahLst/>
              <a:cxnLst/>
              <a:rect l="l" t="t" r="r" b="b"/>
              <a:pathLst>
                <a:path w="180" h="125" extrusionOk="0">
                  <a:moveTo>
                    <a:pt x="0" y="0"/>
                  </a:moveTo>
                  <a:cubicBezTo>
                    <a:pt x="33" y="83"/>
                    <a:pt x="67" y="124"/>
                    <a:pt x="134" y="124"/>
                  </a:cubicBezTo>
                  <a:cubicBezTo>
                    <a:pt x="148" y="124"/>
                    <a:pt x="163" y="123"/>
                    <a:pt x="179" y="119"/>
                  </a:cubicBezTo>
                  <a:cubicBezTo>
                    <a:pt x="139" y="4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5"/>
            <p:cNvSpPr/>
            <p:nvPr/>
          </p:nvSpPr>
          <p:spPr>
            <a:xfrm>
              <a:off x="4555725" y="780675"/>
              <a:ext cx="5475" cy="4025"/>
            </a:xfrm>
            <a:custGeom>
              <a:avLst/>
              <a:gdLst/>
              <a:ahLst/>
              <a:cxnLst/>
              <a:rect l="l" t="t" r="r" b="b"/>
              <a:pathLst>
                <a:path w="219" h="161" extrusionOk="0">
                  <a:moveTo>
                    <a:pt x="219" y="1"/>
                  </a:moveTo>
                  <a:cubicBezTo>
                    <a:pt x="159" y="1"/>
                    <a:pt x="80" y="41"/>
                    <a:pt x="0" y="41"/>
                  </a:cubicBezTo>
                  <a:cubicBezTo>
                    <a:pt x="60" y="100"/>
                    <a:pt x="119" y="16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5"/>
            <p:cNvSpPr/>
            <p:nvPr/>
          </p:nvSpPr>
          <p:spPr>
            <a:xfrm>
              <a:off x="4835700" y="1044650"/>
              <a:ext cx="78100" cy="61800"/>
            </a:xfrm>
            <a:custGeom>
              <a:avLst/>
              <a:gdLst/>
              <a:ahLst/>
              <a:cxnLst/>
              <a:rect l="l" t="t" r="r" b="b"/>
              <a:pathLst>
                <a:path w="3124" h="2472" extrusionOk="0">
                  <a:moveTo>
                    <a:pt x="2288" y="0"/>
                  </a:moveTo>
                  <a:cubicBezTo>
                    <a:pt x="2259" y="0"/>
                    <a:pt x="2229" y="15"/>
                    <a:pt x="2189" y="45"/>
                  </a:cubicBezTo>
                  <a:cubicBezTo>
                    <a:pt x="2089" y="224"/>
                    <a:pt x="2189" y="423"/>
                    <a:pt x="2070" y="562"/>
                  </a:cubicBezTo>
                  <a:lnTo>
                    <a:pt x="2070" y="761"/>
                  </a:lnTo>
                  <a:cubicBezTo>
                    <a:pt x="2129" y="860"/>
                    <a:pt x="2129" y="960"/>
                    <a:pt x="2089" y="1139"/>
                  </a:cubicBezTo>
                  <a:lnTo>
                    <a:pt x="2089" y="1298"/>
                  </a:lnTo>
                  <a:cubicBezTo>
                    <a:pt x="2089" y="1477"/>
                    <a:pt x="2189" y="1756"/>
                    <a:pt x="1851" y="1756"/>
                  </a:cubicBezTo>
                  <a:cubicBezTo>
                    <a:pt x="1612" y="1736"/>
                    <a:pt x="1532" y="1537"/>
                    <a:pt x="1532" y="1298"/>
                  </a:cubicBezTo>
                  <a:lnTo>
                    <a:pt x="1532" y="264"/>
                  </a:lnTo>
                  <a:cubicBezTo>
                    <a:pt x="1493" y="184"/>
                    <a:pt x="1473" y="65"/>
                    <a:pt x="1334" y="45"/>
                  </a:cubicBezTo>
                  <a:lnTo>
                    <a:pt x="1334" y="45"/>
                  </a:lnTo>
                  <a:cubicBezTo>
                    <a:pt x="1194" y="482"/>
                    <a:pt x="1373" y="960"/>
                    <a:pt x="1274" y="1397"/>
                  </a:cubicBezTo>
                  <a:cubicBezTo>
                    <a:pt x="1210" y="1422"/>
                    <a:pt x="1154" y="1432"/>
                    <a:pt x="1102" y="1432"/>
                  </a:cubicBezTo>
                  <a:cubicBezTo>
                    <a:pt x="944" y="1432"/>
                    <a:pt x="832" y="1338"/>
                    <a:pt x="697" y="1278"/>
                  </a:cubicBezTo>
                  <a:cubicBezTo>
                    <a:pt x="617" y="1238"/>
                    <a:pt x="578" y="1199"/>
                    <a:pt x="498" y="1159"/>
                  </a:cubicBezTo>
                  <a:lnTo>
                    <a:pt x="478" y="1159"/>
                  </a:lnTo>
                  <a:cubicBezTo>
                    <a:pt x="394" y="1159"/>
                    <a:pt x="305" y="1131"/>
                    <a:pt x="231" y="1131"/>
                  </a:cubicBezTo>
                  <a:cubicBezTo>
                    <a:pt x="164" y="1131"/>
                    <a:pt x="109" y="1154"/>
                    <a:pt x="80" y="1238"/>
                  </a:cubicBezTo>
                  <a:cubicBezTo>
                    <a:pt x="1" y="1338"/>
                    <a:pt x="120" y="1437"/>
                    <a:pt x="220" y="1477"/>
                  </a:cubicBezTo>
                  <a:cubicBezTo>
                    <a:pt x="418" y="1557"/>
                    <a:pt x="597" y="1636"/>
                    <a:pt x="796" y="1716"/>
                  </a:cubicBezTo>
                  <a:cubicBezTo>
                    <a:pt x="1413" y="1935"/>
                    <a:pt x="2050" y="2054"/>
                    <a:pt x="2607" y="2472"/>
                  </a:cubicBezTo>
                  <a:cubicBezTo>
                    <a:pt x="2666" y="2472"/>
                    <a:pt x="2726" y="2452"/>
                    <a:pt x="2786" y="2452"/>
                  </a:cubicBezTo>
                  <a:cubicBezTo>
                    <a:pt x="2885" y="2372"/>
                    <a:pt x="3064" y="2452"/>
                    <a:pt x="3124" y="2313"/>
                  </a:cubicBezTo>
                  <a:cubicBezTo>
                    <a:pt x="2507" y="2094"/>
                    <a:pt x="2308" y="1676"/>
                    <a:pt x="2388" y="1059"/>
                  </a:cubicBezTo>
                  <a:cubicBezTo>
                    <a:pt x="2408" y="741"/>
                    <a:pt x="2388" y="383"/>
                    <a:pt x="2388" y="45"/>
                  </a:cubicBezTo>
                  <a:cubicBezTo>
                    <a:pt x="2348" y="15"/>
                    <a:pt x="2318" y="0"/>
                    <a:pt x="2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5"/>
            <p:cNvSpPr/>
            <p:nvPr/>
          </p:nvSpPr>
          <p:spPr>
            <a:xfrm>
              <a:off x="4613900" y="944275"/>
              <a:ext cx="62200" cy="52775"/>
            </a:xfrm>
            <a:custGeom>
              <a:avLst/>
              <a:gdLst/>
              <a:ahLst/>
              <a:cxnLst/>
              <a:rect l="l" t="t" r="r" b="b"/>
              <a:pathLst>
                <a:path w="2488" h="2111" extrusionOk="0">
                  <a:moveTo>
                    <a:pt x="956" y="1"/>
                  </a:moveTo>
                  <a:cubicBezTo>
                    <a:pt x="911" y="1"/>
                    <a:pt x="868" y="23"/>
                    <a:pt x="816" y="61"/>
                  </a:cubicBezTo>
                  <a:cubicBezTo>
                    <a:pt x="637" y="201"/>
                    <a:pt x="637" y="380"/>
                    <a:pt x="637" y="579"/>
                  </a:cubicBezTo>
                  <a:cubicBezTo>
                    <a:pt x="637" y="819"/>
                    <a:pt x="572" y="892"/>
                    <a:pt x="482" y="892"/>
                  </a:cubicBezTo>
                  <a:cubicBezTo>
                    <a:pt x="386" y="892"/>
                    <a:pt x="262" y="809"/>
                    <a:pt x="160" y="758"/>
                  </a:cubicBezTo>
                  <a:lnTo>
                    <a:pt x="1" y="917"/>
                  </a:lnTo>
                  <a:cubicBezTo>
                    <a:pt x="756" y="1394"/>
                    <a:pt x="1532" y="1891"/>
                    <a:pt x="2388" y="2110"/>
                  </a:cubicBezTo>
                  <a:cubicBezTo>
                    <a:pt x="2427" y="2071"/>
                    <a:pt x="2487" y="2011"/>
                    <a:pt x="2487" y="1951"/>
                  </a:cubicBezTo>
                  <a:cubicBezTo>
                    <a:pt x="2487" y="1872"/>
                    <a:pt x="2447" y="1792"/>
                    <a:pt x="2427" y="1752"/>
                  </a:cubicBezTo>
                  <a:cubicBezTo>
                    <a:pt x="2408" y="1693"/>
                    <a:pt x="2328" y="1653"/>
                    <a:pt x="2288" y="1613"/>
                  </a:cubicBezTo>
                  <a:lnTo>
                    <a:pt x="1910" y="1394"/>
                  </a:lnTo>
                  <a:cubicBezTo>
                    <a:pt x="1154" y="1215"/>
                    <a:pt x="1294" y="519"/>
                    <a:pt x="1035" y="22"/>
                  </a:cubicBezTo>
                  <a:cubicBezTo>
                    <a:pt x="1007" y="7"/>
                    <a:pt x="981" y="1"/>
                    <a:pt x="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5"/>
            <p:cNvSpPr/>
            <p:nvPr/>
          </p:nvSpPr>
          <p:spPr>
            <a:xfrm>
              <a:off x="4729275" y="1022450"/>
              <a:ext cx="75050" cy="38000"/>
            </a:xfrm>
            <a:custGeom>
              <a:avLst/>
              <a:gdLst/>
              <a:ahLst/>
              <a:cxnLst/>
              <a:rect l="l" t="t" r="r" b="b"/>
              <a:pathLst>
                <a:path w="3002" h="1520" extrusionOk="0">
                  <a:moveTo>
                    <a:pt x="122" y="0"/>
                  </a:moveTo>
                  <a:cubicBezTo>
                    <a:pt x="79" y="0"/>
                    <a:pt x="43" y="25"/>
                    <a:pt x="1" y="77"/>
                  </a:cubicBezTo>
                  <a:cubicBezTo>
                    <a:pt x="856" y="714"/>
                    <a:pt x="1791" y="1172"/>
                    <a:pt x="2786" y="1510"/>
                  </a:cubicBezTo>
                  <a:cubicBezTo>
                    <a:pt x="2816" y="1517"/>
                    <a:pt x="2843" y="1520"/>
                    <a:pt x="2866" y="1520"/>
                  </a:cubicBezTo>
                  <a:cubicBezTo>
                    <a:pt x="2977" y="1520"/>
                    <a:pt x="3001" y="1443"/>
                    <a:pt x="2985" y="1311"/>
                  </a:cubicBezTo>
                  <a:cubicBezTo>
                    <a:pt x="2089" y="873"/>
                    <a:pt x="1174" y="475"/>
                    <a:pt x="259" y="58"/>
                  </a:cubicBezTo>
                  <a:cubicBezTo>
                    <a:pt x="203" y="20"/>
                    <a:pt x="160" y="0"/>
                    <a:pt x="1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5"/>
            <p:cNvSpPr/>
            <p:nvPr/>
          </p:nvSpPr>
          <p:spPr>
            <a:xfrm>
              <a:off x="4674075" y="990875"/>
              <a:ext cx="39025" cy="26575"/>
            </a:xfrm>
            <a:custGeom>
              <a:avLst/>
              <a:gdLst/>
              <a:ahLst/>
              <a:cxnLst/>
              <a:rect l="l" t="t" r="r" b="b"/>
              <a:pathLst>
                <a:path w="1561" h="1063" extrusionOk="0">
                  <a:moveTo>
                    <a:pt x="223" y="0"/>
                  </a:moveTo>
                  <a:cubicBezTo>
                    <a:pt x="138" y="0"/>
                    <a:pt x="46" y="26"/>
                    <a:pt x="1" y="87"/>
                  </a:cubicBezTo>
                  <a:lnTo>
                    <a:pt x="1" y="286"/>
                  </a:lnTo>
                  <a:cubicBezTo>
                    <a:pt x="180" y="604"/>
                    <a:pt x="518" y="704"/>
                    <a:pt x="816" y="843"/>
                  </a:cubicBezTo>
                  <a:cubicBezTo>
                    <a:pt x="896" y="883"/>
                    <a:pt x="936" y="923"/>
                    <a:pt x="1015" y="982"/>
                  </a:cubicBezTo>
                  <a:cubicBezTo>
                    <a:pt x="1134" y="1002"/>
                    <a:pt x="1234" y="1002"/>
                    <a:pt x="1353" y="1022"/>
                  </a:cubicBezTo>
                  <a:cubicBezTo>
                    <a:pt x="1404" y="1050"/>
                    <a:pt x="1443" y="1062"/>
                    <a:pt x="1473" y="1062"/>
                  </a:cubicBezTo>
                  <a:cubicBezTo>
                    <a:pt x="1548" y="1062"/>
                    <a:pt x="1561" y="983"/>
                    <a:pt x="1532" y="883"/>
                  </a:cubicBezTo>
                  <a:cubicBezTo>
                    <a:pt x="1512" y="823"/>
                    <a:pt x="1473" y="823"/>
                    <a:pt x="1413" y="823"/>
                  </a:cubicBezTo>
                  <a:cubicBezTo>
                    <a:pt x="1333" y="783"/>
                    <a:pt x="1294" y="744"/>
                    <a:pt x="1214" y="704"/>
                  </a:cubicBezTo>
                  <a:lnTo>
                    <a:pt x="1214" y="644"/>
                  </a:lnTo>
                  <a:cubicBezTo>
                    <a:pt x="1115" y="545"/>
                    <a:pt x="1035" y="445"/>
                    <a:pt x="936" y="386"/>
                  </a:cubicBezTo>
                  <a:lnTo>
                    <a:pt x="876" y="306"/>
                  </a:lnTo>
                  <a:cubicBezTo>
                    <a:pt x="816" y="246"/>
                    <a:pt x="737" y="207"/>
                    <a:pt x="697" y="187"/>
                  </a:cubicBezTo>
                  <a:cubicBezTo>
                    <a:pt x="577" y="107"/>
                    <a:pt x="438" y="27"/>
                    <a:pt x="299" y="8"/>
                  </a:cubicBezTo>
                  <a:cubicBezTo>
                    <a:pt x="275" y="3"/>
                    <a:pt x="250" y="0"/>
                    <a:pt x="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5"/>
            <p:cNvSpPr/>
            <p:nvPr/>
          </p:nvSpPr>
          <p:spPr>
            <a:xfrm>
              <a:off x="4798900" y="1054700"/>
              <a:ext cx="26875" cy="16525"/>
            </a:xfrm>
            <a:custGeom>
              <a:avLst/>
              <a:gdLst/>
              <a:ahLst/>
              <a:cxnLst/>
              <a:rect l="l" t="t" r="r" b="b"/>
              <a:pathLst>
                <a:path w="1075" h="661" extrusionOk="0">
                  <a:moveTo>
                    <a:pt x="200" y="1"/>
                  </a:moveTo>
                  <a:lnTo>
                    <a:pt x="1" y="200"/>
                  </a:lnTo>
                  <a:cubicBezTo>
                    <a:pt x="200" y="339"/>
                    <a:pt x="339" y="478"/>
                    <a:pt x="538" y="598"/>
                  </a:cubicBezTo>
                  <a:cubicBezTo>
                    <a:pt x="616" y="640"/>
                    <a:pt x="689" y="660"/>
                    <a:pt x="755" y="660"/>
                  </a:cubicBezTo>
                  <a:cubicBezTo>
                    <a:pt x="906" y="660"/>
                    <a:pt x="1019" y="553"/>
                    <a:pt x="1075" y="359"/>
                  </a:cubicBezTo>
                  <a:cubicBezTo>
                    <a:pt x="757" y="359"/>
                    <a:pt x="498" y="8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5"/>
            <p:cNvSpPr/>
            <p:nvPr/>
          </p:nvSpPr>
          <p:spPr>
            <a:xfrm>
              <a:off x="4707900" y="1011950"/>
              <a:ext cx="27875" cy="12450"/>
            </a:xfrm>
            <a:custGeom>
              <a:avLst/>
              <a:gdLst/>
              <a:ahLst/>
              <a:cxnLst/>
              <a:rect l="l" t="t" r="r" b="b"/>
              <a:pathLst>
                <a:path w="1115" h="498" extrusionOk="0">
                  <a:moveTo>
                    <a:pt x="179" y="0"/>
                  </a:moveTo>
                  <a:cubicBezTo>
                    <a:pt x="140" y="60"/>
                    <a:pt x="60" y="100"/>
                    <a:pt x="0" y="159"/>
                  </a:cubicBezTo>
                  <a:cubicBezTo>
                    <a:pt x="259" y="358"/>
                    <a:pt x="537" y="478"/>
                    <a:pt x="856" y="497"/>
                  </a:cubicBezTo>
                  <a:cubicBezTo>
                    <a:pt x="935" y="497"/>
                    <a:pt x="1035" y="478"/>
                    <a:pt x="1114" y="478"/>
                  </a:cubicBezTo>
                  <a:cubicBezTo>
                    <a:pt x="836" y="239"/>
                    <a:pt x="498" y="139"/>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5"/>
            <p:cNvSpPr/>
            <p:nvPr/>
          </p:nvSpPr>
          <p:spPr>
            <a:xfrm>
              <a:off x="4694975" y="1011450"/>
              <a:ext cx="4975" cy="3000"/>
            </a:xfrm>
            <a:custGeom>
              <a:avLst/>
              <a:gdLst/>
              <a:ahLst/>
              <a:cxnLst/>
              <a:rect l="l" t="t" r="r" b="b"/>
              <a:pathLst>
                <a:path w="199" h="120" extrusionOk="0">
                  <a:moveTo>
                    <a:pt x="0" y="0"/>
                  </a:moveTo>
                  <a:lnTo>
                    <a:pt x="0" y="0"/>
                  </a:lnTo>
                  <a:cubicBezTo>
                    <a:pt x="60" y="60"/>
                    <a:pt x="139" y="80"/>
                    <a:pt x="199" y="120"/>
                  </a:cubicBezTo>
                  <a:cubicBezTo>
                    <a:pt x="139" y="80"/>
                    <a:pt x="8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5"/>
            <p:cNvSpPr/>
            <p:nvPr/>
          </p:nvSpPr>
          <p:spPr>
            <a:xfrm>
              <a:off x="4626825" y="1148200"/>
              <a:ext cx="5000" cy="14950"/>
            </a:xfrm>
            <a:custGeom>
              <a:avLst/>
              <a:gdLst/>
              <a:ahLst/>
              <a:cxnLst/>
              <a:rect l="l" t="t" r="r" b="b"/>
              <a:pathLst>
                <a:path w="200" h="598" extrusionOk="0">
                  <a:moveTo>
                    <a:pt x="120" y="1"/>
                  </a:moveTo>
                  <a:cubicBezTo>
                    <a:pt x="1" y="180"/>
                    <a:pt x="1" y="379"/>
                    <a:pt x="1" y="597"/>
                  </a:cubicBezTo>
                  <a:cubicBezTo>
                    <a:pt x="200" y="418"/>
                    <a:pt x="120" y="20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5"/>
            <p:cNvSpPr/>
            <p:nvPr/>
          </p:nvSpPr>
          <p:spPr>
            <a:xfrm>
              <a:off x="4911800" y="1102950"/>
              <a:ext cx="45600" cy="22000"/>
            </a:xfrm>
            <a:custGeom>
              <a:avLst/>
              <a:gdLst/>
              <a:ahLst/>
              <a:cxnLst/>
              <a:rect l="l" t="t" r="r" b="b"/>
              <a:pathLst>
                <a:path w="1824" h="880" extrusionOk="0">
                  <a:moveTo>
                    <a:pt x="219" y="0"/>
                  </a:moveTo>
                  <a:cubicBezTo>
                    <a:pt x="140" y="40"/>
                    <a:pt x="20" y="80"/>
                    <a:pt x="0" y="199"/>
                  </a:cubicBezTo>
                  <a:cubicBezTo>
                    <a:pt x="498" y="518"/>
                    <a:pt x="995" y="756"/>
                    <a:pt x="1592" y="876"/>
                  </a:cubicBezTo>
                  <a:cubicBezTo>
                    <a:pt x="1613" y="878"/>
                    <a:pt x="1633" y="879"/>
                    <a:pt x="1652" y="879"/>
                  </a:cubicBezTo>
                  <a:cubicBezTo>
                    <a:pt x="1783" y="879"/>
                    <a:pt x="1823" y="814"/>
                    <a:pt x="1771" y="657"/>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5"/>
            <p:cNvSpPr/>
            <p:nvPr/>
          </p:nvSpPr>
          <p:spPr>
            <a:xfrm>
              <a:off x="4952075" y="1119350"/>
              <a:ext cx="43300" cy="21925"/>
            </a:xfrm>
            <a:custGeom>
              <a:avLst/>
              <a:gdLst/>
              <a:ahLst/>
              <a:cxnLst/>
              <a:rect l="l" t="t" r="r" b="b"/>
              <a:pathLst>
                <a:path w="1732" h="877" extrusionOk="0">
                  <a:moveTo>
                    <a:pt x="160" y="1"/>
                  </a:moveTo>
                  <a:cubicBezTo>
                    <a:pt x="120" y="80"/>
                    <a:pt x="40" y="140"/>
                    <a:pt x="1" y="220"/>
                  </a:cubicBezTo>
                  <a:cubicBezTo>
                    <a:pt x="359" y="558"/>
                    <a:pt x="836" y="637"/>
                    <a:pt x="1294" y="836"/>
                  </a:cubicBezTo>
                  <a:cubicBezTo>
                    <a:pt x="1347" y="863"/>
                    <a:pt x="1402" y="876"/>
                    <a:pt x="1456" y="876"/>
                  </a:cubicBezTo>
                  <a:cubicBezTo>
                    <a:pt x="1563" y="876"/>
                    <a:pt x="1665" y="823"/>
                    <a:pt x="1731" y="717"/>
                  </a:cubicBezTo>
                  <a:cubicBezTo>
                    <a:pt x="1154" y="578"/>
                    <a:pt x="697" y="22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5"/>
            <p:cNvSpPr/>
            <p:nvPr/>
          </p:nvSpPr>
          <p:spPr>
            <a:xfrm>
              <a:off x="5017225" y="1101450"/>
              <a:ext cx="15450" cy="61700"/>
            </a:xfrm>
            <a:custGeom>
              <a:avLst/>
              <a:gdLst/>
              <a:ahLst/>
              <a:cxnLst/>
              <a:rect l="l" t="t" r="r" b="b"/>
              <a:pathLst>
                <a:path w="618" h="2468" extrusionOk="0">
                  <a:moveTo>
                    <a:pt x="299" y="1"/>
                  </a:moveTo>
                  <a:cubicBezTo>
                    <a:pt x="1" y="637"/>
                    <a:pt x="239" y="1294"/>
                    <a:pt x="120" y="1930"/>
                  </a:cubicBezTo>
                  <a:cubicBezTo>
                    <a:pt x="180" y="2129"/>
                    <a:pt x="140" y="2348"/>
                    <a:pt x="319" y="2467"/>
                  </a:cubicBezTo>
                  <a:cubicBezTo>
                    <a:pt x="398" y="2428"/>
                    <a:pt x="478" y="2348"/>
                    <a:pt x="498" y="2249"/>
                  </a:cubicBezTo>
                  <a:cubicBezTo>
                    <a:pt x="498" y="1533"/>
                    <a:pt x="617" y="796"/>
                    <a:pt x="418" y="80"/>
                  </a:cubicBezTo>
                  <a:cubicBezTo>
                    <a:pt x="378" y="60"/>
                    <a:pt x="339" y="4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5"/>
            <p:cNvSpPr/>
            <p:nvPr/>
          </p:nvSpPr>
          <p:spPr>
            <a:xfrm>
              <a:off x="5025175" y="1127075"/>
              <a:ext cx="9475" cy="40050"/>
            </a:xfrm>
            <a:custGeom>
              <a:avLst/>
              <a:gdLst/>
              <a:ahLst/>
              <a:cxnLst/>
              <a:rect l="l" t="t" r="r" b="b"/>
              <a:pathLst>
                <a:path w="379" h="1602" extrusionOk="0">
                  <a:moveTo>
                    <a:pt x="277" y="1"/>
                  </a:moveTo>
                  <a:cubicBezTo>
                    <a:pt x="229" y="1"/>
                    <a:pt x="186" y="31"/>
                    <a:pt x="160" y="70"/>
                  </a:cubicBezTo>
                  <a:cubicBezTo>
                    <a:pt x="60" y="508"/>
                    <a:pt x="220" y="965"/>
                    <a:pt x="60" y="1403"/>
                  </a:cubicBezTo>
                  <a:lnTo>
                    <a:pt x="1" y="1442"/>
                  </a:lnTo>
                  <a:cubicBezTo>
                    <a:pt x="1" y="1502"/>
                    <a:pt x="21" y="1542"/>
                    <a:pt x="21" y="1602"/>
                  </a:cubicBezTo>
                  <a:cubicBezTo>
                    <a:pt x="299" y="1562"/>
                    <a:pt x="379" y="1363"/>
                    <a:pt x="379" y="1124"/>
                  </a:cubicBezTo>
                  <a:cubicBezTo>
                    <a:pt x="359" y="766"/>
                    <a:pt x="359" y="408"/>
                    <a:pt x="359" y="30"/>
                  </a:cubicBezTo>
                  <a:cubicBezTo>
                    <a:pt x="331" y="9"/>
                    <a:pt x="303" y="1"/>
                    <a:pt x="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5"/>
            <p:cNvSpPr/>
            <p:nvPr/>
          </p:nvSpPr>
          <p:spPr>
            <a:xfrm>
              <a:off x="4904825" y="1101450"/>
              <a:ext cx="12475" cy="5500"/>
            </a:xfrm>
            <a:custGeom>
              <a:avLst/>
              <a:gdLst/>
              <a:ahLst/>
              <a:cxnLst/>
              <a:rect l="l" t="t" r="r" b="b"/>
              <a:pathLst>
                <a:path w="499" h="220" extrusionOk="0">
                  <a:moveTo>
                    <a:pt x="339" y="1"/>
                  </a:moveTo>
                  <a:cubicBezTo>
                    <a:pt x="220" y="21"/>
                    <a:pt x="60" y="21"/>
                    <a:pt x="1" y="160"/>
                  </a:cubicBezTo>
                  <a:lnTo>
                    <a:pt x="299" y="220"/>
                  </a:lnTo>
                  <a:cubicBezTo>
                    <a:pt x="359" y="180"/>
                    <a:pt x="419" y="100"/>
                    <a:pt x="498" y="60"/>
                  </a:cubicBezTo>
                  <a:cubicBezTo>
                    <a:pt x="438" y="41"/>
                    <a:pt x="399" y="41"/>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5"/>
            <p:cNvSpPr/>
            <p:nvPr/>
          </p:nvSpPr>
          <p:spPr>
            <a:xfrm>
              <a:off x="4886925" y="958725"/>
              <a:ext cx="30850" cy="88550"/>
            </a:xfrm>
            <a:custGeom>
              <a:avLst/>
              <a:gdLst/>
              <a:ahLst/>
              <a:cxnLst/>
              <a:rect l="l" t="t" r="r" b="b"/>
              <a:pathLst>
                <a:path w="1234" h="3542" extrusionOk="0">
                  <a:moveTo>
                    <a:pt x="1214" y="1"/>
                  </a:moveTo>
                  <a:cubicBezTo>
                    <a:pt x="975" y="40"/>
                    <a:pt x="856" y="219"/>
                    <a:pt x="776" y="398"/>
                  </a:cubicBezTo>
                  <a:cubicBezTo>
                    <a:pt x="379" y="1373"/>
                    <a:pt x="40" y="2388"/>
                    <a:pt x="1" y="3482"/>
                  </a:cubicBezTo>
                  <a:cubicBezTo>
                    <a:pt x="30" y="3522"/>
                    <a:pt x="55" y="3541"/>
                    <a:pt x="80" y="3541"/>
                  </a:cubicBezTo>
                  <a:cubicBezTo>
                    <a:pt x="105" y="3541"/>
                    <a:pt x="130" y="3522"/>
                    <a:pt x="160" y="3482"/>
                  </a:cubicBezTo>
                  <a:lnTo>
                    <a:pt x="319" y="3482"/>
                  </a:lnTo>
                  <a:cubicBezTo>
                    <a:pt x="538" y="2408"/>
                    <a:pt x="717" y="1333"/>
                    <a:pt x="1234" y="339"/>
                  </a:cubicBezTo>
                  <a:cubicBezTo>
                    <a:pt x="1214" y="239"/>
                    <a:pt x="1214" y="120"/>
                    <a:pt x="1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5"/>
            <p:cNvSpPr/>
            <p:nvPr/>
          </p:nvSpPr>
          <p:spPr>
            <a:xfrm>
              <a:off x="5024675" y="1045900"/>
              <a:ext cx="20200" cy="82925"/>
            </a:xfrm>
            <a:custGeom>
              <a:avLst/>
              <a:gdLst/>
              <a:ahLst/>
              <a:cxnLst/>
              <a:rect l="l" t="t" r="r" b="b"/>
              <a:pathLst>
                <a:path w="808" h="3317" extrusionOk="0">
                  <a:moveTo>
                    <a:pt x="675" y="1"/>
                  </a:moveTo>
                  <a:cubicBezTo>
                    <a:pt x="647" y="1"/>
                    <a:pt x="614" y="6"/>
                    <a:pt x="578" y="15"/>
                  </a:cubicBezTo>
                  <a:cubicBezTo>
                    <a:pt x="279" y="731"/>
                    <a:pt x="140" y="1507"/>
                    <a:pt x="1" y="2263"/>
                  </a:cubicBezTo>
                  <a:cubicBezTo>
                    <a:pt x="21" y="2263"/>
                    <a:pt x="41" y="2282"/>
                    <a:pt x="80" y="2282"/>
                  </a:cubicBezTo>
                  <a:cubicBezTo>
                    <a:pt x="220" y="2601"/>
                    <a:pt x="1" y="2999"/>
                    <a:pt x="240" y="3317"/>
                  </a:cubicBezTo>
                  <a:cubicBezTo>
                    <a:pt x="299" y="3297"/>
                    <a:pt x="319" y="3277"/>
                    <a:pt x="379" y="3277"/>
                  </a:cubicBezTo>
                  <a:cubicBezTo>
                    <a:pt x="399" y="2820"/>
                    <a:pt x="419" y="2382"/>
                    <a:pt x="419" y="1924"/>
                  </a:cubicBezTo>
                  <a:cubicBezTo>
                    <a:pt x="538" y="1706"/>
                    <a:pt x="379" y="1427"/>
                    <a:pt x="538" y="1208"/>
                  </a:cubicBezTo>
                  <a:cubicBezTo>
                    <a:pt x="618" y="850"/>
                    <a:pt x="697" y="532"/>
                    <a:pt x="777" y="194"/>
                  </a:cubicBezTo>
                  <a:cubicBezTo>
                    <a:pt x="807" y="56"/>
                    <a:pt x="767"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5"/>
            <p:cNvSpPr/>
            <p:nvPr/>
          </p:nvSpPr>
          <p:spPr>
            <a:xfrm>
              <a:off x="5223125" y="1183775"/>
              <a:ext cx="26375" cy="40550"/>
            </a:xfrm>
            <a:custGeom>
              <a:avLst/>
              <a:gdLst/>
              <a:ahLst/>
              <a:cxnLst/>
              <a:rect l="l" t="t" r="r" b="b"/>
              <a:pathLst>
                <a:path w="1055" h="1622" extrusionOk="0">
                  <a:moveTo>
                    <a:pt x="699" y="0"/>
                  </a:moveTo>
                  <a:cubicBezTo>
                    <a:pt x="662" y="0"/>
                    <a:pt x="627" y="10"/>
                    <a:pt x="597" y="30"/>
                  </a:cubicBezTo>
                  <a:cubicBezTo>
                    <a:pt x="544" y="69"/>
                    <a:pt x="492" y="143"/>
                    <a:pt x="428" y="143"/>
                  </a:cubicBezTo>
                  <a:cubicBezTo>
                    <a:pt x="395" y="143"/>
                    <a:pt x="359" y="124"/>
                    <a:pt x="318" y="70"/>
                  </a:cubicBezTo>
                  <a:cubicBezTo>
                    <a:pt x="298" y="70"/>
                    <a:pt x="259" y="50"/>
                    <a:pt x="239" y="50"/>
                  </a:cubicBezTo>
                  <a:cubicBezTo>
                    <a:pt x="20" y="328"/>
                    <a:pt x="139" y="627"/>
                    <a:pt x="100" y="925"/>
                  </a:cubicBezTo>
                  <a:cubicBezTo>
                    <a:pt x="119" y="1144"/>
                    <a:pt x="0" y="1442"/>
                    <a:pt x="259" y="1621"/>
                  </a:cubicBezTo>
                  <a:cubicBezTo>
                    <a:pt x="301" y="1556"/>
                    <a:pt x="352" y="1535"/>
                    <a:pt x="408" y="1535"/>
                  </a:cubicBezTo>
                  <a:cubicBezTo>
                    <a:pt x="519" y="1535"/>
                    <a:pt x="648" y="1619"/>
                    <a:pt x="752" y="1619"/>
                  </a:cubicBezTo>
                  <a:cubicBezTo>
                    <a:pt x="821" y="1619"/>
                    <a:pt x="879" y="1583"/>
                    <a:pt x="915" y="1462"/>
                  </a:cubicBezTo>
                  <a:cubicBezTo>
                    <a:pt x="1054" y="1064"/>
                    <a:pt x="1035" y="647"/>
                    <a:pt x="935" y="229"/>
                  </a:cubicBezTo>
                  <a:cubicBezTo>
                    <a:pt x="915" y="149"/>
                    <a:pt x="855" y="70"/>
                    <a:pt x="816" y="30"/>
                  </a:cubicBezTo>
                  <a:cubicBezTo>
                    <a:pt x="776" y="10"/>
                    <a:pt x="736" y="0"/>
                    <a:pt x="6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5"/>
            <p:cNvSpPr/>
            <p:nvPr/>
          </p:nvSpPr>
          <p:spPr>
            <a:xfrm>
              <a:off x="5228100" y="1214800"/>
              <a:ext cx="18900" cy="35375"/>
            </a:xfrm>
            <a:custGeom>
              <a:avLst/>
              <a:gdLst/>
              <a:ahLst/>
              <a:cxnLst/>
              <a:rect l="l" t="t" r="r" b="b"/>
              <a:pathLst>
                <a:path w="756" h="1415" extrusionOk="0">
                  <a:moveTo>
                    <a:pt x="167" y="1"/>
                  </a:moveTo>
                  <a:cubicBezTo>
                    <a:pt x="164" y="1"/>
                    <a:pt x="161" y="1"/>
                    <a:pt x="159" y="2"/>
                  </a:cubicBezTo>
                  <a:cubicBezTo>
                    <a:pt x="20" y="82"/>
                    <a:pt x="99" y="241"/>
                    <a:pt x="60" y="380"/>
                  </a:cubicBezTo>
                  <a:cubicBezTo>
                    <a:pt x="99" y="420"/>
                    <a:pt x="99" y="480"/>
                    <a:pt x="60" y="539"/>
                  </a:cubicBezTo>
                  <a:cubicBezTo>
                    <a:pt x="199" y="838"/>
                    <a:pt x="0" y="1275"/>
                    <a:pt x="438" y="1415"/>
                  </a:cubicBezTo>
                  <a:cubicBezTo>
                    <a:pt x="577" y="1335"/>
                    <a:pt x="696" y="1216"/>
                    <a:pt x="756" y="1077"/>
                  </a:cubicBezTo>
                  <a:cubicBezTo>
                    <a:pt x="756" y="997"/>
                    <a:pt x="756" y="937"/>
                    <a:pt x="736" y="897"/>
                  </a:cubicBezTo>
                  <a:cubicBezTo>
                    <a:pt x="637" y="738"/>
                    <a:pt x="736" y="599"/>
                    <a:pt x="656" y="440"/>
                  </a:cubicBezTo>
                  <a:lnTo>
                    <a:pt x="597" y="380"/>
                  </a:lnTo>
                  <a:cubicBezTo>
                    <a:pt x="537" y="321"/>
                    <a:pt x="458" y="261"/>
                    <a:pt x="398" y="221"/>
                  </a:cubicBezTo>
                  <a:cubicBezTo>
                    <a:pt x="323" y="146"/>
                    <a:pt x="213"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5"/>
            <p:cNvSpPr/>
            <p:nvPr/>
          </p:nvSpPr>
          <p:spPr>
            <a:xfrm>
              <a:off x="5223600" y="1227775"/>
              <a:ext cx="15450" cy="30350"/>
            </a:xfrm>
            <a:custGeom>
              <a:avLst/>
              <a:gdLst/>
              <a:ahLst/>
              <a:cxnLst/>
              <a:rect l="l" t="t" r="r" b="b"/>
              <a:pathLst>
                <a:path w="618" h="1214" extrusionOk="0">
                  <a:moveTo>
                    <a:pt x="240" y="1"/>
                  </a:moveTo>
                  <a:cubicBezTo>
                    <a:pt x="1" y="279"/>
                    <a:pt x="220" y="577"/>
                    <a:pt x="180" y="856"/>
                  </a:cubicBezTo>
                  <a:cubicBezTo>
                    <a:pt x="120" y="1174"/>
                    <a:pt x="379" y="1194"/>
                    <a:pt x="598" y="1214"/>
                  </a:cubicBezTo>
                  <a:cubicBezTo>
                    <a:pt x="618" y="1095"/>
                    <a:pt x="618" y="995"/>
                    <a:pt x="618" y="876"/>
                  </a:cubicBezTo>
                  <a:cubicBezTo>
                    <a:pt x="319" y="637"/>
                    <a:pt x="578" y="199"/>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5"/>
            <p:cNvSpPr/>
            <p:nvPr/>
          </p:nvSpPr>
          <p:spPr>
            <a:xfrm>
              <a:off x="5222625" y="1267550"/>
              <a:ext cx="27875" cy="19000"/>
            </a:xfrm>
            <a:custGeom>
              <a:avLst/>
              <a:gdLst/>
              <a:ahLst/>
              <a:cxnLst/>
              <a:rect l="l" t="t" r="r" b="b"/>
              <a:pathLst>
                <a:path w="1115" h="760" extrusionOk="0">
                  <a:moveTo>
                    <a:pt x="100" y="1"/>
                  </a:moveTo>
                  <a:cubicBezTo>
                    <a:pt x="80" y="21"/>
                    <a:pt x="60" y="81"/>
                    <a:pt x="40" y="100"/>
                  </a:cubicBezTo>
                  <a:cubicBezTo>
                    <a:pt x="0" y="299"/>
                    <a:pt x="80" y="419"/>
                    <a:pt x="318" y="478"/>
                  </a:cubicBezTo>
                  <a:cubicBezTo>
                    <a:pt x="358" y="618"/>
                    <a:pt x="537" y="578"/>
                    <a:pt x="617" y="697"/>
                  </a:cubicBezTo>
                  <a:lnTo>
                    <a:pt x="637" y="697"/>
                  </a:lnTo>
                  <a:cubicBezTo>
                    <a:pt x="701" y="740"/>
                    <a:pt x="759" y="760"/>
                    <a:pt x="818" y="760"/>
                  </a:cubicBezTo>
                  <a:cubicBezTo>
                    <a:pt x="868" y="760"/>
                    <a:pt x="920" y="745"/>
                    <a:pt x="975" y="717"/>
                  </a:cubicBezTo>
                  <a:cubicBezTo>
                    <a:pt x="1015" y="677"/>
                    <a:pt x="1055" y="657"/>
                    <a:pt x="1114" y="657"/>
                  </a:cubicBezTo>
                  <a:cubicBezTo>
                    <a:pt x="1035" y="419"/>
                    <a:pt x="1035" y="180"/>
                    <a:pt x="816" y="1"/>
                  </a:cubicBezTo>
                  <a:cubicBezTo>
                    <a:pt x="783" y="132"/>
                    <a:pt x="764" y="235"/>
                    <a:pt x="648" y="235"/>
                  </a:cubicBezTo>
                  <a:cubicBezTo>
                    <a:pt x="623" y="235"/>
                    <a:pt x="593" y="230"/>
                    <a:pt x="557" y="220"/>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5"/>
            <p:cNvSpPr/>
            <p:nvPr/>
          </p:nvSpPr>
          <p:spPr>
            <a:xfrm>
              <a:off x="5048050" y="1076600"/>
              <a:ext cx="19925" cy="29850"/>
            </a:xfrm>
            <a:custGeom>
              <a:avLst/>
              <a:gdLst/>
              <a:ahLst/>
              <a:cxnLst/>
              <a:rect l="l" t="t" r="r" b="b"/>
              <a:pathLst>
                <a:path w="797" h="1194" extrusionOk="0">
                  <a:moveTo>
                    <a:pt x="359" y="0"/>
                  </a:moveTo>
                  <a:cubicBezTo>
                    <a:pt x="259" y="398"/>
                    <a:pt x="1" y="776"/>
                    <a:pt x="1" y="1194"/>
                  </a:cubicBezTo>
                  <a:cubicBezTo>
                    <a:pt x="140" y="1154"/>
                    <a:pt x="240" y="1074"/>
                    <a:pt x="359" y="1035"/>
                  </a:cubicBezTo>
                  <a:cubicBezTo>
                    <a:pt x="478" y="875"/>
                    <a:pt x="498" y="696"/>
                    <a:pt x="538" y="497"/>
                  </a:cubicBezTo>
                  <a:cubicBezTo>
                    <a:pt x="538" y="318"/>
                    <a:pt x="797" y="2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5"/>
            <p:cNvSpPr/>
            <p:nvPr/>
          </p:nvSpPr>
          <p:spPr>
            <a:xfrm>
              <a:off x="5056525" y="1060175"/>
              <a:ext cx="12450" cy="28875"/>
            </a:xfrm>
            <a:custGeom>
              <a:avLst/>
              <a:gdLst/>
              <a:ahLst/>
              <a:cxnLst/>
              <a:rect l="l" t="t" r="r" b="b"/>
              <a:pathLst>
                <a:path w="498" h="1155" extrusionOk="0">
                  <a:moveTo>
                    <a:pt x="497" y="1"/>
                  </a:moveTo>
                  <a:lnTo>
                    <a:pt x="497" y="1"/>
                  </a:lnTo>
                  <a:cubicBezTo>
                    <a:pt x="139" y="200"/>
                    <a:pt x="0" y="359"/>
                    <a:pt x="20" y="657"/>
                  </a:cubicBezTo>
                  <a:cubicBezTo>
                    <a:pt x="219" y="757"/>
                    <a:pt x="139" y="995"/>
                    <a:pt x="199" y="1154"/>
                  </a:cubicBezTo>
                  <a:cubicBezTo>
                    <a:pt x="418" y="836"/>
                    <a:pt x="318" y="438"/>
                    <a:pt x="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5"/>
            <p:cNvSpPr/>
            <p:nvPr/>
          </p:nvSpPr>
          <p:spPr>
            <a:xfrm>
              <a:off x="5039100" y="1030850"/>
              <a:ext cx="13950" cy="19900"/>
            </a:xfrm>
            <a:custGeom>
              <a:avLst/>
              <a:gdLst/>
              <a:ahLst/>
              <a:cxnLst/>
              <a:rect l="l" t="t" r="r" b="b"/>
              <a:pathLst>
                <a:path w="558" h="796" extrusionOk="0">
                  <a:moveTo>
                    <a:pt x="438" y="0"/>
                  </a:moveTo>
                  <a:cubicBezTo>
                    <a:pt x="140" y="139"/>
                    <a:pt x="60" y="398"/>
                    <a:pt x="1" y="617"/>
                  </a:cubicBezTo>
                  <a:cubicBezTo>
                    <a:pt x="60" y="656"/>
                    <a:pt x="120" y="736"/>
                    <a:pt x="200" y="796"/>
                  </a:cubicBezTo>
                  <a:cubicBezTo>
                    <a:pt x="359" y="577"/>
                    <a:pt x="558" y="338"/>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5"/>
            <p:cNvSpPr/>
            <p:nvPr/>
          </p:nvSpPr>
          <p:spPr>
            <a:xfrm>
              <a:off x="5049050" y="1110900"/>
              <a:ext cx="7975" cy="27375"/>
            </a:xfrm>
            <a:custGeom>
              <a:avLst/>
              <a:gdLst/>
              <a:ahLst/>
              <a:cxnLst/>
              <a:rect l="l" t="t" r="r" b="b"/>
              <a:pathLst>
                <a:path w="319" h="1095" extrusionOk="0">
                  <a:moveTo>
                    <a:pt x="259" y="1"/>
                  </a:moveTo>
                  <a:lnTo>
                    <a:pt x="259" y="1"/>
                  </a:lnTo>
                  <a:cubicBezTo>
                    <a:pt x="1" y="319"/>
                    <a:pt x="140" y="717"/>
                    <a:pt x="140" y="1095"/>
                  </a:cubicBezTo>
                  <a:cubicBezTo>
                    <a:pt x="319" y="757"/>
                    <a:pt x="299" y="379"/>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5"/>
            <p:cNvSpPr/>
            <p:nvPr/>
          </p:nvSpPr>
          <p:spPr>
            <a:xfrm>
              <a:off x="5033150" y="1075600"/>
              <a:ext cx="6975" cy="17925"/>
            </a:xfrm>
            <a:custGeom>
              <a:avLst/>
              <a:gdLst/>
              <a:ahLst/>
              <a:cxnLst/>
              <a:rect l="l" t="t" r="r" b="b"/>
              <a:pathLst>
                <a:path w="279" h="717" extrusionOk="0">
                  <a:moveTo>
                    <a:pt x="199" y="0"/>
                  </a:moveTo>
                  <a:lnTo>
                    <a:pt x="199" y="0"/>
                  </a:lnTo>
                  <a:cubicBezTo>
                    <a:pt x="0" y="219"/>
                    <a:pt x="40" y="478"/>
                    <a:pt x="80" y="716"/>
                  </a:cubicBezTo>
                  <a:cubicBezTo>
                    <a:pt x="279" y="518"/>
                    <a:pt x="239" y="27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5"/>
            <p:cNvSpPr/>
            <p:nvPr/>
          </p:nvSpPr>
          <p:spPr>
            <a:xfrm>
              <a:off x="5037625" y="1141250"/>
              <a:ext cx="6475" cy="13450"/>
            </a:xfrm>
            <a:custGeom>
              <a:avLst/>
              <a:gdLst/>
              <a:ahLst/>
              <a:cxnLst/>
              <a:rect l="l" t="t" r="r" b="b"/>
              <a:pathLst>
                <a:path w="259" h="538" extrusionOk="0">
                  <a:moveTo>
                    <a:pt x="199" y="0"/>
                  </a:moveTo>
                  <a:cubicBezTo>
                    <a:pt x="0" y="179"/>
                    <a:pt x="20" y="358"/>
                    <a:pt x="199" y="537"/>
                  </a:cubicBezTo>
                  <a:cubicBezTo>
                    <a:pt x="259" y="358"/>
                    <a:pt x="259" y="17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5"/>
            <p:cNvSpPr/>
            <p:nvPr/>
          </p:nvSpPr>
          <p:spPr>
            <a:xfrm>
              <a:off x="5042600" y="1106425"/>
              <a:ext cx="4975" cy="13950"/>
            </a:xfrm>
            <a:custGeom>
              <a:avLst/>
              <a:gdLst/>
              <a:ahLst/>
              <a:cxnLst/>
              <a:rect l="l" t="t" r="r" b="b"/>
              <a:pathLst>
                <a:path w="199" h="558" extrusionOk="0">
                  <a:moveTo>
                    <a:pt x="179" y="1"/>
                  </a:moveTo>
                  <a:cubicBezTo>
                    <a:pt x="0" y="160"/>
                    <a:pt x="0" y="359"/>
                    <a:pt x="60" y="558"/>
                  </a:cubicBezTo>
                  <a:cubicBezTo>
                    <a:pt x="179" y="399"/>
                    <a:pt x="199" y="20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5"/>
            <p:cNvSpPr/>
            <p:nvPr/>
          </p:nvSpPr>
          <p:spPr>
            <a:xfrm>
              <a:off x="5238525" y="1258100"/>
              <a:ext cx="3525" cy="9000"/>
            </a:xfrm>
            <a:custGeom>
              <a:avLst/>
              <a:gdLst/>
              <a:ahLst/>
              <a:cxnLst/>
              <a:rect l="l" t="t" r="r" b="b"/>
              <a:pathLst>
                <a:path w="141" h="360" extrusionOk="0">
                  <a:moveTo>
                    <a:pt x="1" y="1"/>
                  </a:moveTo>
                  <a:cubicBezTo>
                    <a:pt x="1" y="160"/>
                    <a:pt x="21" y="279"/>
                    <a:pt x="140" y="359"/>
                  </a:cubicBezTo>
                  <a:cubicBezTo>
                    <a:pt x="140" y="240"/>
                    <a:pt x="140" y="8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5"/>
            <p:cNvSpPr/>
            <p:nvPr/>
          </p:nvSpPr>
          <p:spPr>
            <a:xfrm>
              <a:off x="5216150" y="1258100"/>
              <a:ext cx="5500" cy="5500"/>
            </a:xfrm>
            <a:custGeom>
              <a:avLst/>
              <a:gdLst/>
              <a:ahLst/>
              <a:cxnLst/>
              <a:rect l="l" t="t" r="r" b="b"/>
              <a:pathLst>
                <a:path w="220" h="220" extrusionOk="0">
                  <a:moveTo>
                    <a:pt x="40" y="1"/>
                  </a:moveTo>
                  <a:lnTo>
                    <a:pt x="1" y="81"/>
                  </a:lnTo>
                  <a:cubicBezTo>
                    <a:pt x="1" y="160"/>
                    <a:pt x="40" y="200"/>
                    <a:pt x="120" y="220"/>
                  </a:cubicBezTo>
                  <a:cubicBezTo>
                    <a:pt x="140" y="200"/>
                    <a:pt x="200" y="200"/>
                    <a:pt x="219" y="18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5"/>
            <p:cNvSpPr/>
            <p:nvPr/>
          </p:nvSpPr>
          <p:spPr>
            <a:xfrm>
              <a:off x="5220625" y="1262600"/>
              <a:ext cx="5500" cy="5475"/>
            </a:xfrm>
            <a:custGeom>
              <a:avLst/>
              <a:gdLst/>
              <a:ahLst/>
              <a:cxnLst/>
              <a:rect l="l" t="t" r="r" b="b"/>
              <a:pathLst>
                <a:path w="220" h="219" extrusionOk="0">
                  <a:moveTo>
                    <a:pt x="40" y="0"/>
                  </a:moveTo>
                  <a:lnTo>
                    <a:pt x="1" y="20"/>
                  </a:lnTo>
                  <a:cubicBezTo>
                    <a:pt x="1" y="139"/>
                    <a:pt x="40" y="199"/>
                    <a:pt x="140" y="219"/>
                  </a:cubicBezTo>
                  <a:cubicBezTo>
                    <a:pt x="160" y="219"/>
                    <a:pt x="200" y="199"/>
                    <a:pt x="219" y="179"/>
                  </a:cubicBezTo>
                  <a:cubicBezTo>
                    <a:pt x="140" y="119"/>
                    <a:pt x="100" y="6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5"/>
            <p:cNvSpPr/>
            <p:nvPr/>
          </p:nvSpPr>
          <p:spPr>
            <a:xfrm>
              <a:off x="5181350" y="1253625"/>
              <a:ext cx="49250" cy="35350"/>
            </a:xfrm>
            <a:custGeom>
              <a:avLst/>
              <a:gdLst/>
              <a:ahLst/>
              <a:cxnLst/>
              <a:rect l="l" t="t" r="r" b="b"/>
              <a:pathLst>
                <a:path w="1970" h="1414" extrusionOk="0">
                  <a:moveTo>
                    <a:pt x="537" y="1"/>
                  </a:moveTo>
                  <a:cubicBezTo>
                    <a:pt x="418" y="240"/>
                    <a:pt x="199" y="180"/>
                    <a:pt x="0" y="220"/>
                  </a:cubicBezTo>
                  <a:cubicBezTo>
                    <a:pt x="716" y="419"/>
                    <a:pt x="1293" y="856"/>
                    <a:pt x="1771" y="1413"/>
                  </a:cubicBezTo>
                  <a:cubicBezTo>
                    <a:pt x="1771" y="1254"/>
                    <a:pt x="1810" y="1135"/>
                    <a:pt x="1969" y="1035"/>
                  </a:cubicBezTo>
                  <a:cubicBezTo>
                    <a:pt x="1890" y="876"/>
                    <a:pt x="1790" y="757"/>
                    <a:pt x="1711" y="618"/>
                  </a:cubicBezTo>
                  <a:cubicBezTo>
                    <a:pt x="1671" y="538"/>
                    <a:pt x="1611" y="478"/>
                    <a:pt x="1572" y="419"/>
                  </a:cubicBezTo>
                  <a:cubicBezTo>
                    <a:pt x="1492" y="359"/>
                    <a:pt x="1432" y="319"/>
                    <a:pt x="1373" y="240"/>
                  </a:cubicBezTo>
                  <a:lnTo>
                    <a:pt x="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5"/>
            <p:cNvSpPr/>
            <p:nvPr/>
          </p:nvSpPr>
          <p:spPr>
            <a:xfrm>
              <a:off x="5186800" y="1250150"/>
              <a:ext cx="8975" cy="4000"/>
            </a:xfrm>
            <a:custGeom>
              <a:avLst/>
              <a:gdLst/>
              <a:ahLst/>
              <a:cxnLst/>
              <a:rect l="l" t="t" r="r" b="b"/>
              <a:pathLst>
                <a:path w="359" h="160" extrusionOk="0">
                  <a:moveTo>
                    <a:pt x="1" y="1"/>
                  </a:moveTo>
                  <a:cubicBezTo>
                    <a:pt x="81" y="120"/>
                    <a:pt x="200" y="160"/>
                    <a:pt x="359" y="160"/>
                  </a:cubicBezTo>
                  <a:cubicBezTo>
                    <a:pt x="260" y="60"/>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5"/>
            <p:cNvSpPr/>
            <p:nvPr/>
          </p:nvSpPr>
          <p:spPr>
            <a:xfrm>
              <a:off x="4739225" y="1436650"/>
              <a:ext cx="4500" cy="4000"/>
            </a:xfrm>
            <a:custGeom>
              <a:avLst/>
              <a:gdLst/>
              <a:ahLst/>
              <a:cxnLst/>
              <a:rect l="l" t="t" r="r" b="b"/>
              <a:pathLst>
                <a:path w="180" h="160" extrusionOk="0">
                  <a:moveTo>
                    <a:pt x="1" y="1"/>
                  </a:moveTo>
                  <a:lnTo>
                    <a:pt x="1" y="1"/>
                  </a:lnTo>
                  <a:cubicBezTo>
                    <a:pt x="60" y="60"/>
                    <a:pt x="100" y="100"/>
                    <a:pt x="180" y="160"/>
                  </a:cubicBezTo>
                  <a:cubicBezTo>
                    <a:pt x="120" y="100"/>
                    <a:pt x="6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5"/>
            <p:cNvSpPr/>
            <p:nvPr/>
          </p:nvSpPr>
          <p:spPr>
            <a:xfrm>
              <a:off x="4078300" y="1154300"/>
              <a:ext cx="22400" cy="4150"/>
            </a:xfrm>
            <a:custGeom>
              <a:avLst/>
              <a:gdLst/>
              <a:ahLst/>
              <a:cxnLst/>
              <a:rect l="l" t="t" r="r" b="b"/>
              <a:pathLst>
                <a:path w="896" h="166" extrusionOk="0">
                  <a:moveTo>
                    <a:pt x="463" y="0"/>
                  </a:moveTo>
                  <a:cubicBezTo>
                    <a:pt x="334" y="0"/>
                    <a:pt x="202" y="18"/>
                    <a:pt x="75" y="18"/>
                  </a:cubicBezTo>
                  <a:cubicBezTo>
                    <a:pt x="50" y="18"/>
                    <a:pt x="25" y="17"/>
                    <a:pt x="0" y="15"/>
                  </a:cubicBezTo>
                  <a:lnTo>
                    <a:pt x="0" y="15"/>
                  </a:lnTo>
                  <a:cubicBezTo>
                    <a:pt x="152" y="134"/>
                    <a:pt x="315" y="165"/>
                    <a:pt x="481" y="165"/>
                  </a:cubicBezTo>
                  <a:cubicBezTo>
                    <a:pt x="619" y="165"/>
                    <a:pt x="759" y="144"/>
                    <a:pt x="895" y="135"/>
                  </a:cubicBezTo>
                  <a:cubicBezTo>
                    <a:pt x="766" y="25"/>
                    <a:pt x="617"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5"/>
            <p:cNvSpPr/>
            <p:nvPr/>
          </p:nvSpPr>
          <p:spPr>
            <a:xfrm>
              <a:off x="4300600" y="1193450"/>
              <a:ext cx="4000" cy="4025"/>
            </a:xfrm>
            <a:custGeom>
              <a:avLst/>
              <a:gdLst/>
              <a:ahLst/>
              <a:cxnLst/>
              <a:rect l="l" t="t" r="r" b="b"/>
              <a:pathLst>
                <a:path w="160" h="161" extrusionOk="0">
                  <a:moveTo>
                    <a:pt x="0" y="1"/>
                  </a:moveTo>
                  <a:cubicBezTo>
                    <a:pt x="40" y="61"/>
                    <a:pt x="120" y="100"/>
                    <a:pt x="15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5"/>
            <p:cNvSpPr/>
            <p:nvPr/>
          </p:nvSpPr>
          <p:spPr>
            <a:xfrm>
              <a:off x="4318000" y="1197925"/>
              <a:ext cx="4000" cy="4500"/>
            </a:xfrm>
            <a:custGeom>
              <a:avLst/>
              <a:gdLst/>
              <a:ahLst/>
              <a:cxnLst/>
              <a:rect l="l" t="t" r="r" b="b"/>
              <a:pathLst>
                <a:path w="160" h="180" extrusionOk="0">
                  <a:moveTo>
                    <a:pt x="0" y="1"/>
                  </a:moveTo>
                  <a:cubicBezTo>
                    <a:pt x="40" y="61"/>
                    <a:pt x="120" y="100"/>
                    <a:pt x="160" y="18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5"/>
            <p:cNvSpPr/>
            <p:nvPr/>
          </p:nvSpPr>
          <p:spPr>
            <a:xfrm>
              <a:off x="4759125" y="1268075"/>
              <a:ext cx="68150" cy="30850"/>
            </a:xfrm>
            <a:custGeom>
              <a:avLst/>
              <a:gdLst/>
              <a:ahLst/>
              <a:cxnLst/>
              <a:rect l="l" t="t" r="r" b="b"/>
              <a:pathLst>
                <a:path w="2726" h="1234" extrusionOk="0">
                  <a:moveTo>
                    <a:pt x="211" y="0"/>
                  </a:moveTo>
                  <a:cubicBezTo>
                    <a:pt x="146" y="0"/>
                    <a:pt x="76" y="17"/>
                    <a:pt x="0" y="60"/>
                  </a:cubicBezTo>
                  <a:cubicBezTo>
                    <a:pt x="279" y="239"/>
                    <a:pt x="537" y="378"/>
                    <a:pt x="796" y="537"/>
                  </a:cubicBezTo>
                  <a:cubicBezTo>
                    <a:pt x="875" y="577"/>
                    <a:pt x="915" y="597"/>
                    <a:pt x="995" y="656"/>
                  </a:cubicBezTo>
                  <a:cubicBezTo>
                    <a:pt x="1035" y="656"/>
                    <a:pt x="1094" y="676"/>
                    <a:pt x="1134" y="696"/>
                  </a:cubicBezTo>
                  <a:cubicBezTo>
                    <a:pt x="1214" y="756"/>
                    <a:pt x="1273" y="835"/>
                    <a:pt x="1373" y="835"/>
                  </a:cubicBezTo>
                  <a:lnTo>
                    <a:pt x="1671" y="895"/>
                  </a:lnTo>
                  <a:cubicBezTo>
                    <a:pt x="1711" y="935"/>
                    <a:pt x="1791" y="975"/>
                    <a:pt x="1870" y="994"/>
                  </a:cubicBezTo>
                  <a:cubicBezTo>
                    <a:pt x="1910" y="994"/>
                    <a:pt x="1970" y="1034"/>
                    <a:pt x="1989" y="1054"/>
                  </a:cubicBezTo>
                  <a:cubicBezTo>
                    <a:pt x="2208" y="1094"/>
                    <a:pt x="2467" y="1174"/>
                    <a:pt x="2686" y="1233"/>
                  </a:cubicBezTo>
                  <a:cubicBezTo>
                    <a:pt x="2706" y="1233"/>
                    <a:pt x="2706" y="1193"/>
                    <a:pt x="2726" y="1154"/>
                  </a:cubicBezTo>
                  <a:cubicBezTo>
                    <a:pt x="2726" y="1094"/>
                    <a:pt x="2706" y="1054"/>
                    <a:pt x="2666" y="1034"/>
                  </a:cubicBezTo>
                  <a:cubicBezTo>
                    <a:pt x="2169" y="736"/>
                    <a:pt x="1612" y="557"/>
                    <a:pt x="1074" y="358"/>
                  </a:cubicBezTo>
                  <a:cubicBezTo>
                    <a:pt x="1015" y="358"/>
                    <a:pt x="995" y="338"/>
                    <a:pt x="935" y="298"/>
                  </a:cubicBezTo>
                  <a:cubicBezTo>
                    <a:pt x="856" y="298"/>
                    <a:pt x="796" y="278"/>
                    <a:pt x="776" y="199"/>
                  </a:cubicBezTo>
                  <a:cubicBezTo>
                    <a:pt x="579" y="168"/>
                    <a:pt x="417"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5"/>
            <p:cNvSpPr/>
            <p:nvPr/>
          </p:nvSpPr>
          <p:spPr>
            <a:xfrm>
              <a:off x="4711875" y="1249650"/>
              <a:ext cx="14450" cy="4000"/>
            </a:xfrm>
            <a:custGeom>
              <a:avLst/>
              <a:gdLst/>
              <a:ahLst/>
              <a:cxnLst/>
              <a:rect l="l" t="t" r="r" b="b"/>
              <a:pathLst>
                <a:path w="578" h="160" extrusionOk="0">
                  <a:moveTo>
                    <a:pt x="60" y="1"/>
                  </a:moveTo>
                  <a:cubicBezTo>
                    <a:pt x="31" y="30"/>
                    <a:pt x="13" y="59"/>
                    <a:pt x="5" y="65"/>
                  </a:cubicBezTo>
                  <a:lnTo>
                    <a:pt x="5" y="65"/>
                  </a:lnTo>
                  <a:lnTo>
                    <a:pt x="0" y="60"/>
                  </a:lnTo>
                  <a:lnTo>
                    <a:pt x="0" y="60"/>
                  </a:lnTo>
                  <a:cubicBezTo>
                    <a:pt x="0" y="64"/>
                    <a:pt x="1" y="66"/>
                    <a:pt x="2" y="66"/>
                  </a:cubicBezTo>
                  <a:cubicBezTo>
                    <a:pt x="3" y="66"/>
                    <a:pt x="4" y="65"/>
                    <a:pt x="5" y="65"/>
                  </a:cubicBezTo>
                  <a:lnTo>
                    <a:pt x="5" y="65"/>
                  </a:lnTo>
                  <a:lnTo>
                    <a:pt x="80" y="140"/>
                  </a:lnTo>
                  <a:cubicBezTo>
                    <a:pt x="259" y="140"/>
                    <a:pt x="398" y="160"/>
                    <a:pt x="577" y="160"/>
                  </a:cubicBezTo>
                  <a:lnTo>
                    <a:pt x="5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5"/>
            <p:cNvSpPr/>
            <p:nvPr/>
          </p:nvSpPr>
          <p:spPr>
            <a:xfrm>
              <a:off x="4700925" y="1245775"/>
              <a:ext cx="12475" cy="5550"/>
            </a:xfrm>
            <a:custGeom>
              <a:avLst/>
              <a:gdLst/>
              <a:ahLst/>
              <a:cxnLst/>
              <a:rect l="l" t="t" r="r" b="b"/>
              <a:pathLst>
                <a:path w="499" h="222" extrusionOk="0">
                  <a:moveTo>
                    <a:pt x="227" y="0"/>
                  </a:moveTo>
                  <a:cubicBezTo>
                    <a:pt x="150" y="0"/>
                    <a:pt x="73" y="47"/>
                    <a:pt x="1" y="156"/>
                  </a:cubicBezTo>
                  <a:cubicBezTo>
                    <a:pt x="100" y="156"/>
                    <a:pt x="200" y="156"/>
                    <a:pt x="319" y="176"/>
                  </a:cubicBezTo>
                  <a:cubicBezTo>
                    <a:pt x="336" y="209"/>
                    <a:pt x="360" y="222"/>
                    <a:pt x="386" y="222"/>
                  </a:cubicBezTo>
                  <a:cubicBezTo>
                    <a:pt x="423" y="222"/>
                    <a:pt x="464" y="199"/>
                    <a:pt x="498" y="176"/>
                  </a:cubicBezTo>
                  <a:cubicBezTo>
                    <a:pt x="411" y="67"/>
                    <a:pt x="319" y="0"/>
                    <a:pt x="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5"/>
            <p:cNvSpPr/>
            <p:nvPr/>
          </p:nvSpPr>
          <p:spPr>
            <a:xfrm>
              <a:off x="4726300" y="1254125"/>
              <a:ext cx="5500" cy="3475"/>
            </a:xfrm>
            <a:custGeom>
              <a:avLst/>
              <a:gdLst/>
              <a:ahLst/>
              <a:cxnLst/>
              <a:rect l="l" t="t" r="r" b="b"/>
              <a:pathLst>
                <a:path w="220" h="139" extrusionOk="0">
                  <a:moveTo>
                    <a:pt x="0" y="1"/>
                  </a:moveTo>
                  <a:lnTo>
                    <a:pt x="0" y="1"/>
                  </a:lnTo>
                  <a:cubicBezTo>
                    <a:pt x="26" y="65"/>
                    <a:pt x="60" y="138"/>
                    <a:pt x="113" y="138"/>
                  </a:cubicBezTo>
                  <a:cubicBezTo>
                    <a:pt x="142" y="138"/>
                    <a:pt x="177" y="117"/>
                    <a:pt x="219" y="61"/>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5"/>
            <p:cNvSpPr/>
            <p:nvPr/>
          </p:nvSpPr>
          <p:spPr>
            <a:xfrm>
              <a:off x="4708900" y="1250150"/>
              <a:ext cx="4975" cy="4000"/>
            </a:xfrm>
            <a:custGeom>
              <a:avLst/>
              <a:gdLst/>
              <a:ahLst/>
              <a:cxnLst/>
              <a:rect l="l" t="t" r="r" b="b"/>
              <a:pathLst>
                <a:path w="199" h="160" extrusionOk="0">
                  <a:moveTo>
                    <a:pt x="0" y="1"/>
                  </a:moveTo>
                  <a:cubicBezTo>
                    <a:pt x="80" y="60"/>
                    <a:pt x="119" y="100"/>
                    <a:pt x="199" y="160"/>
                  </a:cubicBezTo>
                  <a:cubicBezTo>
                    <a:pt x="179" y="100"/>
                    <a:pt x="179" y="6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5"/>
            <p:cNvSpPr/>
            <p:nvPr/>
          </p:nvSpPr>
          <p:spPr>
            <a:xfrm>
              <a:off x="4778525" y="1281475"/>
              <a:ext cx="4975" cy="3025"/>
            </a:xfrm>
            <a:custGeom>
              <a:avLst/>
              <a:gdLst/>
              <a:ahLst/>
              <a:cxnLst/>
              <a:rect l="l" t="t" r="r" b="b"/>
              <a:pathLst>
                <a:path w="199" h="121" extrusionOk="0">
                  <a:moveTo>
                    <a:pt x="0" y="1"/>
                  </a:moveTo>
                  <a:cubicBezTo>
                    <a:pt x="80" y="41"/>
                    <a:pt x="119" y="61"/>
                    <a:pt x="199" y="120"/>
                  </a:cubicBezTo>
                  <a:cubicBezTo>
                    <a:pt x="119" y="61"/>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5"/>
            <p:cNvSpPr/>
            <p:nvPr/>
          </p:nvSpPr>
          <p:spPr>
            <a:xfrm>
              <a:off x="4786975" y="1285475"/>
              <a:ext cx="5975" cy="3500"/>
            </a:xfrm>
            <a:custGeom>
              <a:avLst/>
              <a:gdLst/>
              <a:ahLst/>
              <a:cxnLst/>
              <a:rect l="l" t="t" r="r" b="b"/>
              <a:pathLst>
                <a:path w="239" h="140" extrusionOk="0">
                  <a:moveTo>
                    <a:pt x="0" y="0"/>
                  </a:moveTo>
                  <a:cubicBezTo>
                    <a:pt x="80" y="60"/>
                    <a:pt x="159" y="80"/>
                    <a:pt x="239" y="139"/>
                  </a:cubicBezTo>
                  <a:cubicBezTo>
                    <a:pt x="159"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5"/>
            <p:cNvSpPr/>
            <p:nvPr/>
          </p:nvSpPr>
          <p:spPr>
            <a:xfrm>
              <a:off x="4776525" y="1289450"/>
              <a:ext cx="5500" cy="3000"/>
            </a:xfrm>
            <a:custGeom>
              <a:avLst/>
              <a:gdLst/>
              <a:ahLst/>
              <a:cxnLst/>
              <a:rect l="l" t="t" r="r" b="b"/>
              <a:pathLst>
                <a:path w="220" h="120" extrusionOk="0">
                  <a:moveTo>
                    <a:pt x="0" y="0"/>
                  </a:moveTo>
                  <a:lnTo>
                    <a:pt x="0" y="0"/>
                  </a:lnTo>
                  <a:cubicBezTo>
                    <a:pt x="20" y="40"/>
                    <a:pt x="60" y="80"/>
                    <a:pt x="80" y="120"/>
                  </a:cubicBezTo>
                  <a:cubicBezTo>
                    <a:pt x="120" y="120"/>
                    <a:pt x="179" y="100"/>
                    <a:pt x="219" y="100"/>
                  </a:cubicBezTo>
                  <a:cubicBezTo>
                    <a:pt x="16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5"/>
            <p:cNvSpPr/>
            <p:nvPr/>
          </p:nvSpPr>
          <p:spPr>
            <a:xfrm>
              <a:off x="4800400" y="1289950"/>
              <a:ext cx="5000" cy="2500"/>
            </a:xfrm>
            <a:custGeom>
              <a:avLst/>
              <a:gdLst/>
              <a:ahLst/>
              <a:cxnLst/>
              <a:rect l="l" t="t" r="r" b="b"/>
              <a:pathLst>
                <a:path w="200" h="100" extrusionOk="0">
                  <a:moveTo>
                    <a:pt x="0" y="0"/>
                  </a:moveTo>
                  <a:lnTo>
                    <a:pt x="0" y="0"/>
                  </a:lnTo>
                  <a:cubicBezTo>
                    <a:pt x="60" y="60"/>
                    <a:pt x="140" y="80"/>
                    <a:pt x="199" y="100"/>
                  </a:cubicBezTo>
                  <a:cubicBezTo>
                    <a:pt x="140" y="8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5"/>
            <p:cNvSpPr/>
            <p:nvPr/>
          </p:nvSpPr>
          <p:spPr>
            <a:xfrm>
              <a:off x="5000825" y="1470475"/>
              <a:ext cx="11950" cy="4750"/>
            </a:xfrm>
            <a:custGeom>
              <a:avLst/>
              <a:gdLst/>
              <a:ahLst/>
              <a:cxnLst/>
              <a:rect l="l" t="t" r="r" b="b"/>
              <a:pathLst>
                <a:path w="478" h="190" extrusionOk="0">
                  <a:moveTo>
                    <a:pt x="0" y="0"/>
                  </a:moveTo>
                  <a:cubicBezTo>
                    <a:pt x="62" y="149"/>
                    <a:pt x="155" y="189"/>
                    <a:pt x="264" y="189"/>
                  </a:cubicBezTo>
                  <a:cubicBezTo>
                    <a:pt x="330" y="189"/>
                    <a:pt x="402" y="174"/>
                    <a:pt x="477" y="159"/>
                  </a:cubicBezTo>
                  <a:lnTo>
                    <a:pt x="477" y="20"/>
                  </a:lnTo>
                  <a:cubicBezTo>
                    <a:pt x="298" y="20"/>
                    <a:pt x="159"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5"/>
            <p:cNvSpPr/>
            <p:nvPr/>
          </p:nvSpPr>
          <p:spPr>
            <a:xfrm>
              <a:off x="5017225" y="1475025"/>
              <a:ext cx="5000" cy="9700"/>
            </a:xfrm>
            <a:custGeom>
              <a:avLst/>
              <a:gdLst/>
              <a:ahLst/>
              <a:cxnLst/>
              <a:rect l="l" t="t" r="r" b="b"/>
              <a:pathLst>
                <a:path w="200" h="388" extrusionOk="0">
                  <a:moveTo>
                    <a:pt x="47" y="0"/>
                  </a:moveTo>
                  <a:cubicBezTo>
                    <a:pt x="29" y="0"/>
                    <a:pt x="13" y="5"/>
                    <a:pt x="1" y="17"/>
                  </a:cubicBezTo>
                  <a:cubicBezTo>
                    <a:pt x="1" y="156"/>
                    <a:pt x="1" y="355"/>
                    <a:pt x="40" y="375"/>
                  </a:cubicBezTo>
                  <a:cubicBezTo>
                    <a:pt x="60" y="383"/>
                    <a:pt x="76" y="387"/>
                    <a:pt x="91" y="387"/>
                  </a:cubicBezTo>
                  <a:cubicBezTo>
                    <a:pt x="180" y="387"/>
                    <a:pt x="182" y="245"/>
                    <a:pt x="199" y="176"/>
                  </a:cubicBezTo>
                  <a:cubicBezTo>
                    <a:pt x="199" y="136"/>
                    <a:pt x="180" y="77"/>
                    <a:pt x="180" y="37"/>
                  </a:cubicBezTo>
                  <a:cubicBezTo>
                    <a:pt x="138" y="23"/>
                    <a:pt x="88" y="0"/>
                    <a:pt x="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5"/>
            <p:cNvSpPr/>
            <p:nvPr/>
          </p:nvSpPr>
          <p:spPr>
            <a:xfrm>
              <a:off x="4989875" y="1480900"/>
              <a:ext cx="5500" cy="3525"/>
            </a:xfrm>
            <a:custGeom>
              <a:avLst/>
              <a:gdLst/>
              <a:ahLst/>
              <a:cxnLst/>
              <a:rect l="l" t="t" r="r" b="b"/>
              <a:pathLst>
                <a:path w="220" h="141" extrusionOk="0">
                  <a:moveTo>
                    <a:pt x="40" y="1"/>
                  </a:moveTo>
                  <a:cubicBezTo>
                    <a:pt x="40" y="21"/>
                    <a:pt x="20" y="41"/>
                    <a:pt x="0" y="81"/>
                  </a:cubicBezTo>
                  <a:lnTo>
                    <a:pt x="219" y="140"/>
                  </a:lnTo>
                  <a:cubicBezTo>
                    <a:pt x="199" y="100"/>
                    <a:pt x="120" y="4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5"/>
            <p:cNvSpPr/>
            <p:nvPr/>
          </p:nvSpPr>
          <p:spPr>
            <a:xfrm>
              <a:off x="4825750" y="1292925"/>
              <a:ext cx="25900" cy="12975"/>
            </a:xfrm>
            <a:custGeom>
              <a:avLst/>
              <a:gdLst/>
              <a:ahLst/>
              <a:cxnLst/>
              <a:rect l="l" t="t" r="r" b="b"/>
              <a:pathLst>
                <a:path w="1036" h="519" extrusionOk="0">
                  <a:moveTo>
                    <a:pt x="1" y="0"/>
                  </a:moveTo>
                  <a:lnTo>
                    <a:pt x="1" y="0"/>
                  </a:lnTo>
                  <a:cubicBezTo>
                    <a:pt x="21" y="80"/>
                    <a:pt x="21" y="140"/>
                    <a:pt x="21" y="199"/>
                  </a:cubicBezTo>
                  <a:cubicBezTo>
                    <a:pt x="237" y="431"/>
                    <a:pt x="512" y="519"/>
                    <a:pt x="792" y="519"/>
                  </a:cubicBezTo>
                  <a:cubicBezTo>
                    <a:pt x="873" y="519"/>
                    <a:pt x="955" y="511"/>
                    <a:pt x="1035" y="498"/>
                  </a:cubicBezTo>
                  <a:cubicBezTo>
                    <a:pt x="697" y="339"/>
                    <a:pt x="339" y="18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5"/>
            <p:cNvSpPr/>
            <p:nvPr/>
          </p:nvSpPr>
          <p:spPr>
            <a:xfrm>
              <a:off x="5785575" y="1771850"/>
              <a:ext cx="4500" cy="3500"/>
            </a:xfrm>
            <a:custGeom>
              <a:avLst/>
              <a:gdLst/>
              <a:ahLst/>
              <a:cxnLst/>
              <a:rect l="l" t="t" r="r" b="b"/>
              <a:pathLst>
                <a:path w="180" h="140" extrusionOk="0">
                  <a:moveTo>
                    <a:pt x="180" y="0"/>
                  </a:moveTo>
                  <a:cubicBezTo>
                    <a:pt x="80" y="0"/>
                    <a:pt x="21" y="40"/>
                    <a:pt x="1" y="139"/>
                  </a:cubicBezTo>
                  <a:cubicBezTo>
                    <a:pt x="80" y="100"/>
                    <a:pt x="120" y="4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5"/>
            <p:cNvSpPr/>
            <p:nvPr/>
          </p:nvSpPr>
          <p:spPr>
            <a:xfrm>
              <a:off x="5308150" y="1962800"/>
              <a:ext cx="6000" cy="4025"/>
            </a:xfrm>
            <a:custGeom>
              <a:avLst/>
              <a:gdLst/>
              <a:ahLst/>
              <a:cxnLst/>
              <a:rect l="l" t="t" r="r" b="b"/>
              <a:pathLst>
                <a:path w="240" h="161" extrusionOk="0">
                  <a:moveTo>
                    <a:pt x="1" y="1"/>
                  </a:moveTo>
                  <a:cubicBezTo>
                    <a:pt x="80" y="41"/>
                    <a:pt x="120" y="120"/>
                    <a:pt x="180" y="160"/>
                  </a:cubicBezTo>
                  <a:lnTo>
                    <a:pt x="239" y="21"/>
                  </a:lnTo>
                  <a:cubicBezTo>
                    <a:pt x="140" y="21"/>
                    <a:pt x="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5"/>
            <p:cNvSpPr/>
            <p:nvPr/>
          </p:nvSpPr>
          <p:spPr>
            <a:xfrm>
              <a:off x="5247975" y="1948875"/>
              <a:ext cx="29875" cy="22425"/>
            </a:xfrm>
            <a:custGeom>
              <a:avLst/>
              <a:gdLst/>
              <a:ahLst/>
              <a:cxnLst/>
              <a:rect l="l" t="t" r="r" b="b"/>
              <a:pathLst>
                <a:path w="1195" h="897" extrusionOk="0">
                  <a:moveTo>
                    <a:pt x="1015" y="1"/>
                  </a:moveTo>
                  <a:cubicBezTo>
                    <a:pt x="757" y="41"/>
                    <a:pt x="538" y="120"/>
                    <a:pt x="339" y="319"/>
                  </a:cubicBezTo>
                  <a:cubicBezTo>
                    <a:pt x="140" y="478"/>
                    <a:pt x="1" y="697"/>
                    <a:pt x="319" y="896"/>
                  </a:cubicBezTo>
                  <a:cubicBezTo>
                    <a:pt x="458" y="618"/>
                    <a:pt x="717" y="478"/>
                    <a:pt x="1015" y="399"/>
                  </a:cubicBezTo>
                  <a:cubicBezTo>
                    <a:pt x="1055" y="319"/>
                    <a:pt x="1135" y="279"/>
                    <a:pt x="1194" y="200"/>
                  </a:cubicBezTo>
                  <a:cubicBezTo>
                    <a:pt x="1135" y="120"/>
                    <a:pt x="1055" y="81"/>
                    <a:pt x="1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5"/>
            <p:cNvSpPr/>
            <p:nvPr/>
          </p:nvSpPr>
          <p:spPr>
            <a:xfrm>
              <a:off x="5368325" y="1896800"/>
              <a:ext cx="4500" cy="3375"/>
            </a:xfrm>
            <a:custGeom>
              <a:avLst/>
              <a:gdLst/>
              <a:ahLst/>
              <a:cxnLst/>
              <a:rect l="l" t="t" r="r" b="b"/>
              <a:pathLst>
                <a:path w="180" h="135" extrusionOk="0">
                  <a:moveTo>
                    <a:pt x="100" y="0"/>
                  </a:moveTo>
                  <a:cubicBezTo>
                    <a:pt x="75" y="0"/>
                    <a:pt x="51" y="5"/>
                    <a:pt x="21" y="15"/>
                  </a:cubicBezTo>
                  <a:cubicBezTo>
                    <a:pt x="21" y="55"/>
                    <a:pt x="21" y="95"/>
                    <a:pt x="1" y="135"/>
                  </a:cubicBezTo>
                  <a:cubicBezTo>
                    <a:pt x="100" y="135"/>
                    <a:pt x="160" y="95"/>
                    <a:pt x="180" y="15"/>
                  </a:cubicBezTo>
                  <a:cubicBezTo>
                    <a:pt x="150" y="5"/>
                    <a:pt x="125"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5"/>
            <p:cNvSpPr/>
            <p:nvPr/>
          </p:nvSpPr>
          <p:spPr>
            <a:xfrm>
              <a:off x="5290750" y="1766875"/>
              <a:ext cx="4500" cy="4500"/>
            </a:xfrm>
            <a:custGeom>
              <a:avLst/>
              <a:gdLst/>
              <a:ahLst/>
              <a:cxnLst/>
              <a:rect l="l" t="t" r="r" b="b"/>
              <a:pathLst>
                <a:path w="180" h="180" extrusionOk="0">
                  <a:moveTo>
                    <a:pt x="1" y="0"/>
                  </a:moveTo>
                  <a:lnTo>
                    <a:pt x="1" y="179"/>
                  </a:lnTo>
                  <a:cubicBezTo>
                    <a:pt x="40" y="120"/>
                    <a:pt x="120" y="80"/>
                    <a:pt x="180" y="20"/>
                  </a:cubicBezTo>
                  <a:cubicBezTo>
                    <a:pt x="12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5"/>
            <p:cNvSpPr/>
            <p:nvPr/>
          </p:nvSpPr>
          <p:spPr>
            <a:xfrm>
              <a:off x="5255950" y="2001100"/>
              <a:ext cx="3500" cy="4000"/>
            </a:xfrm>
            <a:custGeom>
              <a:avLst/>
              <a:gdLst/>
              <a:ahLst/>
              <a:cxnLst/>
              <a:rect l="l" t="t" r="r" b="b"/>
              <a:pathLst>
                <a:path w="140" h="160" extrusionOk="0">
                  <a:moveTo>
                    <a:pt x="139" y="1"/>
                  </a:moveTo>
                  <a:lnTo>
                    <a:pt x="0" y="160"/>
                  </a:lnTo>
                  <a:cubicBezTo>
                    <a:pt x="99" y="16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5"/>
            <p:cNvSpPr/>
            <p:nvPr/>
          </p:nvSpPr>
          <p:spPr>
            <a:xfrm>
              <a:off x="5134100" y="949775"/>
              <a:ext cx="26375" cy="29875"/>
            </a:xfrm>
            <a:custGeom>
              <a:avLst/>
              <a:gdLst/>
              <a:ahLst/>
              <a:cxnLst/>
              <a:rect l="l" t="t" r="r" b="b"/>
              <a:pathLst>
                <a:path w="1055" h="1195" extrusionOk="0">
                  <a:moveTo>
                    <a:pt x="0" y="0"/>
                  </a:moveTo>
                  <a:cubicBezTo>
                    <a:pt x="0" y="140"/>
                    <a:pt x="20" y="239"/>
                    <a:pt x="20" y="359"/>
                  </a:cubicBezTo>
                  <a:cubicBezTo>
                    <a:pt x="279" y="637"/>
                    <a:pt x="637" y="776"/>
                    <a:pt x="716" y="1174"/>
                  </a:cubicBezTo>
                  <a:cubicBezTo>
                    <a:pt x="776" y="1194"/>
                    <a:pt x="816" y="1194"/>
                    <a:pt x="876" y="1194"/>
                  </a:cubicBezTo>
                  <a:cubicBezTo>
                    <a:pt x="935" y="1134"/>
                    <a:pt x="995" y="1075"/>
                    <a:pt x="1055" y="1035"/>
                  </a:cubicBezTo>
                  <a:cubicBezTo>
                    <a:pt x="736" y="657"/>
                    <a:pt x="418" y="27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5"/>
            <p:cNvSpPr/>
            <p:nvPr/>
          </p:nvSpPr>
          <p:spPr>
            <a:xfrm>
              <a:off x="5110225" y="905025"/>
              <a:ext cx="14950" cy="14925"/>
            </a:xfrm>
            <a:custGeom>
              <a:avLst/>
              <a:gdLst/>
              <a:ahLst/>
              <a:cxnLst/>
              <a:rect l="l" t="t" r="r" b="b"/>
              <a:pathLst>
                <a:path w="598" h="597" extrusionOk="0">
                  <a:moveTo>
                    <a:pt x="438" y="0"/>
                  </a:moveTo>
                  <a:cubicBezTo>
                    <a:pt x="398" y="40"/>
                    <a:pt x="359" y="40"/>
                    <a:pt x="339" y="40"/>
                  </a:cubicBezTo>
                  <a:cubicBezTo>
                    <a:pt x="239" y="60"/>
                    <a:pt x="160" y="80"/>
                    <a:pt x="0" y="100"/>
                  </a:cubicBezTo>
                  <a:cubicBezTo>
                    <a:pt x="80" y="338"/>
                    <a:pt x="239" y="478"/>
                    <a:pt x="398" y="597"/>
                  </a:cubicBezTo>
                  <a:cubicBezTo>
                    <a:pt x="577" y="537"/>
                    <a:pt x="597" y="378"/>
                    <a:pt x="597" y="239"/>
                  </a:cubicBezTo>
                  <a:cubicBezTo>
                    <a:pt x="557" y="159"/>
                    <a:pt x="478" y="80"/>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5"/>
            <p:cNvSpPr/>
            <p:nvPr/>
          </p:nvSpPr>
          <p:spPr>
            <a:xfrm>
              <a:off x="5228575" y="1149075"/>
              <a:ext cx="21425" cy="38250"/>
            </a:xfrm>
            <a:custGeom>
              <a:avLst/>
              <a:gdLst/>
              <a:ahLst/>
              <a:cxnLst/>
              <a:rect l="l" t="t" r="r" b="b"/>
              <a:pathLst>
                <a:path w="857" h="1530" extrusionOk="0">
                  <a:moveTo>
                    <a:pt x="657" y="1"/>
                  </a:moveTo>
                  <a:cubicBezTo>
                    <a:pt x="547" y="1"/>
                    <a:pt x="545" y="244"/>
                    <a:pt x="439" y="244"/>
                  </a:cubicBezTo>
                  <a:cubicBezTo>
                    <a:pt x="425" y="240"/>
                    <a:pt x="412" y="237"/>
                    <a:pt x="399" y="237"/>
                  </a:cubicBezTo>
                  <a:cubicBezTo>
                    <a:pt x="354" y="237"/>
                    <a:pt x="315" y="267"/>
                    <a:pt x="299" y="344"/>
                  </a:cubicBezTo>
                  <a:cubicBezTo>
                    <a:pt x="299" y="423"/>
                    <a:pt x="260" y="523"/>
                    <a:pt x="200" y="562"/>
                  </a:cubicBezTo>
                  <a:cubicBezTo>
                    <a:pt x="120" y="781"/>
                    <a:pt x="200" y="1040"/>
                    <a:pt x="41" y="1259"/>
                  </a:cubicBezTo>
                  <a:cubicBezTo>
                    <a:pt x="21" y="1318"/>
                    <a:pt x="21" y="1378"/>
                    <a:pt x="1" y="1438"/>
                  </a:cubicBezTo>
                  <a:lnTo>
                    <a:pt x="41" y="1418"/>
                  </a:lnTo>
                  <a:lnTo>
                    <a:pt x="100" y="1438"/>
                  </a:lnTo>
                  <a:cubicBezTo>
                    <a:pt x="152" y="1500"/>
                    <a:pt x="204" y="1530"/>
                    <a:pt x="256" y="1530"/>
                  </a:cubicBezTo>
                  <a:cubicBezTo>
                    <a:pt x="304" y="1530"/>
                    <a:pt x="351" y="1505"/>
                    <a:pt x="399" y="1458"/>
                  </a:cubicBezTo>
                  <a:cubicBezTo>
                    <a:pt x="498" y="1358"/>
                    <a:pt x="618" y="1259"/>
                    <a:pt x="677" y="1139"/>
                  </a:cubicBezTo>
                  <a:cubicBezTo>
                    <a:pt x="697" y="1060"/>
                    <a:pt x="717" y="1020"/>
                    <a:pt x="737" y="940"/>
                  </a:cubicBezTo>
                  <a:cubicBezTo>
                    <a:pt x="797" y="781"/>
                    <a:pt x="797" y="642"/>
                    <a:pt x="836" y="523"/>
                  </a:cubicBezTo>
                  <a:cubicBezTo>
                    <a:pt x="836" y="364"/>
                    <a:pt x="856" y="224"/>
                    <a:pt x="797" y="85"/>
                  </a:cubicBezTo>
                  <a:cubicBezTo>
                    <a:pt x="736" y="24"/>
                    <a:pt x="691" y="1"/>
                    <a:pt x="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5"/>
            <p:cNvSpPr/>
            <p:nvPr/>
          </p:nvSpPr>
          <p:spPr>
            <a:xfrm>
              <a:off x="5229075" y="1162625"/>
              <a:ext cx="9475" cy="17425"/>
            </a:xfrm>
            <a:custGeom>
              <a:avLst/>
              <a:gdLst/>
              <a:ahLst/>
              <a:cxnLst/>
              <a:rect l="l" t="t" r="r" b="b"/>
              <a:pathLst>
                <a:path w="379" h="697" extrusionOk="0">
                  <a:moveTo>
                    <a:pt x="200" y="1"/>
                  </a:moveTo>
                  <a:lnTo>
                    <a:pt x="200" y="1"/>
                  </a:lnTo>
                  <a:cubicBezTo>
                    <a:pt x="1" y="219"/>
                    <a:pt x="80" y="478"/>
                    <a:pt x="60" y="697"/>
                  </a:cubicBezTo>
                  <a:cubicBezTo>
                    <a:pt x="299" y="518"/>
                    <a:pt x="379" y="259"/>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5"/>
            <p:cNvSpPr/>
            <p:nvPr/>
          </p:nvSpPr>
          <p:spPr>
            <a:xfrm>
              <a:off x="5234550" y="1149700"/>
              <a:ext cx="5000" cy="10100"/>
            </a:xfrm>
            <a:custGeom>
              <a:avLst/>
              <a:gdLst/>
              <a:ahLst/>
              <a:cxnLst/>
              <a:rect l="l" t="t" r="r" b="b"/>
              <a:pathLst>
                <a:path w="200" h="404" extrusionOk="0">
                  <a:moveTo>
                    <a:pt x="160" y="0"/>
                  </a:moveTo>
                  <a:cubicBezTo>
                    <a:pt x="1" y="100"/>
                    <a:pt x="1" y="219"/>
                    <a:pt x="1" y="358"/>
                  </a:cubicBezTo>
                  <a:cubicBezTo>
                    <a:pt x="30" y="388"/>
                    <a:pt x="55" y="403"/>
                    <a:pt x="80" y="403"/>
                  </a:cubicBezTo>
                  <a:cubicBezTo>
                    <a:pt x="105" y="403"/>
                    <a:pt x="130" y="388"/>
                    <a:pt x="160" y="358"/>
                  </a:cubicBezTo>
                  <a:cubicBezTo>
                    <a:pt x="180" y="319"/>
                    <a:pt x="180" y="259"/>
                    <a:pt x="200" y="219"/>
                  </a:cubicBezTo>
                  <a:cubicBezTo>
                    <a:pt x="180" y="140"/>
                    <a:pt x="160" y="6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5"/>
            <p:cNvSpPr/>
            <p:nvPr/>
          </p:nvSpPr>
          <p:spPr>
            <a:xfrm>
              <a:off x="5218650" y="1151200"/>
              <a:ext cx="1000" cy="1500"/>
            </a:xfrm>
            <a:custGeom>
              <a:avLst/>
              <a:gdLst/>
              <a:ahLst/>
              <a:cxnLst/>
              <a:rect l="l" t="t" r="r" b="b"/>
              <a:pathLst>
                <a:path w="40" h="60" extrusionOk="0">
                  <a:moveTo>
                    <a:pt x="0" y="0"/>
                  </a:moveTo>
                  <a:lnTo>
                    <a:pt x="0" y="60"/>
                  </a:lnTo>
                  <a:lnTo>
                    <a:pt x="40" y="4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5"/>
            <p:cNvSpPr/>
            <p:nvPr/>
          </p:nvSpPr>
          <p:spPr>
            <a:xfrm>
              <a:off x="5233550" y="1158650"/>
              <a:ext cx="5000" cy="4500"/>
            </a:xfrm>
            <a:custGeom>
              <a:avLst/>
              <a:gdLst/>
              <a:ahLst/>
              <a:cxnLst/>
              <a:rect l="l" t="t" r="r" b="b"/>
              <a:pathLst>
                <a:path w="200" h="180" extrusionOk="0">
                  <a:moveTo>
                    <a:pt x="41" y="0"/>
                  </a:moveTo>
                  <a:cubicBezTo>
                    <a:pt x="1" y="60"/>
                    <a:pt x="1" y="100"/>
                    <a:pt x="21"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5"/>
            <p:cNvSpPr/>
            <p:nvPr/>
          </p:nvSpPr>
          <p:spPr>
            <a:xfrm>
              <a:off x="5233550" y="1141250"/>
              <a:ext cx="5000" cy="5000"/>
            </a:xfrm>
            <a:custGeom>
              <a:avLst/>
              <a:gdLst/>
              <a:ahLst/>
              <a:cxnLst/>
              <a:rect l="l" t="t" r="r" b="b"/>
              <a:pathLst>
                <a:path w="200" h="200" extrusionOk="0">
                  <a:moveTo>
                    <a:pt x="200" y="0"/>
                  </a:moveTo>
                  <a:cubicBezTo>
                    <a:pt x="140" y="0"/>
                    <a:pt x="61" y="40"/>
                    <a:pt x="1" y="40"/>
                  </a:cubicBezTo>
                  <a:cubicBezTo>
                    <a:pt x="41" y="80"/>
                    <a:pt x="120" y="139"/>
                    <a:pt x="200" y="19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5"/>
            <p:cNvSpPr/>
            <p:nvPr/>
          </p:nvSpPr>
          <p:spPr>
            <a:xfrm>
              <a:off x="5241525" y="1150150"/>
              <a:ext cx="82575" cy="75900"/>
            </a:xfrm>
            <a:custGeom>
              <a:avLst/>
              <a:gdLst/>
              <a:ahLst/>
              <a:cxnLst/>
              <a:rect l="l" t="t" r="r" b="b"/>
              <a:pathLst>
                <a:path w="3303" h="3036" extrusionOk="0">
                  <a:moveTo>
                    <a:pt x="2887" y="1"/>
                  </a:moveTo>
                  <a:cubicBezTo>
                    <a:pt x="2716" y="1"/>
                    <a:pt x="2542" y="67"/>
                    <a:pt x="2367" y="122"/>
                  </a:cubicBezTo>
                  <a:cubicBezTo>
                    <a:pt x="1870" y="281"/>
                    <a:pt x="1393" y="420"/>
                    <a:pt x="895" y="539"/>
                  </a:cubicBezTo>
                  <a:cubicBezTo>
                    <a:pt x="787" y="569"/>
                    <a:pt x="700" y="583"/>
                    <a:pt x="632" y="583"/>
                  </a:cubicBezTo>
                  <a:cubicBezTo>
                    <a:pt x="340" y="583"/>
                    <a:pt x="382" y="329"/>
                    <a:pt x="398" y="22"/>
                  </a:cubicBezTo>
                  <a:cubicBezTo>
                    <a:pt x="358" y="22"/>
                    <a:pt x="299" y="22"/>
                    <a:pt x="259" y="42"/>
                  </a:cubicBezTo>
                  <a:cubicBezTo>
                    <a:pt x="259" y="201"/>
                    <a:pt x="219" y="380"/>
                    <a:pt x="199" y="519"/>
                  </a:cubicBezTo>
                  <a:cubicBezTo>
                    <a:pt x="119" y="619"/>
                    <a:pt x="159" y="778"/>
                    <a:pt x="100" y="917"/>
                  </a:cubicBezTo>
                  <a:cubicBezTo>
                    <a:pt x="100" y="977"/>
                    <a:pt x="80" y="1017"/>
                    <a:pt x="60" y="1076"/>
                  </a:cubicBezTo>
                  <a:cubicBezTo>
                    <a:pt x="0" y="1176"/>
                    <a:pt x="0" y="1275"/>
                    <a:pt x="60" y="1395"/>
                  </a:cubicBezTo>
                  <a:cubicBezTo>
                    <a:pt x="60" y="1912"/>
                    <a:pt x="80" y="2429"/>
                    <a:pt x="80" y="2966"/>
                  </a:cubicBezTo>
                  <a:lnTo>
                    <a:pt x="100" y="2966"/>
                  </a:lnTo>
                  <a:cubicBezTo>
                    <a:pt x="138" y="3005"/>
                    <a:pt x="177" y="3036"/>
                    <a:pt x="222" y="3036"/>
                  </a:cubicBezTo>
                  <a:cubicBezTo>
                    <a:pt x="245" y="3036"/>
                    <a:pt x="271" y="3027"/>
                    <a:pt x="299" y="3006"/>
                  </a:cubicBezTo>
                  <a:cubicBezTo>
                    <a:pt x="358" y="2966"/>
                    <a:pt x="378" y="2887"/>
                    <a:pt x="398" y="2807"/>
                  </a:cubicBezTo>
                  <a:cubicBezTo>
                    <a:pt x="418" y="2608"/>
                    <a:pt x="458" y="2429"/>
                    <a:pt x="458" y="2230"/>
                  </a:cubicBezTo>
                  <a:lnTo>
                    <a:pt x="458" y="2011"/>
                  </a:lnTo>
                  <a:lnTo>
                    <a:pt x="458" y="1793"/>
                  </a:lnTo>
                  <a:cubicBezTo>
                    <a:pt x="418" y="1435"/>
                    <a:pt x="557" y="1216"/>
                    <a:pt x="895" y="1096"/>
                  </a:cubicBezTo>
                  <a:cubicBezTo>
                    <a:pt x="1154" y="997"/>
                    <a:pt x="1413" y="937"/>
                    <a:pt x="1611" y="718"/>
                  </a:cubicBezTo>
                  <a:cubicBezTo>
                    <a:pt x="1651" y="699"/>
                    <a:pt x="1691" y="699"/>
                    <a:pt x="1751" y="699"/>
                  </a:cubicBezTo>
                  <a:cubicBezTo>
                    <a:pt x="1810" y="639"/>
                    <a:pt x="1870" y="619"/>
                    <a:pt x="1950" y="579"/>
                  </a:cubicBezTo>
                  <a:cubicBezTo>
                    <a:pt x="2208" y="500"/>
                    <a:pt x="2507" y="420"/>
                    <a:pt x="2785" y="340"/>
                  </a:cubicBezTo>
                  <a:cubicBezTo>
                    <a:pt x="2904" y="241"/>
                    <a:pt x="3064" y="301"/>
                    <a:pt x="3163" y="201"/>
                  </a:cubicBezTo>
                  <a:cubicBezTo>
                    <a:pt x="3203" y="201"/>
                    <a:pt x="3263" y="181"/>
                    <a:pt x="3302" y="181"/>
                  </a:cubicBezTo>
                  <a:cubicBezTo>
                    <a:pt x="3167" y="46"/>
                    <a:pt x="3028" y="1"/>
                    <a:pt x="28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5"/>
            <p:cNvSpPr/>
            <p:nvPr/>
          </p:nvSpPr>
          <p:spPr>
            <a:xfrm>
              <a:off x="5251450" y="1145775"/>
              <a:ext cx="9975" cy="4450"/>
            </a:xfrm>
            <a:custGeom>
              <a:avLst/>
              <a:gdLst/>
              <a:ahLst/>
              <a:cxnLst/>
              <a:rect l="l" t="t" r="r" b="b"/>
              <a:pathLst>
                <a:path w="399" h="178" extrusionOk="0">
                  <a:moveTo>
                    <a:pt x="265" y="1"/>
                  </a:moveTo>
                  <a:cubicBezTo>
                    <a:pt x="156" y="1"/>
                    <a:pt x="73" y="47"/>
                    <a:pt x="1" y="177"/>
                  </a:cubicBezTo>
                  <a:cubicBezTo>
                    <a:pt x="120" y="118"/>
                    <a:pt x="279" y="78"/>
                    <a:pt x="399" y="18"/>
                  </a:cubicBezTo>
                  <a:cubicBezTo>
                    <a:pt x="350" y="7"/>
                    <a:pt x="306" y="1"/>
                    <a:pt x="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5"/>
            <p:cNvSpPr/>
            <p:nvPr/>
          </p:nvSpPr>
          <p:spPr>
            <a:xfrm>
              <a:off x="5246000" y="1115375"/>
              <a:ext cx="10950" cy="12475"/>
            </a:xfrm>
            <a:custGeom>
              <a:avLst/>
              <a:gdLst/>
              <a:ahLst/>
              <a:cxnLst/>
              <a:rect l="l" t="t" r="r" b="b"/>
              <a:pathLst>
                <a:path w="438" h="499" extrusionOk="0">
                  <a:moveTo>
                    <a:pt x="20" y="1"/>
                  </a:moveTo>
                  <a:cubicBezTo>
                    <a:pt x="20" y="120"/>
                    <a:pt x="0" y="220"/>
                    <a:pt x="0" y="339"/>
                  </a:cubicBezTo>
                  <a:cubicBezTo>
                    <a:pt x="20" y="399"/>
                    <a:pt x="20" y="438"/>
                    <a:pt x="0" y="478"/>
                  </a:cubicBezTo>
                  <a:cubicBezTo>
                    <a:pt x="40" y="478"/>
                    <a:pt x="120" y="498"/>
                    <a:pt x="199" y="498"/>
                  </a:cubicBezTo>
                  <a:cubicBezTo>
                    <a:pt x="239" y="438"/>
                    <a:pt x="338" y="419"/>
                    <a:pt x="418" y="339"/>
                  </a:cubicBezTo>
                  <a:cubicBezTo>
                    <a:pt x="438" y="299"/>
                    <a:pt x="418" y="239"/>
                    <a:pt x="378" y="200"/>
                  </a:cubicBezTo>
                  <a:cubicBezTo>
                    <a:pt x="279" y="140"/>
                    <a:pt x="139" y="8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5"/>
            <p:cNvSpPr/>
            <p:nvPr/>
          </p:nvSpPr>
          <p:spPr>
            <a:xfrm>
              <a:off x="5254450" y="1110400"/>
              <a:ext cx="168600" cy="17450"/>
            </a:xfrm>
            <a:custGeom>
              <a:avLst/>
              <a:gdLst/>
              <a:ahLst/>
              <a:cxnLst/>
              <a:rect l="l" t="t" r="r" b="b"/>
              <a:pathLst>
                <a:path w="6744" h="698" extrusionOk="0">
                  <a:moveTo>
                    <a:pt x="2845" y="21"/>
                  </a:moveTo>
                  <a:cubicBezTo>
                    <a:pt x="2726" y="80"/>
                    <a:pt x="2626" y="140"/>
                    <a:pt x="2487" y="200"/>
                  </a:cubicBezTo>
                  <a:cubicBezTo>
                    <a:pt x="2427" y="250"/>
                    <a:pt x="2373" y="274"/>
                    <a:pt x="2318" y="274"/>
                  </a:cubicBezTo>
                  <a:cubicBezTo>
                    <a:pt x="2263" y="274"/>
                    <a:pt x="2208" y="250"/>
                    <a:pt x="2149" y="200"/>
                  </a:cubicBezTo>
                  <a:lnTo>
                    <a:pt x="1970" y="200"/>
                  </a:lnTo>
                  <a:cubicBezTo>
                    <a:pt x="1785" y="270"/>
                    <a:pt x="1595" y="289"/>
                    <a:pt x="1405" y="289"/>
                  </a:cubicBezTo>
                  <a:cubicBezTo>
                    <a:pt x="1180" y="289"/>
                    <a:pt x="953" y="263"/>
                    <a:pt x="728" y="263"/>
                  </a:cubicBezTo>
                  <a:cubicBezTo>
                    <a:pt x="550" y="263"/>
                    <a:pt x="373" y="279"/>
                    <a:pt x="199" y="339"/>
                  </a:cubicBezTo>
                  <a:cubicBezTo>
                    <a:pt x="140" y="339"/>
                    <a:pt x="100" y="379"/>
                    <a:pt x="60" y="399"/>
                  </a:cubicBezTo>
                  <a:lnTo>
                    <a:pt x="60" y="538"/>
                  </a:lnTo>
                  <a:lnTo>
                    <a:pt x="40" y="578"/>
                  </a:lnTo>
                  <a:cubicBezTo>
                    <a:pt x="0" y="598"/>
                    <a:pt x="0" y="618"/>
                    <a:pt x="60" y="677"/>
                  </a:cubicBezTo>
                  <a:cubicBezTo>
                    <a:pt x="100" y="697"/>
                    <a:pt x="179" y="697"/>
                    <a:pt x="239" y="697"/>
                  </a:cubicBezTo>
                  <a:lnTo>
                    <a:pt x="438" y="697"/>
                  </a:lnTo>
                  <a:cubicBezTo>
                    <a:pt x="458" y="677"/>
                    <a:pt x="478" y="677"/>
                    <a:pt x="498" y="637"/>
                  </a:cubicBezTo>
                  <a:cubicBezTo>
                    <a:pt x="557" y="598"/>
                    <a:pt x="597" y="578"/>
                    <a:pt x="657" y="538"/>
                  </a:cubicBezTo>
                  <a:cubicBezTo>
                    <a:pt x="836" y="545"/>
                    <a:pt x="1014" y="549"/>
                    <a:pt x="1194" y="549"/>
                  </a:cubicBezTo>
                  <a:cubicBezTo>
                    <a:pt x="2620" y="549"/>
                    <a:pt x="4057" y="341"/>
                    <a:pt x="5505" y="341"/>
                  </a:cubicBezTo>
                  <a:cubicBezTo>
                    <a:pt x="5838" y="341"/>
                    <a:pt x="6171" y="352"/>
                    <a:pt x="6505" y="379"/>
                  </a:cubicBezTo>
                  <a:cubicBezTo>
                    <a:pt x="6545" y="339"/>
                    <a:pt x="6605" y="339"/>
                    <a:pt x="6645" y="319"/>
                  </a:cubicBezTo>
                  <a:cubicBezTo>
                    <a:pt x="6744" y="1"/>
                    <a:pt x="6426" y="140"/>
                    <a:pt x="6326" y="41"/>
                  </a:cubicBezTo>
                  <a:lnTo>
                    <a:pt x="6147" y="41"/>
                  </a:lnTo>
                  <a:cubicBezTo>
                    <a:pt x="6088" y="80"/>
                    <a:pt x="6033" y="100"/>
                    <a:pt x="5978" y="100"/>
                  </a:cubicBezTo>
                  <a:cubicBezTo>
                    <a:pt x="5923" y="100"/>
                    <a:pt x="5869" y="80"/>
                    <a:pt x="5809" y="41"/>
                  </a:cubicBezTo>
                  <a:cubicBezTo>
                    <a:pt x="5779" y="31"/>
                    <a:pt x="5744" y="26"/>
                    <a:pt x="5712" y="26"/>
                  </a:cubicBezTo>
                  <a:cubicBezTo>
                    <a:pt x="5680" y="26"/>
                    <a:pt x="5650" y="31"/>
                    <a:pt x="5630" y="41"/>
                  </a:cubicBezTo>
                  <a:cubicBezTo>
                    <a:pt x="5570" y="80"/>
                    <a:pt x="5516" y="100"/>
                    <a:pt x="5458" y="100"/>
                  </a:cubicBezTo>
                  <a:cubicBezTo>
                    <a:pt x="5401" y="100"/>
                    <a:pt x="5342" y="80"/>
                    <a:pt x="5272" y="41"/>
                  </a:cubicBezTo>
                  <a:lnTo>
                    <a:pt x="5113" y="41"/>
                  </a:lnTo>
                  <a:cubicBezTo>
                    <a:pt x="5043" y="80"/>
                    <a:pt x="4983" y="100"/>
                    <a:pt x="4926" y="100"/>
                  </a:cubicBezTo>
                  <a:cubicBezTo>
                    <a:pt x="4869" y="100"/>
                    <a:pt x="4814" y="80"/>
                    <a:pt x="4755" y="41"/>
                  </a:cubicBezTo>
                  <a:cubicBezTo>
                    <a:pt x="4118" y="41"/>
                    <a:pt x="3482" y="21"/>
                    <a:pt x="2845"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5"/>
            <p:cNvSpPr/>
            <p:nvPr/>
          </p:nvSpPr>
          <p:spPr>
            <a:xfrm>
              <a:off x="5251450" y="1123825"/>
              <a:ext cx="4525" cy="4500"/>
            </a:xfrm>
            <a:custGeom>
              <a:avLst/>
              <a:gdLst/>
              <a:ahLst/>
              <a:cxnLst/>
              <a:rect l="l" t="t" r="r" b="b"/>
              <a:pathLst>
                <a:path w="181" h="180" extrusionOk="0">
                  <a:moveTo>
                    <a:pt x="180" y="1"/>
                  </a:moveTo>
                  <a:lnTo>
                    <a:pt x="1" y="180"/>
                  </a:lnTo>
                  <a:lnTo>
                    <a:pt x="180"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5"/>
            <p:cNvSpPr/>
            <p:nvPr/>
          </p:nvSpPr>
          <p:spPr>
            <a:xfrm>
              <a:off x="5259425" y="1115375"/>
              <a:ext cx="44275" cy="4650"/>
            </a:xfrm>
            <a:custGeom>
              <a:avLst/>
              <a:gdLst/>
              <a:ahLst/>
              <a:cxnLst/>
              <a:rect l="l" t="t" r="r" b="b"/>
              <a:pathLst>
                <a:path w="1771" h="186" extrusionOk="0">
                  <a:moveTo>
                    <a:pt x="1771" y="1"/>
                  </a:moveTo>
                  <a:lnTo>
                    <a:pt x="1771" y="1"/>
                  </a:lnTo>
                  <a:cubicBezTo>
                    <a:pt x="1657" y="16"/>
                    <a:pt x="1543" y="21"/>
                    <a:pt x="1429" y="21"/>
                  </a:cubicBezTo>
                  <a:cubicBezTo>
                    <a:pt x="1205" y="21"/>
                    <a:pt x="983" y="2"/>
                    <a:pt x="762" y="2"/>
                  </a:cubicBezTo>
                  <a:cubicBezTo>
                    <a:pt x="505" y="2"/>
                    <a:pt x="251" y="28"/>
                    <a:pt x="0" y="140"/>
                  </a:cubicBezTo>
                  <a:cubicBezTo>
                    <a:pt x="49" y="137"/>
                    <a:pt x="98" y="135"/>
                    <a:pt x="146" y="135"/>
                  </a:cubicBezTo>
                  <a:cubicBezTo>
                    <a:pt x="438" y="135"/>
                    <a:pt x="728" y="185"/>
                    <a:pt x="1016" y="185"/>
                  </a:cubicBezTo>
                  <a:cubicBezTo>
                    <a:pt x="1270" y="185"/>
                    <a:pt x="1522" y="146"/>
                    <a:pt x="1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5"/>
            <p:cNvSpPr/>
            <p:nvPr/>
          </p:nvSpPr>
          <p:spPr>
            <a:xfrm>
              <a:off x="5308150" y="1115375"/>
              <a:ext cx="8475" cy="3025"/>
            </a:xfrm>
            <a:custGeom>
              <a:avLst/>
              <a:gdLst/>
              <a:ahLst/>
              <a:cxnLst/>
              <a:rect l="l" t="t" r="r" b="b"/>
              <a:pathLst>
                <a:path w="339" h="121" extrusionOk="0">
                  <a:moveTo>
                    <a:pt x="1" y="1"/>
                  </a:moveTo>
                  <a:cubicBezTo>
                    <a:pt x="60" y="80"/>
                    <a:pt x="115" y="120"/>
                    <a:pt x="170" y="120"/>
                  </a:cubicBezTo>
                  <a:cubicBezTo>
                    <a:pt x="225" y="120"/>
                    <a:pt x="279" y="8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5"/>
            <p:cNvSpPr/>
            <p:nvPr/>
          </p:nvSpPr>
          <p:spPr>
            <a:xfrm>
              <a:off x="5412600" y="1110900"/>
              <a:ext cx="35325" cy="8000"/>
            </a:xfrm>
            <a:custGeom>
              <a:avLst/>
              <a:gdLst/>
              <a:ahLst/>
              <a:cxnLst/>
              <a:rect l="l" t="t" r="r" b="b"/>
              <a:pathLst>
                <a:path w="1413" h="320" extrusionOk="0">
                  <a:moveTo>
                    <a:pt x="677" y="1"/>
                  </a:moveTo>
                  <a:cubicBezTo>
                    <a:pt x="438" y="21"/>
                    <a:pt x="219" y="21"/>
                    <a:pt x="0" y="60"/>
                  </a:cubicBezTo>
                  <a:cubicBezTo>
                    <a:pt x="100" y="120"/>
                    <a:pt x="219" y="220"/>
                    <a:pt x="319" y="319"/>
                  </a:cubicBezTo>
                  <a:lnTo>
                    <a:pt x="1333" y="319"/>
                  </a:lnTo>
                  <a:cubicBezTo>
                    <a:pt x="1373" y="279"/>
                    <a:pt x="1393" y="259"/>
                    <a:pt x="1413" y="200"/>
                  </a:cubicBezTo>
                  <a:cubicBezTo>
                    <a:pt x="1369" y="192"/>
                    <a:pt x="1322" y="190"/>
                    <a:pt x="1275" y="190"/>
                  </a:cubicBezTo>
                  <a:cubicBezTo>
                    <a:pt x="1224" y="190"/>
                    <a:pt x="1171" y="193"/>
                    <a:pt x="1118" y="193"/>
                  </a:cubicBezTo>
                  <a:cubicBezTo>
                    <a:pt x="958" y="193"/>
                    <a:pt x="799" y="172"/>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5"/>
            <p:cNvSpPr/>
            <p:nvPr/>
          </p:nvSpPr>
          <p:spPr>
            <a:xfrm>
              <a:off x="5429500" y="1105925"/>
              <a:ext cx="30850" cy="5450"/>
            </a:xfrm>
            <a:custGeom>
              <a:avLst/>
              <a:gdLst/>
              <a:ahLst/>
              <a:cxnLst/>
              <a:rect l="l" t="t" r="r" b="b"/>
              <a:pathLst>
                <a:path w="1234" h="218" extrusionOk="0">
                  <a:moveTo>
                    <a:pt x="160" y="1"/>
                  </a:moveTo>
                  <a:cubicBezTo>
                    <a:pt x="120" y="80"/>
                    <a:pt x="40" y="120"/>
                    <a:pt x="1" y="180"/>
                  </a:cubicBezTo>
                  <a:cubicBezTo>
                    <a:pt x="217" y="180"/>
                    <a:pt x="434" y="217"/>
                    <a:pt x="648" y="217"/>
                  </a:cubicBezTo>
                  <a:cubicBezTo>
                    <a:pt x="846" y="217"/>
                    <a:pt x="1042" y="185"/>
                    <a:pt x="1234" y="60"/>
                  </a:cubicBezTo>
                  <a:cubicBezTo>
                    <a:pt x="896" y="21"/>
                    <a:pt x="518" y="2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5"/>
            <p:cNvSpPr/>
            <p:nvPr/>
          </p:nvSpPr>
          <p:spPr>
            <a:xfrm>
              <a:off x="5373300" y="1111400"/>
              <a:ext cx="8975" cy="3000"/>
            </a:xfrm>
            <a:custGeom>
              <a:avLst/>
              <a:gdLst/>
              <a:ahLst/>
              <a:cxnLst/>
              <a:rect l="l" t="t" r="r" b="b"/>
              <a:pathLst>
                <a:path w="359" h="120" extrusionOk="0">
                  <a:moveTo>
                    <a:pt x="1" y="1"/>
                  </a:moveTo>
                  <a:cubicBezTo>
                    <a:pt x="60" y="80"/>
                    <a:pt x="115" y="120"/>
                    <a:pt x="172" y="120"/>
                  </a:cubicBezTo>
                  <a:cubicBezTo>
                    <a:pt x="229" y="120"/>
                    <a:pt x="289" y="8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5"/>
            <p:cNvSpPr/>
            <p:nvPr/>
          </p:nvSpPr>
          <p:spPr>
            <a:xfrm>
              <a:off x="5386225" y="1111650"/>
              <a:ext cx="8975" cy="3200"/>
            </a:xfrm>
            <a:custGeom>
              <a:avLst/>
              <a:gdLst/>
              <a:ahLst/>
              <a:cxnLst/>
              <a:rect l="l" t="t" r="r" b="b"/>
              <a:pathLst>
                <a:path w="359" h="128" extrusionOk="0">
                  <a:moveTo>
                    <a:pt x="172" y="1"/>
                  </a:moveTo>
                  <a:cubicBezTo>
                    <a:pt x="110" y="1"/>
                    <a:pt x="51" y="11"/>
                    <a:pt x="1" y="30"/>
                  </a:cubicBezTo>
                  <a:cubicBezTo>
                    <a:pt x="53" y="92"/>
                    <a:pt x="115" y="128"/>
                    <a:pt x="180" y="128"/>
                  </a:cubicBezTo>
                  <a:cubicBezTo>
                    <a:pt x="240" y="128"/>
                    <a:pt x="302" y="97"/>
                    <a:pt x="359" y="30"/>
                  </a:cubicBezTo>
                  <a:cubicBezTo>
                    <a:pt x="299" y="11"/>
                    <a:pt x="235"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5"/>
            <p:cNvSpPr/>
            <p:nvPr/>
          </p:nvSpPr>
          <p:spPr>
            <a:xfrm>
              <a:off x="5399675" y="1111400"/>
              <a:ext cx="8475" cy="3000"/>
            </a:xfrm>
            <a:custGeom>
              <a:avLst/>
              <a:gdLst/>
              <a:ahLst/>
              <a:cxnLst/>
              <a:rect l="l" t="t" r="r" b="b"/>
              <a:pathLst>
                <a:path w="339" h="120" extrusionOk="0">
                  <a:moveTo>
                    <a:pt x="0" y="1"/>
                  </a:moveTo>
                  <a:cubicBezTo>
                    <a:pt x="60" y="80"/>
                    <a:pt x="114" y="120"/>
                    <a:pt x="169" y="120"/>
                  </a:cubicBezTo>
                  <a:cubicBezTo>
                    <a:pt x="224" y="120"/>
                    <a:pt x="279" y="80"/>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5"/>
            <p:cNvSpPr/>
            <p:nvPr/>
          </p:nvSpPr>
          <p:spPr>
            <a:xfrm>
              <a:off x="5240525" y="1115375"/>
              <a:ext cx="2500" cy="2025"/>
            </a:xfrm>
            <a:custGeom>
              <a:avLst/>
              <a:gdLst/>
              <a:ahLst/>
              <a:cxnLst/>
              <a:rect l="l" t="t" r="r" b="b"/>
              <a:pathLst>
                <a:path w="100" h="81" extrusionOk="0">
                  <a:moveTo>
                    <a:pt x="100" y="1"/>
                  </a:moveTo>
                  <a:lnTo>
                    <a:pt x="100" y="1"/>
                  </a:lnTo>
                  <a:cubicBezTo>
                    <a:pt x="20" y="21"/>
                    <a:pt x="0" y="41"/>
                    <a:pt x="40" y="80"/>
                  </a:cubicBezTo>
                  <a:cubicBezTo>
                    <a:pt x="60" y="80"/>
                    <a:pt x="60" y="2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5"/>
            <p:cNvSpPr/>
            <p:nvPr/>
          </p:nvSpPr>
          <p:spPr>
            <a:xfrm>
              <a:off x="5142550" y="1376525"/>
              <a:ext cx="9975" cy="7925"/>
            </a:xfrm>
            <a:custGeom>
              <a:avLst/>
              <a:gdLst/>
              <a:ahLst/>
              <a:cxnLst/>
              <a:rect l="l" t="t" r="r" b="b"/>
              <a:pathLst>
                <a:path w="399" h="317" extrusionOk="0">
                  <a:moveTo>
                    <a:pt x="274" y="0"/>
                  </a:moveTo>
                  <a:cubicBezTo>
                    <a:pt x="172" y="0"/>
                    <a:pt x="71" y="39"/>
                    <a:pt x="0" y="138"/>
                  </a:cubicBezTo>
                  <a:cubicBezTo>
                    <a:pt x="80" y="297"/>
                    <a:pt x="199" y="317"/>
                    <a:pt x="359" y="317"/>
                  </a:cubicBezTo>
                  <a:cubicBezTo>
                    <a:pt x="378" y="217"/>
                    <a:pt x="398" y="98"/>
                    <a:pt x="398" y="18"/>
                  </a:cubicBezTo>
                  <a:cubicBezTo>
                    <a:pt x="358" y="7"/>
                    <a:pt x="316"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5"/>
            <p:cNvSpPr/>
            <p:nvPr/>
          </p:nvSpPr>
          <p:spPr>
            <a:xfrm>
              <a:off x="5208200" y="1354600"/>
              <a:ext cx="8475" cy="4000"/>
            </a:xfrm>
            <a:custGeom>
              <a:avLst/>
              <a:gdLst/>
              <a:ahLst/>
              <a:cxnLst/>
              <a:rect l="l" t="t" r="r" b="b"/>
              <a:pathLst>
                <a:path w="339" h="160" extrusionOk="0">
                  <a:moveTo>
                    <a:pt x="339" y="0"/>
                  </a:moveTo>
                  <a:cubicBezTo>
                    <a:pt x="219" y="0"/>
                    <a:pt x="100" y="20"/>
                    <a:pt x="0" y="159"/>
                  </a:cubicBezTo>
                  <a:cubicBezTo>
                    <a:pt x="140" y="15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5"/>
            <p:cNvSpPr/>
            <p:nvPr/>
          </p:nvSpPr>
          <p:spPr>
            <a:xfrm>
              <a:off x="5087350" y="1305350"/>
              <a:ext cx="55225" cy="48775"/>
            </a:xfrm>
            <a:custGeom>
              <a:avLst/>
              <a:gdLst/>
              <a:ahLst/>
              <a:cxnLst/>
              <a:rect l="l" t="t" r="r" b="b"/>
              <a:pathLst>
                <a:path w="2209" h="1951" extrusionOk="0">
                  <a:moveTo>
                    <a:pt x="518" y="1"/>
                  </a:moveTo>
                  <a:cubicBezTo>
                    <a:pt x="378" y="1"/>
                    <a:pt x="219" y="60"/>
                    <a:pt x="100" y="160"/>
                  </a:cubicBezTo>
                  <a:cubicBezTo>
                    <a:pt x="40" y="240"/>
                    <a:pt x="40" y="299"/>
                    <a:pt x="100" y="379"/>
                  </a:cubicBezTo>
                  <a:cubicBezTo>
                    <a:pt x="378" y="896"/>
                    <a:pt x="378" y="896"/>
                    <a:pt x="0" y="1393"/>
                  </a:cubicBezTo>
                  <a:cubicBezTo>
                    <a:pt x="100" y="1572"/>
                    <a:pt x="20" y="1771"/>
                    <a:pt x="120" y="1950"/>
                  </a:cubicBezTo>
                  <a:cubicBezTo>
                    <a:pt x="259" y="1950"/>
                    <a:pt x="378" y="1910"/>
                    <a:pt x="498" y="1891"/>
                  </a:cubicBezTo>
                  <a:cubicBezTo>
                    <a:pt x="584" y="1932"/>
                    <a:pt x="663" y="1949"/>
                    <a:pt x="737" y="1949"/>
                  </a:cubicBezTo>
                  <a:cubicBezTo>
                    <a:pt x="1024" y="1949"/>
                    <a:pt x="1235" y="1691"/>
                    <a:pt x="1472" y="1533"/>
                  </a:cubicBezTo>
                  <a:cubicBezTo>
                    <a:pt x="1751" y="1354"/>
                    <a:pt x="2189" y="1393"/>
                    <a:pt x="2208" y="896"/>
                  </a:cubicBezTo>
                  <a:cubicBezTo>
                    <a:pt x="2069" y="876"/>
                    <a:pt x="1930" y="876"/>
                    <a:pt x="1870" y="737"/>
                  </a:cubicBezTo>
                  <a:cubicBezTo>
                    <a:pt x="1791" y="558"/>
                    <a:pt x="1612" y="399"/>
                    <a:pt x="1512" y="200"/>
                  </a:cubicBezTo>
                  <a:cubicBezTo>
                    <a:pt x="1474" y="207"/>
                    <a:pt x="1436" y="211"/>
                    <a:pt x="1398" y="211"/>
                  </a:cubicBezTo>
                  <a:cubicBezTo>
                    <a:pt x="1146" y="211"/>
                    <a:pt x="917" y="58"/>
                    <a:pt x="657" y="41"/>
                  </a:cubicBezTo>
                  <a:cubicBezTo>
                    <a:pt x="617" y="41"/>
                    <a:pt x="577" y="41"/>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5"/>
            <p:cNvSpPr/>
            <p:nvPr/>
          </p:nvSpPr>
          <p:spPr>
            <a:xfrm>
              <a:off x="5077900" y="1270400"/>
              <a:ext cx="17925" cy="44425"/>
            </a:xfrm>
            <a:custGeom>
              <a:avLst/>
              <a:gdLst/>
              <a:ahLst/>
              <a:cxnLst/>
              <a:rect l="l" t="t" r="r" b="b"/>
              <a:pathLst>
                <a:path w="717" h="1777" extrusionOk="0">
                  <a:moveTo>
                    <a:pt x="254" y="1"/>
                  </a:moveTo>
                  <a:cubicBezTo>
                    <a:pt x="171" y="1"/>
                    <a:pt x="88" y="57"/>
                    <a:pt x="0" y="205"/>
                  </a:cubicBezTo>
                  <a:lnTo>
                    <a:pt x="0" y="384"/>
                  </a:lnTo>
                  <a:cubicBezTo>
                    <a:pt x="140" y="643"/>
                    <a:pt x="140" y="862"/>
                    <a:pt x="20" y="1081"/>
                  </a:cubicBezTo>
                  <a:cubicBezTo>
                    <a:pt x="0" y="1140"/>
                    <a:pt x="0" y="1200"/>
                    <a:pt x="0" y="1260"/>
                  </a:cubicBezTo>
                  <a:cubicBezTo>
                    <a:pt x="259" y="1359"/>
                    <a:pt x="160" y="1677"/>
                    <a:pt x="359" y="1777"/>
                  </a:cubicBezTo>
                  <a:cubicBezTo>
                    <a:pt x="717" y="1439"/>
                    <a:pt x="279" y="941"/>
                    <a:pt x="518" y="563"/>
                  </a:cubicBezTo>
                  <a:cubicBezTo>
                    <a:pt x="597" y="464"/>
                    <a:pt x="637" y="344"/>
                    <a:pt x="577" y="205"/>
                  </a:cubicBezTo>
                  <a:cubicBezTo>
                    <a:pt x="466" y="93"/>
                    <a:pt x="360" y="1"/>
                    <a:pt x="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5"/>
            <p:cNvSpPr/>
            <p:nvPr/>
          </p:nvSpPr>
          <p:spPr>
            <a:xfrm>
              <a:off x="5082375" y="1284475"/>
              <a:ext cx="11950" cy="30350"/>
            </a:xfrm>
            <a:custGeom>
              <a:avLst/>
              <a:gdLst/>
              <a:ahLst/>
              <a:cxnLst/>
              <a:rect l="l" t="t" r="r" b="b"/>
              <a:pathLst>
                <a:path w="478" h="1214" extrusionOk="0">
                  <a:moveTo>
                    <a:pt x="319" y="0"/>
                  </a:moveTo>
                  <a:cubicBezTo>
                    <a:pt x="0" y="378"/>
                    <a:pt x="279" y="816"/>
                    <a:pt x="160" y="1214"/>
                  </a:cubicBezTo>
                  <a:lnTo>
                    <a:pt x="319" y="1214"/>
                  </a:lnTo>
                  <a:cubicBezTo>
                    <a:pt x="319" y="1134"/>
                    <a:pt x="359" y="1094"/>
                    <a:pt x="378" y="1015"/>
                  </a:cubicBezTo>
                  <a:cubicBezTo>
                    <a:pt x="418" y="975"/>
                    <a:pt x="458" y="895"/>
                    <a:pt x="478" y="816"/>
                  </a:cubicBezTo>
                  <a:cubicBezTo>
                    <a:pt x="478" y="697"/>
                    <a:pt x="458" y="597"/>
                    <a:pt x="378" y="498"/>
                  </a:cubicBezTo>
                  <a:cubicBezTo>
                    <a:pt x="359" y="338"/>
                    <a:pt x="359" y="159"/>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5"/>
            <p:cNvSpPr/>
            <p:nvPr/>
          </p:nvSpPr>
          <p:spPr>
            <a:xfrm>
              <a:off x="5084850" y="1340175"/>
              <a:ext cx="6500" cy="13950"/>
            </a:xfrm>
            <a:custGeom>
              <a:avLst/>
              <a:gdLst/>
              <a:ahLst/>
              <a:cxnLst/>
              <a:rect l="l" t="t" r="r" b="b"/>
              <a:pathLst>
                <a:path w="260" h="558" extrusionOk="0">
                  <a:moveTo>
                    <a:pt x="100" y="0"/>
                  </a:moveTo>
                  <a:lnTo>
                    <a:pt x="100" y="0"/>
                  </a:lnTo>
                  <a:cubicBezTo>
                    <a:pt x="81" y="199"/>
                    <a:pt x="1" y="438"/>
                    <a:pt x="220" y="557"/>
                  </a:cubicBezTo>
                  <a:cubicBezTo>
                    <a:pt x="220" y="358"/>
                    <a:pt x="260" y="179"/>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5"/>
            <p:cNvSpPr/>
            <p:nvPr/>
          </p:nvSpPr>
          <p:spPr>
            <a:xfrm>
              <a:off x="5114700" y="1317325"/>
              <a:ext cx="97500" cy="40275"/>
            </a:xfrm>
            <a:custGeom>
              <a:avLst/>
              <a:gdLst/>
              <a:ahLst/>
              <a:cxnLst/>
              <a:rect l="l" t="t" r="r" b="b"/>
              <a:pathLst>
                <a:path w="3900" h="1611" extrusionOk="0">
                  <a:moveTo>
                    <a:pt x="3251" y="1"/>
                  </a:moveTo>
                  <a:cubicBezTo>
                    <a:pt x="2768" y="1"/>
                    <a:pt x="2294" y="120"/>
                    <a:pt x="1811" y="258"/>
                  </a:cubicBezTo>
                  <a:cubicBezTo>
                    <a:pt x="1859" y="292"/>
                    <a:pt x="1903" y="317"/>
                    <a:pt x="1943" y="332"/>
                  </a:cubicBezTo>
                  <a:lnTo>
                    <a:pt x="1943" y="332"/>
                  </a:lnTo>
                  <a:cubicBezTo>
                    <a:pt x="1496" y="446"/>
                    <a:pt x="1107" y="793"/>
                    <a:pt x="657" y="914"/>
                  </a:cubicBezTo>
                  <a:lnTo>
                    <a:pt x="418" y="994"/>
                  </a:lnTo>
                  <a:cubicBezTo>
                    <a:pt x="259" y="1093"/>
                    <a:pt x="180" y="1292"/>
                    <a:pt x="20" y="1412"/>
                  </a:cubicBezTo>
                  <a:cubicBezTo>
                    <a:pt x="0" y="1491"/>
                    <a:pt x="20" y="1571"/>
                    <a:pt x="80" y="1611"/>
                  </a:cubicBezTo>
                  <a:lnTo>
                    <a:pt x="418" y="1611"/>
                  </a:lnTo>
                  <a:cubicBezTo>
                    <a:pt x="478" y="1571"/>
                    <a:pt x="518" y="1511"/>
                    <a:pt x="597" y="1491"/>
                  </a:cubicBezTo>
                  <a:cubicBezTo>
                    <a:pt x="657" y="1471"/>
                    <a:pt x="697" y="1451"/>
                    <a:pt x="756" y="1451"/>
                  </a:cubicBezTo>
                  <a:cubicBezTo>
                    <a:pt x="816" y="1392"/>
                    <a:pt x="876" y="1372"/>
                    <a:pt x="955" y="1312"/>
                  </a:cubicBezTo>
                  <a:cubicBezTo>
                    <a:pt x="1200" y="1256"/>
                    <a:pt x="1446" y="1092"/>
                    <a:pt x="1725" y="1092"/>
                  </a:cubicBezTo>
                  <a:cubicBezTo>
                    <a:pt x="1740" y="1092"/>
                    <a:pt x="1755" y="1092"/>
                    <a:pt x="1771" y="1093"/>
                  </a:cubicBezTo>
                  <a:cubicBezTo>
                    <a:pt x="2149" y="815"/>
                    <a:pt x="2547" y="656"/>
                    <a:pt x="2984" y="576"/>
                  </a:cubicBezTo>
                  <a:cubicBezTo>
                    <a:pt x="3283" y="397"/>
                    <a:pt x="3601" y="258"/>
                    <a:pt x="3899" y="79"/>
                  </a:cubicBezTo>
                  <a:cubicBezTo>
                    <a:pt x="3680" y="24"/>
                    <a:pt x="3465" y="1"/>
                    <a:pt x="3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5"/>
            <p:cNvSpPr/>
            <p:nvPr/>
          </p:nvSpPr>
          <p:spPr>
            <a:xfrm>
              <a:off x="5260900" y="1302375"/>
              <a:ext cx="12475" cy="3700"/>
            </a:xfrm>
            <a:custGeom>
              <a:avLst/>
              <a:gdLst/>
              <a:ahLst/>
              <a:cxnLst/>
              <a:rect l="l" t="t" r="r" b="b"/>
              <a:pathLst>
                <a:path w="499" h="148" extrusionOk="0">
                  <a:moveTo>
                    <a:pt x="498" y="0"/>
                  </a:moveTo>
                  <a:cubicBezTo>
                    <a:pt x="319" y="0"/>
                    <a:pt x="140" y="20"/>
                    <a:pt x="1" y="20"/>
                  </a:cubicBezTo>
                  <a:cubicBezTo>
                    <a:pt x="74" y="117"/>
                    <a:pt x="169" y="148"/>
                    <a:pt x="272" y="148"/>
                  </a:cubicBezTo>
                  <a:cubicBezTo>
                    <a:pt x="339" y="148"/>
                    <a:pt x="408" y="135"/>
                    <a:pt x="478" y="120"/>
                  </a:cubicBezTo>
                  <a:cubicBezTo>
                    <a:pt x="498" y="100"/>
                    <a:pt x="498" y="4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5"/>
            <p:cNvSpPr/>
            <p:nvPr/>
          </p:nvSpPr>
          <p:spPr>
            <a:xfrm>
              <a:off x="5230575" y="1279500"/>
              <a:ext cx="7475" cy="5500"/>
            </a:xfrm>
            <a:custGeom>
              <a:avLst/>
              <a:gdLst/>
              <a:ahLst/>
              <a:cxnLst/>
              <a:rect l="l" t="t" r="r" b="b"/>
              <a:pathLst>
                <a:path w="299" h="220" extrusionOk="0">
                  <a:moveTo>
                    <a:pt x="0" y="0"/>
                  </a:moveTo>
                  <a:lnTo>
                    <a:pt x="0" y="0"/>
                  </a:lnTo>
                  <a:cubicBezTo>
                    <a:pt x="40" y="179"/>
                    <a:pt x="140" y="219"/>
                    <a:pt x="299" y="219"/>
                  </a:cubicBezTo>
                  <a:cubicBezTo>
                    <a:pt x="239" y="100"/>
                    <a:pt x="14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5"/>
            <p:cNvSpPr/>
            <p:nvPr/>
          </p:nvSpPr>
          <p:spPr>
            <a:xfrm>
              <a:off x="5238525" y="1284975"/>
              <a:ext cx="8475" cy="3625"/>
            </a:xfrm>
            <a:custGeom>
              <a:avLst/>
              <a:gdLst/>
              <a:ahLst/>
              <a:cxnLst/>
              <a:rect l="l" t="t" r="r" b="b"/>
              <a:pathLst>
                <a:path w="339" h="145" extrusionOk="0">
                  <a:moveTo>
                    <a:pt x="1" y="0"/>
                  </a:moveTo>
                  <a:cubicBezTo>
                    <a:pt x="53" y="95"/>
                    <a:pt x="111" y="145"/>
                    <a:pt x="172" y="145"/>
                  </a:cubicBezTo>
                  <a:cubicBezTo>
                    <a:pt x="226" y="145"/>
                    <a:pt x="283" y="105"/>
                    <a:pt x="339" y="20"/>
                  </a:cubicBezTo>
                  <a:cubicBezTo>
                    <a:pt x="220" y="2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5"/>
            <p:cNvSpPr/>
            <p:nvPr/>
          </p:nvSpPr>
          <p:spPr>
            <a:xfrm>
              <a:off x="5225600" y="1288950"/>
              <a:ext cx="4000" cy="3500"/>
            </a:xfrm>
            <a:custGeom>
              <a:avLst/>
              <a:gdLst/>
              <a:ahLst/>
              <a:cxnLst/>
              <a:rect l="l" t="t" r="r" b="b"/>
              <a:pathLst>
                <a:path w="160" h="140" extrusionOk="0">
                  <a:moveTo>
                    <a:pt x="1" y="0"/>
                  </a:moveTo>
                  <a:cubicBezTo>
                    <a:pt x="20" y="100"/>
                    <a:pt x="60" y="140"/>
                    <a:pt x="160" y="140"/>
                  </a:cubicBezTo>
                  <a:cubicBezTo>
                    <a:pt x="120" y="10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5"/>
            <p:cNvSpPr/>
            <p:nvPr/>
          </p:nvSpPr>
          <p:spPr>
            <a:xfrm>
              <a:off x="5258925" y="1272475"/>
              <a:ext cx="5500" cy="3075"/>
            </a:xfrm>
            <a:custGeom>
              <a:avLst/>
              <a:gdLst/>
              <a:ahLst/>
              <a:cxnLst/>
              <a:rect l="l" t="t" r="r" b="b"/>
              <a:pathLst>
                <a:path w="220" h="123" extrusionOk="0">
                  <a:moveTo>
                    <a:pt x="100" y="0"/>
                  </a:moveTo>
                  <a:cubicBezTo>
                    <a:pt x="65" y="0"/>
                    <a:pt x="32" y="18"/>
                    <a:pt x="0" y="82"/>
                  </a:cubicBezTo>
                  <a:cubicBezTo>
                    <a:pt x="80" y="82"/>
                    <a:pt x="160" y="102"/>
                    <a:pt x="219" y="122"/>
                  </a:cubicBezTo>
                  <a:cubicBezTo>
                    <a:pt x="219" y="82"/>
                    <a:pt x="199" y="63"/>
                    <a:pt x="199" y="23"/>
                  </a:cubicBezTo>
                  <a:cubicBezTo>
                    <a:pt x="163" y="14"/>
                    <a:pt x="130"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5"/>
            <p:cNvSpPr/>
            <p:nvPr/>
          </p:nvSpPr>
          <p:spPr>
            <a:xfrm>
              <a:off x="5099775" y="1341175"/>
              <a:ext cx="26400" cy="19450"/>
            </a:xfrm>
            <a:custGeom>
              <a:avLst/>
              <a:gdLst/>
              <a:ahLst/>
              <a:cxnLst/>
              <a:rect l="l" t="t" r="r" b="b"/>
              <a:pathLst>
                <a:path w="1056" h="778" extrusionOk="0">
                  <a:moveTo>
                    <a:pt x="856" y="0"/>
                  </a:moveTo>
                  <a:cubicBezTo>
                    <a:pt x="578" y="139"/>
                    <a:pt x="299" y="318"/>
                    <a:pt x="1" y="497"/>
                  </a:cubicBezTo>
                  <a:lnTo>
                    <a:pt x="1" y="716"/>
                  </a:lnTo>
                  <a:cubicBezTo>
                    <a:pt x="69" y="760"/>
                    <a:pt x="132" y="778"/>
                    <a:pt x="190" y="778"/>
                  </a:cubicBezTo>
                  <a:cubicBezTo>
                    <a:pt x="370" y="778"/>
                    <a:pt x="512" y="612"/>
                    <a:pt x="677" y="537"/>
                  </a:cubicBezTo>
                  <a:cubicBezTo>
                    <a:pt x="796" y="418"/>
                    <a:pt x="916" y="318"/>
                    <a:pt x="1055" y="219"/>
                  </a:cubicBezTo>
                  <a:cubicBezTo>
                    <a:pt x="1055" y="139"/>
                    <a:pt x="1015" y="60"/>
                    <a:pt x="936" y="40"/>
                  </a:cubicBezTo>
                  <a:cubicBezTo>
                    <a:pt x="916" y="20"/>
                    <a:pt x="876" y="2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5"/>
            <p:cNvSpPr/>
            <p:nvPr/>
          </p:nvSpPr>
          <p:spPr>
            <a:xfrm>
              <a:off x="5099775" y="1354600"/>
              <a:ext cx="16950" cy="8725"/>
            </a:xfrm>
            <a:custGeom>
              <a:avLst/>
              <a:gdLst/>
              <a:ahLst/>
              <a:cxnLst/>
              <a:rect l="l" t="t" r="r" b="b"/>
              <a:pathLst>
                <a:path w="678" h="349" extrusionOk="0">
                  <a:moveTo>
                    <a:pt x="677" y="0"/>
                  </a:moveTo>
                  <a:cubicBezTo>
                    <a:pt x="438" y="60"/>
                    <a:pt x="220" y="120"/>
                    <a:pt x="1" y="179"/>
                  </a:cubicBezTo>
                  <a:cubicBezTo>
                    <a:pt x="98" y="306"/>
                    <a:pt x="189" y="349"/>
                    <a:pt x="276" y="349"/>
                  </a:cubicBezTo>
                  <a:cubicBezTo>
                    <a:pt x="420" y="349"/>
                    <a:pt x="553" y="229"/>
                    <a:pt x="677" y="179"/>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5"/>
            <p:cNvSpPr/>
            <p:nvPr/>
          </p:nvSpPr>
          <p:spPr>
            <a:xfrm>
              <a:off x="5125150" y="1355100"/>
              <a:ext cx="4500" cy="3500"/>
            </a:xfrm>
            <a:custGeom>
              <a:avLst/>
              <a:gdLst/>
              <a:ahLst/>
              <a:cxnLst/>
              <a:rect l="l" t="t" r="r" b="b"/>
              <a:pathLst>
                <a:path w="180" h="140" extrusionOk="0">
                  <a:moveTo>
                    <a:pt x="179" y="0"/>
                  </a:moveTo>
                  <a:cubicBezTo>
                    <a:pt x="100" y="0"/>
                    <a:pt x="40" y="60"/>
                    <a:pt x="0" y="139"/>
                  </a:cubicBezTo>
                  <a:cubicBezTo>
                    <a:pt x="80" y="8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5"/>
            <p:cNvSpPr/>
            <p:nvPr/>
          </p:nvSpPr>
          <p:spPr>
            <a:xfrm>
              <a:off x="5134100" y="1350125"/>
              <a:ext cx="5000" cy="3500"/>
            </a:xfrm>
            <a:custGeom>
              <a:avLst/>
              <a:gdLst/>
              <a:ahLst/>
              <a:cxnLst/>
              <a:rect l="l" t="t" r="r" b="b"/>
              <a:pathLst>
                <a:path w="200" h="140" extrusionOk="0">
                  <a:moveTo>
                    <a:pt x="199" y="0"/>
                  </a:moveTo>
                  <a:cubicBezTo>
                    <a:pt x="100" y="0"/>
                    <a:pt x="40" y="60"/>
                    <a:pt x="0" y="139"/>
                  </a:cubicBezTo>
                  <a:cubicBezTo>
                    <a:pt x="40" y="100"/>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5"/>
            <p:cNvSpPr/>
            <p:nvPr/>
          </p:nvSpPr>
          <p:spPr>
            <a:xfrm>
              <a:off x="5449900" y="1270050"/>
              <a:ext cx="75600" cy="91025"/>
            </a:xfrm>
            <a:custGeom>
              <a:avLst/>
              <a:gdLst/>
              <a:ahLst/>
              <a:cxnLst/>
              <a:rect l="l" t="t" r="r" b="b"/>
              <a:pathLst>
                <a:path w="3024" h="3641" extrusionOk="0">
                  <a:moveTo>
                    <a:pt x="2785" y="0"/>
                  </a:moveTo>
                  <a:cubicBezTo>
                    <a:pt x="2208" y="219"/>
                    <a:pt x="1890" y="717"/>
                    <a:pt x="1631" y="1274"/>
                  </a:cubicBezTo>
                  <a:cubicBezTo>
                    <a:pt x="1134" y="1890"/>
                    <a:pt x="677" y="2527"/>
                    <a:pt x="199" y="3163"/>
                  </a:cubicBezTo>
                  <a:cubicBezTo>
                    <a:pt x="179" y="3223"/>
                    <a:pt x="120" y="3303"/>
                    <a:pt x="80" y="3362"/>
                  </a:cubicBezTo>
                  <a:cubicBezTo>
                    <a:pt x="0" y="3442"/>
                    <a:pt x="0" y="3482"/>
                    <a:pt x="20" y="3561"/>
                  </a:cubicBezTo>
                  <a:cubicBezTo>
                    <a:pt x="80" y="3601"/>
                    <a:pt x="139" y="3641"/>
                    <a:pt x="219" y="3641"/>
                  </a:cubicBezTo>
                  <a:cubicBezTo>
                    <a:pt x="299" y="3641"/>
                    <a:pt x="358" y="3601"/>
                    <a:pt x="418" y="3561"/>
                  </a:cubicBezTo>
                  <a:cubicBezTo>
                    <a:pt x="478" y="3482"/>
                    <a:pt x="517" y="3442"/>
                    <a:pt x="597" y="3382"/>
                  </a:cubicBezTo>
                  <a:cubicBezTo>
                    <a:pt x="1413" y="2348"/>
                    <a:pt x="2208" y="1293"/>
                    <a:pt x="3024" y="259"/>
                  </a:cubicBezTo>
                  <a:cubicBezTo>
                    <a:pt x="2984" y="100"/>
                    <a:pt x="2905" y="20"/>
                    <a:pt x="2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5"/>
            <p:cNvSpPr/>
            <p:nvPr/>
          </p:nvSpPr>
          <p:spPr>
            <a:xfrm>
              <a:off x="5393700" y="1357500"/>
              <a:ext cx="64175" cy="68725"/>
            </a:xfrm>
            <a:custGeom>
              <a:avLst/>
              <a:gdLst/>
              <a:ahLst/>
              <a:cxnLst/>
              <a:rect l="l" t="t" r="r" b="b"/>
              <a:pathLst>
                <a:path w="2567" h="2749" extrusionOk="0">
                  <a:moveTo>
                    <a:pt x="2224" y="1"/>
                  </a:moveTo>
                  <a:cubicBezTo>
                    <a:pt x="2197" y="1"/>
                    <a:pt x="2170" y="21"/>
                    <a:pt x="2149" y="63"/>
                  </a:cubicBezTo>
                  <a:cubicBezTo>
                    <a:pt x="1452" y="879"/>
                    <a:pt x="756" y="1675"/>
                    <a:pt x="60" y="2490"/>
                  </a:cubicBezTo>
                  <a:cubicBezTo>
                    <a:pt x="0" y="2669"/>
                    <a:pt x="100" y="2709"/>
                    <a:pt x="219" y="2749"/>
                  </a:cubicBezTo>
                  <a:cubicBezTo>
                    <a:pt x="597" y="2709"/>
                    <a:pt x="776" y="2430"/>
                    <a:pt x="1035" y="2212"/>
                  </a:cubicBezTo>
                  <a:cubicBezTo>
                    <a:pt x="1472" y="1794"/>
                    <a:pt x="1830" y="1316"/>
                    <a:pt x="2169" y="859"/>
                  </a:cubicBezTo>
                  <a:cubicBezTo>
                    <a:pt x="2248" y="759"/>
                    <a:pt x="2248" y="620"/>
                    <a:pt x="2288" y="521"/>
                  </a:cubicBezTo>
                  <a:cubicBezTo>
                    <a:pt x="2368" y="441"/>
                    <a:pt x="2467" y="322"/>
                    <a:pt x="2547" y="222"/>
                  </a:cubicBezTo>
                  <a:cubicBezTo>
                    <a:pt x="2566" y="163"/>
                    <a:pt x="2547" y="103"/>
                    <a:pt x="2527" y="63"/>
                  </a:cubicBezTo>
                  <a:cubicBezTo>
                    <a:pt x="2447" y="43"/>
                    <a:pt x="2368" y="43"/>
                    <a:pt x="2288" y="43"/>
                  </a:cubicBezTo>
                  <a:cubicBezTo>
                    <a:pt x="2269" y="16"/>
                    <a:pt x="2247" y="1"/>
                    <a:pt x="2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5"/>
            <p:cNvSpPr/>
            <p:nvPr/>
          </p:nvSpPr>
          <p:spPr>
            <a:xfrm>
              <a:off x="5490175" y="1258100"/>
              <a:ext cx="36825" cy="43800"/>
            </a:xfrm>
            <a:custGeom>
              <a:avLst/>
              <a:gdLst/>
              <a:ahLst/>
              <a:cxnLst/>
              <a:rect l="l" t="t" r="r" b="b"/>
              <a:pathLst>
                <a:path w="1473" h="1752" extrusionOk="0">
                  <a:moveTo>
                    <a:pt x="1373" y="1"/>
                  </a:moveTo>
                  <a:cubicBezTo>
                    <a:pt x="717" y="439"/>
                    <a:pt x="80" y="856"/>
                    <a:pt x="0" y="1752"/>
                  </a:cubicBezTo>
                  <a:cubicBezTo>
                    <a:pt x="418" y="1354"/>
                    <a:pt x="717" y="836"/>
                    <a:pt x="1194" y="478"/>
                  </a:cubicBezTo>
                  <a:cubicBezTo>
                    <a:pt x="1254" y="478"/>
                    <a:pt x="1313" y="459"/>
                    <a:pt x="1353" y="399"/>
                  </a:cubicBezTo>
                  <a:cubicBezTo>
                    <a:pt x="1393" y="359"/>
                    <a:pt x="1413" y="299"/>
                    <a:pt x="1453" y="260"/>
                  </a:cubicBezTo>
                  <a:cubicBezTo>
                    <a:pt x="1453" y="200"/>
                    <a:pt x="1473" y="180"/>
                    <a:pt x="1473" y="160"/>
                  </a:cubicBezTo>
                  <a:cubicBezTo>
                    <a:pt x="1453" y="100"/>
                    <a:pt x="1453" y="81"/>
                    <a:pt x="1453" y="61"/>
                  </a:cubicBezTo>
                  <a:cubicBezTo>
                    <a:pt x="1413" y="61"/>
                    <a:pt x="1393" y="41"/>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5"/>
            <p:cNvSpPr/>
            <p:nvPr/>
          </p:nvSpPr>
          <p:spPr>
            <a:xfrm>
              <a:off x="5277825" y="1409800"/>
              <a:ext cx="21400" cy="6975"/>
            </a:xfrm>
            <a:custGeom>
              <a:avLst/>
              <a:gdLst/>
              <a:ahLst/>
              <a:cxnLst/>
              <a:rect l="l" t="t" r="r" b="b"/>
              <a:pathLst>
                <a:path w="856" h="279" extrusionOk="0">
                  <a:moveTo>
                    <a:pt x="0" y="0"/>
                  </a:moveTo>
                  <a:cubicBezTo>
                    <a:pt x="156" y="169"/>
                    <a:pt x="329" y="279"/>
                    <a:pt x="525" y="279"/>
                  </a:cubicBezTo>
                  <a:cubicBezTo>
                    <a:pt x="629" y="279"/>
                    <a:pt x="739" y="248"/>
                    <a:pt x="856" y="179"/>
                  </a:cubicBezTo>
                  <a:cubicBezTo>
                    <a:pt x="617" y="0"/>
                    <a:pt x="31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5"/>
            <p:cNvSpPr/>
            <p:nvPr/>
          </p:nvSpPr>
          <p:spPr>
            <a:xfrm>
              <a:off x="5299200" y="1414200"/>
              <a:ext cx="26375" cy="5500"/>
            </a:xfrm>
            <a:custGeom>
              <a:avLst/>
              <a:gdLst/>
              <a:ahLst/>
              <a:cxnLst/>
              <a:rect l="l" t="t" r="r" b="b"/>
              <a:pathLst>
                <a:path w="1055" h="220" extrusionOk="0">
                  <a:moveTo>
                    <a:pt x="302" y="0"/>
                  </a:moveTo>
                  <a:cubicBezTo>
                    <a:pt x="202" y="0"/>
                    <a:pt x="101" y="3"/>
                    <a:pt x="1" y="3"/>
                  </a:cubicBezTo>
                  <a:cubicBezTo>
                    <a:pt x="146" y="177"/>
                    <a:pt x="314" y="220"/>
                    <a:pt x="490" y="220"/>
                  </a:cubicBezTo>
                  <a:cubicBezTo>
                    <a:pt x="658" y="220"/>
                    <a:pt x="833" y="181"/>
                    <a:pt x="1001" y="181"/>
                  </a:cubicBezTo>
                  <a:cubicBezTo>
                    <a:pt x="1019" y="181"/>
                    <a:pt x="1037" y="181"/>
                    <a:pt x="1055" y="182"/>
                  </a:cubicBezTo>
                  <a:cubicBezTo>
                    <a:pt x="836" y="22"/>
                    <a:pt x="575" y="0"/>
                    <a:pt x="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5"/>
            <p:cNvSpPr/>
            <p:nvPr/>
          </p:nvSpPr>
          <p:spPr>
            <a:xfrm>
              <a:off x="5332525" y="1419250"/>
              <a:ext cx="19925" cy="4000"/>
            </a:xfrm>
            <a:custGeom>
              <a:avLst/>
              <a:gdLst/>
              <a:ahLst/>
              <a:cxnLst/>
              <a:rect l="l" t="t" r="r" b="b"/>
              <a:pathLst>
                <a:path w="797" h="160" extrusionOk="0">
                  <a:moveTo>
                    <a:pt x="40" y="0"/>
                  </a:moveTo>
                  <a:cubicBezTo>
                    <a:pt x="20" y="0"/>
                    <a:pt x="20" y="20"/>
                    <a:pt x="1" y="60"/>
                  </a:cubicBezTo>
                  <a:cubicBezTo>
                    <a:pt x="1" y="80"/>
                    <a:pt x="20" y="120"/>
                    <a:pt x="60" y="159"/>
                  </a:cubicBezTo>
                  <a:lnTo>
                    <a:pt x="796" y="159"/>
                  </a:lnTo>
                  <a:cubicBezTo>
                    <a:pt x="557" y="0"/>
                    <a:pt x="319" y="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5"/>
            <p:cNvSpPr/>
            <p:nvPr/>
          </p:nvSpPr>
          <p:spPr>
            <a:xfrm>
              <a:off x="5524975" y="1249650"/>
              <a:ext cx="10475" cy="10475"/>
            </a:xfrm>
            <a:custGeom>
              <a:avLst/>
              <a:gdLst/>
              <a:ahLst/>
              <a:cxnLst/>
              <a:rect l="l" t="t" r="r" b="b"/>
              <a:pathLst>
                <a:path w="419" h="419" extrusionOk="0">
                  <a:moveTo>
                    <a:pt x="359" y="1"/>
                  </a:moveTo>
                  <a:cubicBezTo>
                    <a:pt x="160" y="21"/>
                    <a:pt x="21" y="140"/>
                    <a:pt x="1" y="339"/>
                  </a:cubicBezTo>
                  <a:lnTo>
                    <a:pt x="21" y="399"/>
                  </a:lnTo>
                  <a:cubicBezTo>
                    <a:pt x="61" y="399"/>
                    <a:pt x="100" y="419"/>
                    <a:pt x="120" y="419"/>
                  </a:cubicBezTo>
                  <a:cubicBezTo>
                    <a:pt x="180" y="419"/>
                    <a:pt x="200" y="399"/>
                    <a:pt x="220" y="399"/>
                  </a:cubicBezTo>
                  <a:cubicBezTo>
                    <a:pt x="299" y="379"/>
                    <a:pt x="319" y="319"/>
                    <a:pt x="379" y="279"/>
                  </a:cubicBezTo>
                  <a:cubicBezTo>
                    <a:pt x="399" y="220"/>
                    <a:pt x="419" y="200"/>
                    <a:pt x="419" y="180"/>
                  </a:cubicBezTo>
                  <a:lnTo>
                    <a:pt x="419" y="80"/>
                  </a:ln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5"/>
            <p:cNvSpPr/>
            <p:nvPr/>
          </p:nvSpPr>
          <p:spPr>
            <a:xfrm>
              <a:off x="5390225" y="1419750"/>
              <a:ext cx="10950" cy="9950"/>
            </a:xfrm>
            <a:custGeom>
              <a:avLst/>
              <a:gdLst/>
              <a:ahLst/>
              <a:cxnLst/>
              <a:rect l="l" t="t" r="r" b="b"/>
              <a:pathLst>
                <a:path w="438" h="398" extrusionOk="0">
                  <a:moveTo>
                    <a:pt x="199" y="0"/>
                  </a:moveTo>
                  <a:cubicBezTo>
                    <a:pt x="119" y="40"/>
                    <a:pt x="80" y="80"/>
                    <a:pt x="0" y="119"/>
                  </a:cubicBezTo>
                  <a:cubicBezTo>
                    <a:pt x="20" y="179"/>
                    <a:pt x="20" y="259"/>
                    <a:pt x="20" y="318"/>
                  </a:cubicBezTo>
                  <a:cubicBezTo>
                    <a:pt x="40" y="358"/>
                    <a:pt x="100" y="378"/>
                    <a:pt x="119" y="398"/>
                  </a:cubicBezTo>
                  <a:cubicBezTo>
                    <a:pt x="279" y="398"/>
                    <a:pt x="438" y="398"/>
                    <a:pt x="338"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5"/>
            <p:cNvSpPr/>
            <p:nvPr/>
          </p:nvSpPr>
          <p:spPr>
            <a:xfrm>
              <a:off x="5325575" y="1418750"/>
              <a:ext cx="8475" cy="4500"/>
            </a:xfrm>
            <a:custGeom>
              <a:avLst/>
              <a:gdLst/>
              <a:ahLst/>
              <a:cxnLst/>
              <a:rect l="l" t="t" r="r" b="b"/>
              <a:pathLst>
                <a:path w="339" h="180" extrusionOk="0">
                  <a:moveTo>
                    <a:pt x="0" y="0"/>
                  </a:moveTo>
                  <a:cubicBezTo>
                    <a:pt x="80" y="140"/>
                    <a:pt x="199" y="179"/>
                    <a:pt x="338" y="179"/>
                  </a:cubicBezTo>
                  <a:lnTo>
                    <a:pt x="338" y="20"/>
                  </a:lnTo>
                  <a:cubicBezTo>
                    <a:pt x="219" y="20"/>
                    <a:pt x="11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5"/>
            <p:cNvSpPr/>
            <p:nvPr/>
          </p:nvSpPr>
          <p:spPr>
            <a:xfrm>
              <a:off x="5533950" y="1245175"/>
              <a:ext cx="5975" cy="5500"/>
            </a:xfrm>
            <a:custGeom>
              <a:avLst/>
              <a:gdLst/>
              <a:ahLst/>
              <a:cxnLst/>
              <a:rect l="l" t="t" r="r" b="b"/>
              <a:pathLst>
                <a:path w="239" h="220" extrusionOk="0">
                  <a:moveTo>
                    <a:pt x="159" y="1"/>
                  </a:moveTo>
                  <a:lnTo>
                    <a:pt x="0" y="180"/>
                  </a:lnTo>
                  <a:lnTo>
                    <a:pt x="60" y="220"/>
                  </a:lnTo>
                  <a:lnTo>
                    <a:pt x="159" y="220"/>
                  </a:lnTo>
                  <a:lnTo>
                    <a:pt x="239" y="160"/>
                  </a:lnTo>
                  <a:cubicBezTo>
                    <a:pt x="219" y="120"/>
                    <a:pt x="219" y="80"/>
                    <a:pt x="219" y="41"/>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5"/>
            <p:cNvSpPr/>
            <p:nvPr/>
          </p:nvSpPr>
          <p:spPr>
            <a:xfrm>
              <a:off x="5446400" y="1354100"/>
              <a:ext cx="5500" cy="4725"/>
            </a:xfrm>
            <a:custGeom>
              <a:avLst/>
              <a:gdLst/>
              <a:ahLst/>
              <a:cxnLst/>
              <a:rect l="l" t="t" r="r" b="b"/>
              <a:pathLst>
                <a:path w="220" h="189" extrusionOk="0">
                  <a:moveTo>
                    <a:pt x="180" y="0"/>
                  </a:moveTo>
                  <a:cubicBezTo>
                    <a:pt x="80" y="20"/>
                    <a:pt x="41" y="80"/>
                    <a:pt x="1" y="179"/>
                  </a:cubicBezTo>
                  <a:cubicBezTo>
                    <a:pt x="27" y="186"/>
                    <a:pt x="52" y="188"/>
                    <a:pt x="74" y="188"/>
                  </a:cubicBezTo>
                  <a:cubicBezTo>
                    <a:pt x="118" y="188"/>
                    <a:pt x="153" y="179"/>
                    <a:pt x="180" y="179"/>
                  </a:cubicBezTo>
                  <a:cubicBezTo>
                    <a:pt x="220" y="120"/>
                    <a:pt x="220" y="8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5"/>
            <p:cNvSpPr/>
            <p:nvPr/>
          </p:nvSpPr>
          <p:spPr>
            <a:xfrm>
              <a:off x="5451875" y="1349625"/>
              <a:ext cx="3025" cy="5000"/>
            </a:xfrm>
            <a:custGeom>
              <a:avLst/>
              <a:gdLst/>
              <a:ahLst/>
              <a:cxnLst/>
              <a:rect l="l" t="t" r="r" b="b"/>
              <a:pathLst>
                <a:path w="121" h="200" extrusionOk="0">
                  <a:moveTo>
                    <a:pt x="120" y="0"/>
                  </a:moveTo>
                  <a:cubicBezTo>
                    <a:pt x="21" y="20"/>
                    <a:pt x="1" y="100"/>
                    <a:pt x="1" y="199"/>
                  </a:cubicBezTo>
                  <a:cubicBezTo>
                    <a:pt x="100" y="159"/>
                    <a:pt x="120" y="10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5"/>
            <p:cNvSpPr/>
            <p:nvPr/>
          </p:nvSpPr>
          <p:spPr>
            <a:xfrm>
              <a:off x="5542400" y="1237225"/>
              <a:ext cx="14450" cy="13450"/>
            </a:xfrm>
            <a:custGeom>
              <a:avLst/>
              <a:gdLst/>
              <a:ahLst/>
              <a:cxnLst/>
              <a:rect l="l" t="t" r="r" b="b"/>
              <a:pathLst>
                <a:path w="578" h="538" extrusionOk="0">
                  <a:moveTo>
                    <a:pt x="338" y="0"/>
                  </a:moveTo>
                  <a:cubicBezTo>
                    <a:pt x="179" y="80"/>
                    <a:pt x="100" y="199"/>
                    <a:pt x="0" y="339"/>
                  </a:cubicBezTo>
                  <a:cubicBezTo>
                    <a:pt x="0" y="359"/>
                    <a:pt x="20" y="418"/>
                    <a:pt x="20" y="438"/>
                  </a:cubicBezTo>
                  <a:cubicBezTo>
                    <a:pt x="80" y="498"/>
                    <a:pt x="120" y="518"/>
                    <a:pt x="199" y="538"/>
                  </a:cubicBezTo>
                  <a:cubicBezTo>
                    <a:pt x="378" y="478"/>
                    <a:pt x="498" y="339"/>
                    <a:pt x="577" y="199"/>
                  </a:cubicBezTo>
                  <a:cubicBezTo>
                    <a:pt x="498" y="120"/>
                    <a:pt x="458" y="8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5"/>
            <p:cNvSpPr/>
            <p:nvPr/>
          </p:nvSpPr>
          <p:spPr>
            <a:xfrm>
              <a:off x="5559800" y="1236725"/>
              <a:ext cx="4000" cy="3000"/>
            </a:xfrm>
            <a:custGeom>
              <a:avLst/>
              <a:gdLst/>
              <a:ahLst/>
              <a:cxnLst/>
              <a:rect l="l" t="t" r="r" b="b"/>
              <a:pathLst>
                <a:path w="160" h="120" extrusionOk="0">
                  <a:moveTo>
                    <a:pt x="160" y="1"/>
                  </a:moveTo>
                  <a:cubicBezTo>
                    <a:pt x="100" y="40"/>
                    <a:pt x="60" y="100"/>
                    <a:pt x="0" y="120"/>
                  </a:cubicBezTo>
                  <a:cubicBezTo>
                    <a:pt x="80" y="120"/>
                    <a:pt x="120" y="6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5"/>
            <p:cNvSpPr/>
            <p:nvPr/>
          </p:nvSpPr>
          <p:spPr>
            <a:xfrm>
              <a:off x="5551850" y="1232250"/>
              <a:ext cx="3500" cy="5000"/>
            </a:xfrm>
            <a:custGeom>
              <a:avLst/>
              <a:gdLst/>
              <a:ahLst/>
              <a:cxnLst/>
              <a:rect l="l" t="t" r="r" b="b"/>
              <a:pathLst>
                <a:path w="140" h="200" extrusionOk="0">
                  <a:moveTo>
                    <a:pt x="139" y="1"/>
                  </a:moveTo>
                  <a:lnTo>
                    <a:pt x="139" y="1"/>
                  </a:lnTo>
                  <a:cubicBezTo>
                    <a:pt x="100" y="60"/>
                    <a:pt x="40" y="120"/>
                    <a:pt x="0" y="199"/>
                  </a:cubicBezTo>
                  <a:cubicBezTo>
                    <a:pt x="80" y="140"/>
                    <a:pt x="120" y="10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5"/>
            <p:cNvSpPr/>
            <p:nvPr/>
          </p:nvSpPr>
          <p:spPr>
            <a:xfrm>
              <a:off x="5538900" y="1245675"/>
              <a:ext cx="5000" cy="4500"/>
            </a:xfrm>
            <a:custGeom>
              <a:avLst/>
              <a:gdLst/>
              <a:ahLst/>
              <a:cxnLst/>
              <a:rect l="l" t="t" r="r" b="b"/>
              <a:pathLst>
                <a:path w="200" h="180" extrusionOk="0">
                  <a:moveTo>
                    <a:pt x="160" y="1"/>
                  </a:moveTo>
                  <a:cubicBezTo>
                    <a:pt x="120" y="1"/>
                    <a:pt x="61" y="40"/>
                    <a:pt x="21" y="40"/>
                  </a:cubicBezTo>
                  <a:cubicBezTo>
                    <a:pt x="1" y="80"/>
                    <a:pt x="21" y="140"/>
                    <a:pt x="21" y="180"/>
                  </a:cubicBezTo>
                  <a:cubicBezTo>
                    <a:pt x="100" y="180"/>
                    <a:pt x="160" y="160"/>
                    <a:pt x="200" y="6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5"/>
            <p:cNvSpPr/>
            <p:nvPr/>
          </p:nvSpPr>
          <p:spPr>
            <a:xfrm>
              <a:off x="5293225" y="1168250"/>
              <a:ext cx="40825" cy="15775"/>
            </a:xfrm>
            <a:custGeom>
              <a:avLst/>
              <a:gdLst/>
              <a:ahLst/>
              <a:cxnLst/>
              <a:rect l="l" t="t" r="r" b="b"/>
              <a:pathLst>
                <a:path w="1633" h="631" extrusionOk="0">
                  <a:moveTo>
                    <a:pt x="1077" y="1"/>
                  </a:moveTo>
                  <a:cubicBezTo>
                    <a:pt x="745" y="1"/>
                    <a:pt x="413" y="108"/>
                    <a:pt x="81" y="134"/>
                  </a:cubicBezTo>
                  <a:cubicBezTo>
                    <a:pt x="21" y="193"/>
                    <a:pt x="1" y="253"/>
                    <a:pt x="21" y="352"/>
                  </a:cubicBezTo>
                  <a:cubicBezTo>
                    <a:pt x="81" y="472"/>
                    <a:pt x="120" y="571"/>
                    <a:pt x="240" y="631"/>
                  </a:cubicBezTo>
                  <a:cubicBezTo>
                    <a:pt x="612" y="469"/>
                    <a:pt x="958" y="281"/>
                    <a:pt x="1353" y="281"/>
                  </a:cubicBezTo>
                  <a:cubicBezTo>
                    <a:pt x="1443" y="281"/>
                    <a:pt x="1536" y="291"/>
                    <a:pt x="1632" y="313"/>
                  </a:cubicBezTo>
                  <a:lnTo>
                    <a:pt x="1632" y="134"/>
                  </a:lnTo>
                  <a:cubicBezTo>
                    <a:pt x="1447" y="34"/>
                    <a:pt x="1262"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5"/>
            <p:cNvSpPr/>
            <p:nvPr/>
          </p:nvSpPr>
          <p:spPr>
            <a:xfrm>
              <a:off x="5251950" y="1196525"/>
              <a:ext cx="125850" cy="53675"/>
            </a:xfrm>
            <a:custGeom>
              <a:avLst/>
              <a:gdLst/>
              <a:ahLst/>
              <a:cxnLst/>
              <a:rect l="l" t="t" r="r" b="b"/>
              <a:pathLst>
                <a:path w="5034" h="2147" extrusionOk="0">
                  <a:moveTo>
                    <a:pt x="4807" y="1"/>
                  </a:moveTo>
                  <a:cubicBezTo>
                    <a:pt x="4772" y="1"/>
                    <a:pt x="4744" y="29"/>
                    <a:pt x="4715" y="57"/>
                  </a:cubicBezTo>
                  <a:lnTo>
                    <a:pt x="2766" y="733"/>
                  </a:lnTo>
                  <a:cubicBezTo>
                    <a:pt x="2692" y="665"/>
                    <a:pt x="2620" y="641"/>
                    <a:pt x="2548" y="641"/>
                  </a:cubicBezTo>
                  <a:cubicBezTo>
                    <a:pt x="2381" y="641"/>
                    <a:pt x="2215" y="770"/>
                    <a:pt x="2037" y="770"/>
                  </a:cubicBezTo>
                  <a:cubicBezTo>
                    <a:pt x="2002" y="770"/>
                    <a:pt x="1967" y="765"/>
                    <a:pt x="1930" y="753"/>
                  </a:cubicBezTo>
                  <a:cubicBezTo>
                    <a:pt x="1831" y="773"/>
                    <a:pt x="1692" y="773"/>
                    <a:pt x="1672" y="833"/>
                  </a:cubicBezTo>
                  <a:cubicBezTo>
                    <a:pt x="1294" y="1449"/>
                    <a:pt x="657" y="1648"/>
                    <a:pt x="1" y="1808"/>
                  </a:cubicBezTo>
                  <a:cubicBezTo>
                    <a:pt x="1" y="1927"/>
                    <a:pt x="41" y="2026"/>
                    <a:pt x="41" y="2146"/>
                  </a:cubicBezTo>
                  <a:cubicBezTo>
                    <a:pt x="55" y="2146"/>
                    <a:pt x="70" y="2146"/>
                    <a:pt x="84" y="2146"/>
                  </a:cubicBezTo>
                  <a:cubicBezTo>
                    <a:pt x="957" y="2146"/>
                    <a:pt x="1606" y="1565"/>
                    <a:pt x="2428" y="1330"/>
                  </a:cubicBezTo>
                  <a:cubicBezTo>
                    <a:pt x="3064" y="1131"/>
                    <a:pt x="3661" y="753"/>
                    <a:pt x="4337" y="574"/>
                  </a:cubicBezTo>
                  <a:cubicBezTo>
                    <a:pt x="4477" y="316"/>
                    <a:pt x="4875" y="495"/>
                    <a:pt x="5034" y="236"/>
                  </a:cubicBezTo>
                  <a:cubicBezTo>
                    <a:pt x="4934" y="137"/>
                    <a:pt x="4914" y="37"/>
                    <a:pt x="4855" y="17"/>
                  </a:cubicBezTo>
                  <a:cubicBezTo>
                    <a:pt x="4837" y="6"/>
                    <a:pt x="4821" y="1"/>
                    <a:pt x="4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5"/>
            <p:cNvSpPr/>
            <p:nvPr/>
          </p:nvSpPr>
          <p:spPr>
            <a:xfrm>
              <a:off x="5299200" y="1205400"/>
              <a:ext cx="21425" cy="13000"/>
            </a:xfrm>
            <a:custGeom>
              <a:avLst/>
              <a:gdLst/>
              <a:ahLst/>
              <a:cxnLst/>
              <a:rect l="l" t="t" r="r" b="b"/>
              <a:pathLst>
                <a:path w="857" h="520" extrusionOk="0">
                  <a:moveTo>
                    <a:pt x="359" y="0"/>
                  </a:moveTo>
                  <a:cubicBezTo>
                    <a:pt x="299" y="20"/>
                    <a:pt x="259" y="20"/>
                    <a:pt x="200" y="40"/>
                  </a:cubicBezTo>
                  <a:cubicBezTo>
                    <a:pt x="180" y="199"/>
                    <a:pt x="160" y="319"/>
                    <a:pt x="1" y="398"/>
                  </a:cubicBezTo>
                  <a:cubicBezTo>
                    <a:pt x="80" y="488"/>
                    <a:pt x="159" y="520"/>
                    <a:pt x="238" y="520"/>
                  </a:cubicBezTo>
                  <a:cubicBezTo>
                    <a:pt x="414" y="520"/>
                    <a:pt x="591" y="368"/>
                    <a:pt x="776" y="368"/>
                  </a:cubicBezTo>
                  <a:cubicBezTo>
                    <a:pt x="802" y="368"/>
                    <a:pt x="829" y="371"/>
                    <a:pt x="856" y="378"/>
                  </a:cubicBezTo>
                  <a:cubicBezTo>
                    <a:pt x="737" y="179"/>
                    <a:pt x="498" y="12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5"/>
            <p:cNvSpPr/>
            <p:nvPr/>
          </p:nvSpPr>
          <p:spPr>
            <a:xfrm>
              <a:off x="5368825" y="1185000"/>
              <a:ext cx="13950" cy="14075"/>
            </a:xfrm>
            <a:custGeom>
              <a:avLst/>
              <a:gdLst/>
              <a:ahLst/>
              <a:cxnLst/>
              <a:rect l="l" t="t" r="r" b="b"/>
              <a:pathLst>
                <a:path w="558" h="563" extrusionOk="0">
                  <a:moveTo>
                    <a:pt x="1" y="1"/>
                  </a:moveTo>
                  <a:lnTo>
                    <a:pt x="1" y="140"/>
                  </a:lnTo>
                  <a:lnTo>
                    <a:pt x="1" y="498"/>
                  </a:lnTo>
                  <a:cubicBezTo>
                    <a:pt x="60" y="498"/>
                    <a:pt x="120" y="518"/>
                    <a:pt x="180" y="518"/>
                  </a:cubicBezTo>
                  <a:cubicBezTo>
                    <a:pt x="210" y="548"/>
                    <a:pt x="239" y="563"/>
                    <a:pt x="269" y="563"/>
                  </a:cubicBezTo>
                  <a:cubicBezTo>
                    <a:pt x="299" y="563"/>
                    <a:pt x="329" y="548"/>
                    <a:pt x="359" y="518"/>
                  </a:cubicBezTo>
                  <a:cubicBezTo>
                    <a:pt x="558" y="140"/>
                    <a:pt x="200"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5"/>
            <p:cNvSpPr/>
            <p:nvPr/>
          </p:nvSpPr>
          <p:spPr>
            <a:xfrm>
              <a:off x="5244500" y="1223300"/>
              <a:ext cx="11950" cy="8975"/>
            </a:xfrm>
            <a:custGeom>
              <a:avLst/>
              <a:gdLst/>
              <a:ahLst/>
              <a:cxnLst/>
              <a:rect l="l" t="t" r="r" b="b"/>
              <a:pathLst>
                <a:path w="478" h="359" extrusionOk="0">
                  <a:moveTo>
                    <a:pt x="80" y="0"/>
                  </a:moveTo>
                  <a:lnTo>
                    <a:pt x="80" y="0"/>
                  </a:lnTo>
                  <a:cubicBezTo>
                    <a:pt x="40" y="120"/>
                    <a:pt x="0" y="259"/>
                    <a:pt x="140" y="359"/>
                  </a:cubicBezTo>
                  <a:cubicBezTo>
                    <a:pt x="279" y="359"/>
                    <a:pt x="398" y="319"/>
                    <a:pt x="478" y="199"/>
                  </a:cubicBezTo>
                  <a:cubicBezTo>
                    <a:pt x="359" y="160"/>
                    <a:pt x="259" y="80"/>
                    <a:pt x="160" y="40"/>
                  </a:cubicBezTo>
                  <a:lnTo>
                    <a:pt x="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5"/>
            <p:cNvSpPr/>
            <p:nvPr/>
          </p:nvSpPr>
          <p:spPr>
            <a:xfrm>
              <a:off x="5242025" y="1223300"/>
              <a:ext cx="5975" cy="13950"/>
            </a:xfrm>
            <a:custGeom>
              <a:avLst/>
              <a:gdLst/>
              <a:ahLst/>
              <a:cxnLst/>
              <a:rect l="l" t="t" r="r" b="b"/>
              <a:pathLst>
                <a:path w="239" h="558" extrusionOk="0">
                  <a:moveTo>
                    <a:pt x="60" y="0"/>
                  </a:moveTo>
                  <a:cubicBezTo>
                    <a:pt x="40" y="199"/>
                    <a:pt x="0" y="398"/>
                    <a:pt x="179" y="557"/>
                  </a:cubicBezTo>
                  <a:cubicBezTo>
                    <a:pt x="199" y="478"/>
                    <a:pt x="199" y="438"/>
                    <a:pt x="239" y="359"/>
                  </a:cubicBezTo>
                  <a:cubicBezTo>
                    <a:pt x="199" y="239"/>
                    <a:pt x="199" y="14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5"/>
            <p:cNvSpPr/>
            <p:nvPr/>
          </p:nvSpPr>
          <p:spPr>
            <a:xfrm>
              <a:off x="5246975" y="1167600"/>
              <a:ext cx="39825" cy="34825"/>
            </a:xfrm>
            <a:custGeom>
              <a:avLst/>
              <a:gdLst/>
              <a:ahLst/>
              <a:cxnLst/>
              <a:rect l="l" t="t" r="r" b="b"/>
              <a:pathLst>
                <a:path w="1593" h="1393" extrusionOk="0">
                  <a:moveTo>
                    <a:pt x="1393" y="1"/>
                  </a:moveTo>
                  <a:cubicBezTo>
                    <a:pt x="140" y="180"/>
                    <a:pt x="1" y="299"/>
                    <a:pt x="41" y="1214"/>
                  </a:cubicBezTo>
                  <a:cubicBezTo>
                    <a:pt x="180" y="1294"/>
                    <a:pt x="359" y="1333"/>
                    <a:pt x="538" y="1393"/>
                  </a:cubicBezTo>
                  <a:cubicBezTo>
                    <a:pt x="598" y="1333"/>
                    <a:pt x="638" y="1294"/>
                    <a:pt x="558" y="1194"/>
                  </a:cubicBezTo>
                  <a:cubicBezTo>
                    <a:pt x="677" y="916"/>
                    <a:pt x="1075" y="1134"/>
                    <a:pt x="1195" y="836"/>
                  </a:cubicBezTo>
                  <a:lnTo>
                    <a:pt x="1135" y="776"/>
                  </a:lnTo>
                  <a:cubicBezTo>
                    <a:pt x="1055" y="717"/>
                    <a:pt x="956" y="697"/>
                    <a:pt x="856" y="697"/>
                  </a:cubicBezTo>
                  <a:cubicBezTo>
                    <a:pt x="846" y="677"/>
                    <a:pt x="827" y="677"/>
                    <a:pt x="807" y="677"/>
                  </a:cubicBezTo>
                  <a:cubicBezTo>
                    <a:pt x="787" y="677"/>
                    <a:pt x="767" y="677"/>
                    <a:pt x="757" y="657"/>
                  </a:cubicBezTo>
                  <a:cubicBezTo>
                    <a:pt x="1135" y="637"/>
                    <a:pt x="1493" y="657"/>
                    <a:pt x="1592" y="160"/>
                  </a:cubicBezTo>
                  <a:cubicBezTo>
                    <a:pt x="1533" y="120"/>
                    <a:pt x="1473" y="40"/>
                    <a:pt x="1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5"/>
            <p:cNvSpPr/>
            <p:nvPr/>
          </p:nvSpPr>
          <p:spPr>
            <a:xfrm>
              <a:off x="5275325" y="1176050"/>
              <a:ext cx="23900" cy="13600"/>
            </a:xfrm>
            <a:custGeom>
              <a:avLst/>
              <a:gdLst/>
              <a:ahLst/>
              <a:cxnLst/>
              <a:rect l="l" t="t" r="r" b="b"/>
              <a:pathLst>
                <a:path w="956" h="544" extrusionOk="0">
                  <a:moveTo>
                    <a:pt x="657" y="1"/>
                  </a:moveTo>
                  <a:cubicBezTo>
                    <a:pt x="598" y="40"/>
                    <a:pt x="538" y="60"/>
                    <a:pt x="458" y="80"/>
                  </a:cubicBezTo>
                  <a:cubicBezTo>
                    <a:pt x="319" y="239"/>
                    <a:pt x="1" y="180"/>
                    <a:pt x="100" y="538"/>
                  </a:cubicBezTo>
                  <a:cubicBezTo>
                    <a:pt x="160" y="542"/>
                    <a:pt x="219" y="544"/>
                    <a:pt x="278" y="544"/>
                  </a:cubicBezTo>
                  <a:cubicBezTo>
                    <a:pt x="529" y="544"/>
                    <a:pt x="762" y="500"/>
                    <a:pt x="956" y="339"/>
                  </a:cubicBezTo>
                  <a:cubicBezTo>
                    <a:pt x="936" y="180"/>
                    <a:pt x="916" y="80"/>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5"/>
            <p:cNvSpPr/>
            <p:nvPr/>
          </p:nvSpPr>
          <p:spPr>
            <a:xfrm>
              <a:off x="5260425" y="1198425"/>
              <a:ext cx="8475" cy="4000"/>
            </a:xfrm>
            <a:custGeom>
              <a:avLst/>
              <a:gdLst/>
              <a:ahLst/>
              <a:cxnLst/>
              <a:rect l="l" t="t" r="r" b="b"/>
              <a:pathLst>
                <a:path w="339" h="160" extrusionOk="0">
                  <a:moveTo>
                    <a:pt x="40" y="1"/>
                  </a:moveTo>
                  <a:cubicBezTo>
                    <a:pt x="0" y="41"/>
                    <a:pt x="0" y="100"/>
                    <a:pt x="0" y="160"/>
                  </a:cubicBezTo>
                  <a:cubicBezTo>
                    <a:pt x="60" y="150"/>
                    <a:pt x="114" y="145"/>
                    <a:pt x="169" y="145"/>
                  </a:cubicBezTo>
                  <a:cubicBezTo>
                    <a:pt x="224" y="145"/>
                    <a:pt x="279" y="150"/>
                    <a:pt x="338" y="160"/>
                  </a:cubicBezTo>
                  <a:cubicBezTo>
                    <a:pt x="259" y="41"/>
                    <a:pt x="15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5"/>
            <p:cNvSpPr/>
            <p:nvPr/>
          </p:nvSpPr>
          <p:spPr>
            <a:xfrm>
              <a:off x="5255950" y="1172075"/>
              <a:ext cx="39800" cy="17425"/>
            </a:xfrm>
            <a:custGeom>
              <a:avLst/>
              <a:gdLst/>
              <a:ahLst/>
              <a:cxnLst/>
              <a:rect l="l" t="t" r="r" b="b"/>
              <a:pathLst>
                <a:path w="1592" h="697" extrusionOk="0">
                  <a:moveTo>
                    <a:pt x="1233" y="1"/>
                  </a:moveTo>
                  <a:cubicBezTo>
                    <a:pt x="915" y="398"/>
                    <a:pt x="378" y="219"/>
                    <a:pt x="0" y="498"/>
                  </a:cubicBezTo>
                  <a:cubicBezTo>
                    <a:pt x="54" y="587"/>
                    <a:pt x="135" y="600"/>
                    <a:pt x="221" y="600"/>
                  </a:cubicBezTo>
                  <a:cubicBezTo>
                    <a:pt x="258" y="600"/>
                    <a:pt x="295" y="598"/>
                    <a:pt x="331" y="598"/>
                  </a:cubicBezTo>
                  <a:cubicBezTo>
                    <a:pt x="401" y="598"/>
                    <a:pt x="467" y="607"/>
                    <a:pt x="517" y="657"/>
                  </a:cubicBezTo>
                  <a:cubicBezTo>
                    <a:pt x="637" y="697"/>
                    <a:pt x="776" y="697"/>
                    <a:pt x="895" y="697"/>
                  </a:cubicBezTo>
                  <a:cubicBezTo>
                    <a:pt x="995" y="518"/>
                    <a:pt x="1213" y="438"/>
                    <a:pt x="1393" y="339"/>
                  </a:cubicBezTo>
                  <a:cubicBezTo>
                    <a:pt x="1432" y="259"/>
                    <a:pt x="1492" y="219"/>
                    <a:pt x="1591" y="160"/>
                  </a:cubicBezTo>
                  <a:cubicBezTo>
                    <a:pt x="1572" y="120"/>
                    <a:pt x="1572" y="40"/>
                    <a:pt x="1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5"/>
            <p:cNvSpPr/>
            <p:nvPr/>
          </p:nvSpPr>
          <p:spPr>
            <a:xfrm>
              <a:off x="5311650" y="1154675"/>
              <a:ext cx="9450" cy="3675"/>
            </a:xfrm>
            <a:custGeom>
              <a:avLst/>
              <a:gdLst/>
              <a:ahLst/>
              <a:cxnLst/>
              <a:rect l="l" t="t" r="r" b="b"/>
              <a:pathLst>
                <a:path w="378" h="147" extrusionOk="0">
                  <a:moveTo>
                    <a:pt x="378" y="0"/>
                  </a:moveTo>
                  <a:cubicBezTo>
                    <a:pt x="239" y="0"/>
                    <a:pt x="99" y="40"/>
                    <a:pt x="0" y="140"/>
                  </a:cubicBezTo>
                  <a:cubicBezTo>
                    <a:pt x="33" y="144"/>
                    <a:pt x="64" y="146"/>
                    <a:pt x="94" y="146"/>
                  </a:cubicBezTo>
                  <a:cubicBezTo>
                    <a:pt x="208" y="146"/>
                    <a:pt x="299" y="111"/>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5"/>
            <p:cNvSpPr/>
            <p:nvPr/>
          </p:nvSpPr>
          <p:spPr>
            <a:xfrm>
              <a:off x="5285775" y="1163625"/>
              <a:ext cx="5000" cy="3500"/>
            </a:xfrm>
            <a:custGeom>
              <a:avLst/>
              <a:gdLst/>
              <a:ahLst/>
              <a:cxnLst/>
              <a:rect l="l" t="t" r="r" b="b"/>
              <a:pathLst>
                <a:path w="200" h="140" extrusionOk="0">
                  <a:moveTo>
                    <a:pt x="200" y="0"/>
                  </a:moveTo>
                  <a:lnTo>
                    <a:pt x="200" y="0"/>
                  </a:lnTo>
                  <a:cubicBezTo>
                    <a:pt x="120" y="60"/>
                    <a:pt x="40" y="80"/>
                    <a:pt x="1" y="140"/>
                  </a:cubicBezTo>
                  <a:cubicBezTo>
                    <a:pt x="80"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5"/>
            <p:cNvSpPr/>
            <p:nvPr/>
          </p:nvSpPr>
          <p:spPr>
            <a:xfrm>
              <a:off x="5265375" y="1126750"/>
              <a:ext cx="33350" cy="7225"/>
            </a:xfrm>
            <a:custGeom>
              <a:avLst/>
              <a:gdLst/>
              <a:ahLst/>
              <a:cxnLst/>
              <a:rect l="l" t="t" r="r" b="b"/>
              <a:pathLst>
                <a:path w="1334" h="289" extrusionOk="0">
                  <a:moveTo>
                    <a:pt x="76" y="1"/>
                  </a:moveTo>
                  <a:cubicBezTo>
                    <a:pt x="49" y="1"/>
                    <a:pt x="22" y="20"/>
                    <a:pt x="1" y="63"/>
                  </a:cubicBezTo>
                  <a:cubicBezTo>
                    <a:pt x="170" y="240"/>
                    <a:pt x="356" y="288"/>
                    <a:pt x="549" y="288"/>
                  </a:cubicBezTo>
                  <a:cubicBezTo>
                    <a:pt x="780" y="288"/>
                    <a:pt x="1020" y="218"/>
                    <a:pt x="1247" y="218"/>
                  </a:cubicBezTo>
                  <a:cubicBezTo>
                    <a:pt x="1276" y="218"/>
                    <a:pt x="1305" y="220"/>
                    <a:pt x="1334" y="222"/>
                  </a:cubicBezTo>
                  <a:cubicBezTo>
                    <a:pt x="1154" y="90"/>
                    <a:pt x="966" y="65"/>
                    <a:pt x="775" y="65"/>
                  </a:cubicBezTo>
                  <a:cubicBezTo>
                    <a:pt x="662" y="65"/>
                    <a:pt x="548" y="74"/>
                    <a:pt x="434" y="74"/>
                  </a:cubicBezTo>
                  <a:cubicBezTo>
                    <a:pt x="336" y="74"/>
                    <a:pt x="237" y="67"/>
                    <a:pt x="140" y="43"/>
                  </a:cubicBezTo>
                  <a:cubicBezTo>
                    <a:pt x="122" y="15"/>
                    <a:pt x="99"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5"/>
            <p:cNvSpPr/>
            <p:nvPr/>
          </p:nvSpPr>
          <p:spPr>
            <a:xfrm>
              <a:off x="5265375" y="1125325"/>
              <a:ext cx="5500" cy="3500"/>
            </a:xfrm>
            <a:custGeom>
              <a:avLst/>
              <a:gdLst/>
              <a:ahLst/>
              <a:cxnLst/>
              <a:rect l="l" t="t" r="r" b="b"/>
              <a:pathLst>
                <a:path w="220" h="140" extrusionOk="0">
                  <a:moveTo>
                    <a:pt x="220" y="1"/>
                  </a:moveTo>
                  <a:cubicBezTo>
                    <a:pt x="120" y="1"/>
                    <a:pt x="41" y="40"/>
                    <a:pt x="1" y="140"/>
                  </a:cubicBezTo>
                  <a:cubicBezTo>
                    <a:pt x="41" y="140"/>
                    <a:pt x="100" y="120"/>
                    <a:pt x="140" y="120"/>
                  </a:cubicBezTo>
                  <a:cubicBezTo>
                    <a:pt x="140" y="80"/>
                    <a:pt x="160" y="2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5"/>
            <p:cNvSpPr/>
            <p:nvPr/>
          </p:nvSpPr>
          <p:spPr>
            <a:xfrm>
              <a:off x="5147025" y="1295050"/>
              <a:ext cx="55225" cy="15300"/>
            </a:xfrm>
            <a:custGeom>
              <a:avLst/>
              <a:gdLst/>
              <a:ahLst/>
              <a:cxnLst/>
              <a:rect l="l" t="t" r="r" b="b"/>
              <a:pathLst>
                <a:path w="2209" h="612" extrusionOk="0">
                  <a:moveTo>
                    <a:pt x="1878" y="0"/>
                  </a:moveTo>
                  <a:cubicBezTo>
                    <a:pt x="1312" y="0"/>
                    <a:pt x="768" y="135"/>
                    <a:pt x="1" y="453"/>
                  </a:cubicBezTo>
                  <a:cubicBezTo>
                    <a:pt x="80" y="592"/>
                    <a:pt x="259" y="512"/>
                    <a:pt x="359" y="612"/>
                  </a:cubicBezTo>
                  <a:cubicBezTo>
                    <a:pt x="955" y="453"/>
                    <a:pt x="1572" y="313"/>
                    <a:pt x="2209" y="15"/>
                  </a:cubicBezTo>
                  <a:cubicBezTo>
                    <a:pt x="2097" y="5"/>
                    <a:pt x="1987"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5"/>
            <p:cNvSpPr/>
            <p:nvPr/>
          </p:nvSpPr>
          <p:spPr>
            <a:xfrm>
              <a:off x="5121175" y="1323750"/>
              <a:ext cx="47750" cy="21425"/>
            </a:xfrm>
            <a:custGeom>
              <a:avLst/>
              <a:gdLst/>
              <a:ahLst/>
              <a:cxnLst/>
              <a:rect l="l" t="t" r="r" b="b"/>
              <a:pathLst>
                <a:path w="1910" h="857" extrusionOk="0">
                  <a:moveTo>
                    <a:pt x="1214" y="1"/>
                  </a:moveTo>
                  <a:cubicBezTo>
                    <a:pt x="1154" y="41"/>
                    <a:pt x="1114" y="100"/>
                    <a:pt x="1035" y="140"/>
                  </a:cubicBezTo>
                  <a:cubicBezTo>
                    <a:pt x="955" y="160"/>
                    <a:pt x="915" y="160"/>
                    <a:pt x="855" y="160"/>
                  </a:cubicBezTo>
                  <a:cubicBezTo>
                    <a:pt x="657" y="498"/>
                    <a:pt x="239" y="438"/>
                    <a:pt x="0" y="657"/>
                  </a:cubicBezTo>
                  <a:lnTo>
                    <a:pt x="20" y="717"/>
                  </a:lnTo>
                  <a:cubicBezTo>
                    <a:pt x="119" y="797"/>
                    <a:pt x="239" y="757"/>
                    <a:pt x="338" y="856"/>
                  </a:cubicBezTo>
                  <a:cubicBezTo>
                    <a:pt x="915" y="677"/>
                    <a:pt x="1452" y="498"/>
                    <a:pt x="1910" y="41"/>
                  </a:cubicBezTo>
                  <a:cubicBezTo>
                    <a:pt x="1790" y="21"/>
                    <a:pt x="1651" y="1"/>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5"/>
            <p:cNvSpPr/>
            <p:nvPr/>
          </p:nvSpPr>
          <p:spPr>
            <a:xfrm>
              <a:off x="5120675" y="1306200"/>
              <a:ext cx="35325" cy="18075"/>
            </a:xfrm>
            <a:custGeom>
              <a:avLst/>
              <a:gdLst/>
              <a:ahLst/>
              <a:cxnLst/>
              <a:rect l="l" t="t" r="r" b="b"/>
              <a:pathLst>
                <a:path w="1413" h="723" extrusionOk="0">
                  <a:moveTo>
                    <a:pt x="967" y="1"/>
                  </a:moveTo>
                  <a:cubicBezTo>
                    <a:pt x="701" y="1"/>
                    <a:pt x="450" y="152"/>
                    <a:pt x="199" y="206"/>
                  </a:cubicBezTo>
                  <a:cubicBezTo>
                    <a:pt x="0" y="564"/>
                    <a:pt x="199" y="703"/>
                    <a:pt x="557" y="723"/>
                  </a:cubicBezTo>
                  <a:cubicBezTo>
                    <a:pt x="696" y="643"/>
                    <a:pt x="875" y="603"/>
                    <a:pt x="1055" y="524"/>
                  </a:cubicBezTo>
                  <a:cubicBezTo>
                    <a:pt x="1134" y="464"/>
                    <a:pt x="1174" y="385"/>
                    <a:pt x="1234" y="345"/>
                  </a:cubicBezTo>
                  <a:lnTo>
                    <a:pt x="1413" y="166"/>
                  </a:lnTo>
                  <a:cubicBezTo>
                    <a:pt x="1333" y="26"/>
                    <a:pt x="1174" y="26"/>
                    <a:pt x="1055" y="7"/>
                  </a:cubicBezTo>
                  <a:cubicBezTo>
                    <a:pt x="1025" y="3"/>
                    <a:pt x="996" y="1"/>
                    <a:pt x="9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5"/>
            <p:cNvSpPr/>
            <p:nvPr/>
          </p:nvSpPr>
          <p:spPr>
            <a:xfrm>
              <a:off x="5099275" y="1286275"/>
              <a:ext cx="38325" cy="16125"/>
            </a:xfrm>
            <a:custGeom>
              <a:avLst/>
              <a:gdLst/>
              <a:ahLst/>
              <a:cxnLst/>
              <a:rect l="l" t="t" r="r" b="b"/>
              <a:pathLst>
                <a:path w="1533" h="645" extrusionOk="0">
                  <a:moveTo>
                    <a:pt x="1349" y="0"/>
                  </a:moveTo>
                  <a:cubicBezTo>
                    <a:pt x="1297" y="0"/>
                    <a:pt x="1241" y="18"/>
                    <a:pt x="1194" y="28"/>
                  </a:cubicBezTo>
                  <a:cubicBezTo>
                    <a:pt x="797" y="147"/>
                    <a:pt x="438" y="426"/>
                    <a:pt x="1" y="446"/>
                  </a:cubicBezTo>
                  <a:cubicBezTo>
                    <a:pt x="21" y="545"/>
                    <a:pt x="100" y="625"/>
                    <a:pt x="200" y="644"/>
                  </a:cubicBezTo>
                  <a:cubicBezTo>
                    <a:pt x="598" y="644"/>
                    <a:pt x="976" y="465"/>
                    <a:pt x="1334" y="366"/>
                  </a:cubicBezTo>
                  <a:cubicBezTo>
                    <a:pt x="1473" y="346"/>
                    <a:pt x="1533" y="227"/>
                    <a:pt x="1493" y="107"/>
                  </a:cubicBezTo>
                  <a:cubicBezTo>
                    <a:pt x="1461" y="23"/>
                    <a:pt x="1407" y="0"/>
                    <a:pt x="1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5"/>
            <p:cNvSpPr/>
            <p:nvPr/>
          </p:nvSpPr>
          <p:spPr>
            <a:xfrm>
              <a:off x="5089325" y="1271525"/>
              <a:ext cx="28375" cy="12975"/>
            </a:xfrm>
            <a:custGeom>
              <a:avLst/>
              <a:gdLst/>
              <a:ahLst/>
              <a:cxnLst/>
              <a:rect l="l" t="t" r="r" b="b"/>
              <a:pathLst>
                <a:path w="1135" h="519" extrusionOk="0">
                  <a:moveTo>
                    <a:pt x="849" y="1"/>
                  </a:moveTo>
                  <a:cubicBezTo>
                    <a:pt x="674" y="1"/>
                    <a:pt x="493" y="78"/>
                    <a:pt x="324" y="78"/>
                  </a:cubicBezTo>
                  <a:cubicBezTo>
                    <a:pt x="239" y="78"/>
                    <a:pt x="158" y="59"/>
                    <a:pt x="81" y="1"/>
                  </a:cubicBezTo>
                  <a:cubicBezTo>
                    <a:pt x="81" y="1"/>
                    <a:pt x="41" y="1"/>
                    <a:pt x="21" y="41"/>
                  </a:cubicBezTo>
                  <a:cubicBezTo>
                    <a:pt x="1" y="61"/>
                    <a:pt x="1" y="120"/>
                    <a:pt x="41" y="160"/>
                  </a:cubicBezTo>
                  <a:cubicBezTo>
                    <a:pt x="41" y="299"/>
                    <a:pt x="81" y="399"/>
                    <a:pt x="81" y="518"/>
                  </a:cubicBezTo>
                  <a:cubicBezTo>
                    <a:pt x="439" y="439"/>
                    <a:pt x="836" y="359"/>
                    <a:pt x="1135" y="101"/>
                  </a:cubicBezTo>
                  <a:cubicBezTo>
                    <a:pt x="1043" y="25"/>
                    <a:pt x="947" y="1"/>
                    <a:pt x="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5"/>
            <p:cNvSpPr/>
            <p:nvPr/>
          </p:nvSpPr>
          <p:spPr>
            <a:xfrm>
              <a:off x="5146525" y="1281475"/>
              <a:ext cx="10475" cy="7500"/>
            </a:xfrm>
            <a:custGeom>
              <a:avLst/>
              <a:gdLst/>
              <a:ahLst/>
              <a:cxnLst/>
              <a:rect l="l" t="t" r="r" b="b"/>
              <a:pathLst>
                <a:path w="419" h="300" extrusionOk="0">
                  <a:moveTo>
                    <a:pt x="239" y="1"/>
                  </a:moveTo>
                  <a:cubicBezTo>
                    <a:pt x="120" y="1"/>
                    <a:pt x="21" y="41"/>
                    <a:pt x="1" y="160"/>
                  </a:cubicBezTo>
                  <a:cubicBezTo>
                    <a:pt x="1" y="260"/>
                    <a:pt x="100" y="299"/>
                    <a:pt x="180" y="299"/>
                  </a:cubicBezTo>
                  <a:cubicBezTo>
                    <a:pt x="299" y="260"/>
                    <a:pt x="398" y="220"/>
                    <a:pt x="418" y="120"/>
                  </a:cubicBezTo>
                  <a:cubicBezTo>
                    <a:pt x="418" y="21"/>
                    <a:pt x="319" y="1"/>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5"/>
            <p:cNvSpPr/>
            <p:nvPr/>
          </p:nvSpPr>
          <p:spPr>
            <a:xfrm>
              <a:off x="5091325" y="1297400"/>
              <a:ext cx="12950" cy="11775"/>
            </a:xfrm>
            <a:custGeom>
              <a:avLst/>
              <a:gdLst/>
              <a:ahLst/>
              <a:cxnLst/>
              <a:rect l="l" t="t" r="r" b="b"/>
              <a:pathLst>
                <a:path w="518" h="471" extrusionOk="0">
                  <a:moveTo>
                    <a:pt x="1" y="1"/>
                  </a:moveTo>
                  <a:lnTo>
                    <a:pt x="1" y="398"/>
                  </a:lnTo>
                  <a:cubicBezTo>
                    <a:pt x="76" y="446"/>
                    <a:pt x="157" y="471"/>
                    <a:pt x="238" y="471"/>
                  </a:cubicBezTo>
                  <a:cubicBezTo>
                    <a:pt x="326" y="471"/>
                    <a:pt x="415" y="441"/>
                    <a:pt x="498" y="378"/>
                  </a:cubicBezTo>
                  <a:cubicBezTo>
                    <a:pt x="498" y="299"/>
                    <a:pt x="498" y="259"/>
                    <a:pt x="518" y="1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5"/>
            <p:cNvSpPr/>
            <p:nvPr/>
          </p:nvSpPr>
          <p:spPr>
            <a:xfrm>
              <a:off x="5077900" y="1266775"/>
              <a:ext cx="13450" cy="9775"/>
            </a:xfrm>
            <a:custGeom>
              <a:avLst/>
              <a:gdLst/>
              <a:ahLst/>
              <a:cxnLst/>
              <a:rect l="l" t="t" r="r" b="b"/>
              <a:pathLst>
                <a:path w="538" h="391" extrusionOk="0">
                  <a:moveTo>
                    <a:pt x="226" y="0"/>
                  </a:moveTo>
                  <a:cubicBezTo>
                    <a:pt x="103" y="0"/>
                    <a:pt x="37" y="147"/>
                    <a:pt x="0" y="390"/>
                  </a:cubicBezTo>
                  <a:cubicBezTo>
                    <a:pt x="97" y="336"/>
                    <a:pt x="194" y="300"/>
                    <a:pt x="285" y="300"/>
                  </a:cubicBezTo>
                  <a:cubicBezTo>
                    <a:pt x="361" y="300"/>
                    <a:pt x="434" y="326"/>
                    <a:pt x="498" y="390"/>
                  </a:cubicBezTo>
                  <a:cubicBezTo>
                    <a:pt x="498" y="310"/>
                    <a:pt x="538" y="251"/>
                    <a:pt x="538" y="191"/>
                  </a:cubicBezTo>
                  <a:cubicBezTo>
                    <a:pt x="406" y="60"/>
                    <a:pt x="305" y="0"/>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5"/>
            <p:cNvSpPr/>
            <p:nvPr/>
          </p:nvSpPr>
          <p:spPr>
            <a:xfrm>
              <a:off x="5076400" y="1280000"/>
              <a:ext cx="8000" cy="17425"/>
            </a:xfrm>
            <a:custGeom>
              <a:avLst/>
              <a:gdLst/>
              <a:ahLst/>
              <a:cxnLst/>
              <a:rect l="l" t="t" r="r" b="b"/>
              <a:pathLst>
                <a:path w="320" h="697" extrusionOk="0">
                  <a:moveTo>
                    <a:pt x="60" y="0"/>
                  </a:moveTo>
                  <a:cubicBezTo>
                    <a:pt x="1" y="259"/>
                    <a:pt x="21" y="478"/>
                    <a:pt x="60" y="697"/>
                  </a:cubicBezTo>
                  <a:cubicBezTo>
                    <a:pt x="299" y="478"/>
                    <a:pt x="319" y="219"/>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5"/>
            <p:cNvSpPr/>
            <p:nvPr/>
          </p:nvSpPr>
          <p:spPr>
            <a:xfrm>
              <a:off x="5147025" y="1314800"/>
              <a:ext cx="4500" cy="4500"/>
            </a:xfrm>
            <a:custGeom>
              <a:avLst/>
              <a:gdLst/>
              <a:ahLst/>
              <a:cxnLst/>
              <a:rect l="l" t="t" r="r" b="b"/>
              <a:pathLst>
                <a:path w="180" h="180" extrusionOk="0">
                  <a:moveTo>
                    <a:pt x="179" y="1"/>
                  </a:moveTo>
                  <a:lnTo>
                    <a:pt x="1" y="180"/>
                  </a:lnTo>
                  <a:cubicBezTo>
                    <a:pt x="80" y="120"/>
                    <a:pt x="120" y="6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5"/>
            <p:cNvSpPr/>
            <p:nvPr/>
          </p:nvSpPr>
          <p:spPr>
            <a:xfrm>
              <a:off x="5147525" y="1323750"/>
              <a:ext cx="4500" cy="3525"/>
            </a:xfrm>
            <a:custGeom>
              <a:avLst/>
              <a:gdLst/>
              <a:ahLst/>
              <a:cxnLst/>
              <a:rect l="l" t="t" r="r" b="b"/>
              <a:pathLst>
                <a:path w="180" h="141" extrusionOk="0">
                  <a:moveTo>
                    <a:pt x="179" y="1"/>
                  </a:moveTo>
                  <a:lnTo>
                    <a:pt x="179" y="1"/>
                  </a:lnTo>
                  <a:cubicBezTo>
                    <a:pt x="150" y="23"/>
                    <a:pt x="126" y="45"/>
                    <a:pt x="105" y="65"/>
                  </a:cubicBezTo>
                  <a:lnTo>
                    <a:pt x="105" y="65"/>
                  </a:lnTo>
                  <a:cubicBezTo>
                    <a:pt x="134" y="42"/>
                    <a:pt x="161" y="19"/>
                    <a:pt x="179" y="1"/>
                  </a:cubicBezTo>
                  <a:close/>
                  <a:moveTo>
                    <a:pt x="105" y="65"/>
                  </a:moveTo>
                  <a:cubicBezTo>
                    <a:pt x="70" y="91"/>
                    <a:pt x="33" y="119"/>
                    <a:pt x="0" y="140"/>
                  </a:cubicBezTo>
                  <a:cubicBezTo>
                    <a:pt x="38" y="128"/>
                    <a:pt x="68" y="99"/>
                    <a:pt x="105" y="6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5"/>
            <p:cNvSpPr/>
            <p:nvPr/>
          </p:nvSpPr>
          <p:spPr>
            <a:xfrm>
              <a:off x="5130125" y="1502525"/>
              <a:ext cx="12450" cy="9375"/>
            </a:xfrm>
            <a:custGeom>
              <a:avLst/>
              <a:gdLst/>
              <a:ahLst/>
              <a:cxnLst/>
              <a:rect l="l" t="t" r="r" b="b"/>
              <a:pathLst>
                <a:path w="498" h="375" extrusionOk="0">
                  <a:moveTo>
                    <a:pt x="220" y="0"/>
                  </a:moveTo>
                  <a:cubicBezTo>
                    <a:pt x="152" y="0"/>
                    <a:pt x="79" y="72"/>
                    <a:pt x="0" y="270"/>
                  </a:cubicBezTo>
                  <a:cubicBezTo>
                    <a:pt x="100" y="270"/>
                    <a:pt x="239" y="310"/>
                    <a:pt x="338" y="329"/>
                  </a:cubicBezTo>
                  <a:cubicBezTo>
                    <a:pt x="362" y="361"/>
                    <a:pt x="386" y="374"/>
                    <a:pt x="409" y="374"/>
                  </a:cubicBezTo>
                  <a:cubicBezTo>
                    <a:pt x="443" y="374"/>
                    <a:pt x="474" y="345"/>
                    <a:pt x="497" y="310"/>
                  </a:cubicBezTo>
                  <a:cubicBezTo>
                    <a:pt x="414" y="166"/>
                    <a:pt x="32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5"/>
            <p:cNvSpPr/>
            <p:nvPr/>
          </p:nvSpPr>
          <p:spPr>
            <a:xfrm>
              <a:off x="5138575" y="1509250"/>
              <a:ext cx="12950" cy="4975"/>
            </a:xfrm>
            <a:custGeom>
              <a:avLst/>
              <a:gdLst/>
              <a:ahLst/>
              <a:cxnLst/>
              <a:rect l="l" t="t" r="r" b="b"/>
              <a:pathLst>
                <a:path w="518" h="199" extrusionOk="0">
                  <a:moveTo>
                    <a:pt x="159" y="1"/>
                  </a:moveTo>
                  <a:cubicBezTo>
                    <a:pt x="120" y="41"/>
                    <a:pt x="40" y="41"/>
                    <a:pt x="0" y="60"/>
                  </a:cubicBezTo>
                  <a:cubicBezTo>
                    <a:pt x="86" y="171"/>
                    <a:pt x="195" y="198"/>
                    <a:pt x="307" y="198"/>
                  </a:cubicBezTo>
                  <a:cubicBezTo>
                    <a:pt x="377" y="198"/>
                    <a:pt x="449" y="187"/>
                    <a:pt x="518" y="180"/>
                  </a:cubicBezTo>
                  <a:cubicBezTo>
                    <a:pt x="438" y="60"/>
                    <a:pt x="299" y="4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5"/>
            <p:cNvSpPr/>
            <p:nvPr/>
          </p:nvSpPr>
          <p:spPr>
            <a:xfrm>
              <a:off x="5155975" y="1506275"/>
              <a:ext cx="3500" cy="4500"/>
            </a:xfrm>
            <a:custGeom>
              <a:avLst/>
              <a:gdLst/>
              <a:ahLst/>
              <a:cxnLst/>
              <a:rect l="l" t="t" r="r" b="b"/>
              <a:pathLst>
                <a:path w="140" h="180" extrusionOk="0">
                  <a:moveTo>
                    <a:pt x="20" y="0"/>
                  </a:moveTo>
                  <a:cubicBezTo>
                    <a:pt x="1" y="60"/>
                    <a:pt x="1" y="100"/>
                    <a:pt x="20" y="179"/>
                  </a:cubicBezTo>
                  <a:cubicBezTo>
                    <a:pt x="140" y="120"/>
                    <a:pt x="140" y="6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5"/>
            <p:cNvSpPr/>
            <p:nvPr/>
          </p:nvSpPr>
          <p:spPr>
            <a:xfrm>
              <a:off x="5439450" y="1493850"/>
              <a:ext cx="3500" cy="4000"/>
            </a:xfrm>
            <a:custGeom>
              <a:avLst/>
              <a:gdLst/>
              <a:ahLst/>
              <a:cxnLst/>
              <a:rect l="l" t="t" r="r" b="b"/>
              <a:pathLst>
                <a:path w="140" h="160" extrusionOk="0">
                  <a:moveTo>
                    <a:pt x="140" y="0"/>
                  </a:moveTo>
                  <a:cubicBezTo>
                    <a:pt x="100" y="20"/>
                    <a:pt x="40" y="80"/>
                    <a:pt x="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5"/>
            <p:cNvSpPr/>
            <p:nvPr/>
          </p:nvSpPr>
          <p:spPr>
            <a:xfrm>
              <a:off x="5442925" y="1488875"/>
              <a:ext cx="4000" cy="4500"/>
            </a:xfrm>
            <a:custGeom>
              <a:avLst/>
              <a:gdLst/>
              <a:ahLst/>
              <a:cxnLst/>
              <a:rect l="l" t="t" r="r" b="b"/>
              <a:pathLst>
                <a:path w="160" h="180" extrusionOk="0">
                  <a:moveTo>
                    <a:pt x="160" y="0"/>
                  </a:moveTo>
                  <a:cubicBezTo>
                    <a:pt x="100" y="60"/>
                    <a:pt x="60" y="100"/>
                    <a:pt x="1" y="179"/>
                  </a:cubicBezTo>
                  <a:cubicBezTo>
                    <a:pt x="60" y="120"/>
                    <a:pt x="100" y="6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5"/>
            <p:cNvSpPr/>
            <p:nvPr/>
          </p:nvSpPr>
          <p:spPr>
            <a:xfrm>
              <a:off x="5385750" y="1409100"/>
              <a:ext cx="66650" cy="71525"/>
            </a:xfrm>
            <a:custGeom>
              <a:avLst/>
              <a:gdLst/>
              <a:ahLst/>
              <a:cxnLst/>
              <a:rect l="l" t="t" r="r" b="b"/>
              <a:pathLst>
                <a:path w="2666" h="2861" extrusionOk="0">
                  <a:moveTo>
                    <a:pt x="2068" y="1"/>
                  </a:moveTo>
                  <a:cubicBezTo>
                    <a:pt x="1982" y="1"/>
                    <a:pt x="1885" y="23"/>
                    <a:pt x="1810" y="68"/>
                  </a:cubicBezTo>
                  <a:cubicBezTo>
                    <a:pt x="1751" y="88"/>
                    <a:pt x="1691" y="128"/>
                    <a:pt x="1611" y="168"/>
                  </a:cubicBezTo>
                  <a:cubicBezTo>
                    <a:pt x="1572" y="187"/>
                    <a:pt x="1552" y="187"/>
                    <a:pt x="1512" y="207"/>
                  </a:cubicBezTo>
                  <a:cubicBezTo>
                    <a:pt x="1452" y="247"/>
                    <a:pt x="1393" y="287"/>
                    <a:pt x="1353" y="327"/>
                  </a:cubicBezTo>
                  <a:cubicBezTo>
                    <a:pt x="1273" y="406"/>
                    <a:pt x="1194" y="486"/>
                    <a:pt x="1174" y="585"/>
                  </a:cubicBezTo>
                  <a:cubicBezTo>
                    <a:pt x="1114" y="685"/>
                    <a:pt x="1054" y="744"/>
                    <a:pt x="975" y="824"/>
                  </a:cubicBezTo>
                  <a:cubicBezTo>
                    <a:pt x="816" y="923"/>
                    <a:pt x="696" y="1023"/>
                    <a:pt x="676" y="1222"/>
                  </a:cubicBezTo>
                  <a:cubicBezTo>
                    <a:pt x="692" y="1283"/>
                    <a:pt x="730" y="1309"/>
                    <a:pt x="765" y="1309"/>
                  </a:cubicBezTo>
                  <a:cubicBezTo>
                    <a:pt x="776" y="1309"/>
                    <a:pt x="786" y="1306"/>
                    <a:pt x="796" y="1301"/>
                  </a:cubicBezTo>
                  <a:lnTo>
                    <a:pt x="796" y="1301"/>
                  </a:lnTo>
                  <a:cubicBezTo>
                    <a:pt x="781" y="1312"/>
                    <a:pt x="767" y="1317"/>
                    <a:pt x="754" y="1317"/>
                  </a:cubicBezTo>
                  <a:cubicBezTo>
                    <a:pt x="707" y="1317"/>
                    <a:pt x="666" y="1266"/>
                    <a:pt x="619" y="1266"/>
                  </a:cubicBezTo>
                  <a:cubicBezTo>
                    <a:pt x="605" y="1266"/>
                    <a:pt x="592" y="1271"/>
                    <a:pt x="577" y="1282"/>
                  </a:cubicBezTo>
                  <a:cubicBezTo>
                    <a:pt x="458" y="1321"/>
                    <a:pt x="318" y="1401"/>
                    <a:pt x="199" y="1401"/>
                  </a:cubicBezTo>
                  <a:cubicBezTo>
                    <a:pt x="159" y="1401"/>
                    <a:pt x="99" y="1461"/>
                    <a:pt x="60" y="1500"/>
                  </a:cubicBezTo>
                  <a:lnTo>
                    <a:pt x="0" y="1480"/>
                  </a:lnTo>
                  <a:lnTo>
                    <a:pt x="0" y="1480"/>
                  </a:lnTo>
                  <a:cubicBezTo>
                    <a:pt x="20" y="1620"/>
                    <a:pt x="60" y="1799"/>
                    <a:pt x="80" y="1978"/>
                  </a:cubicBezTo>
                  <a:lnTo>
                    <a:pt x="159" y="2117"/>
                  </a:lnTo>
                  <a:cubicBezTo>
                    <a:pt x="159" y="2197"/>
                    <a:pt x="159" y="2256"/>
                    <a:pt x="179" y="2296"/>
                  </a:cubicBezTo>
                  <a:lnTo>
                    <a:pt x="99" y="2276"/>
                  </a:lnTo>
                  <a:lnTo>
                    <a:pt x="80" y="2356"/>
                  </a:lnTo>
                  <a:cubicBezTo>
                    <a:pt x="0" y="2555"/>
                    <a:pt x="119" y="2694"/>
                    <a:pt x="199" y="2853"/>
                  </a:cubicBezTo>
                  <a:cubicBezTo>
                    <a:pt x="231" y="2858"/>
                    <a:pt x="261" y="2860"/>
                    <a:pt x="289" y="2860"/>
                  </a:cubicBezTo>
                  <a:cubicBezTo>
                    <a:pt x="594" y="2860"/>
                    <a:pt x="693" y="2583"/>
                    <a:pt x="875" y="2455"/>
                  </a:cubicBezTo>
                  <a:cubicBezTo>
                    <a:pt x="1273" y="2018"/>
                    <a:pt x="1512" y="1500"/>
                    <a:pt x="1890" y="1083"/>
                  </a:cubicBezTo>
                  <a:cubicBezTo>
                    <a:pt x="2049" y="725"/>
                    <a:pt x="2666" y="506"/>
                    <a:pt x="2148" y="8"/>
                  </a:cubicBezTo>
                  <a:cubicBezTo>
                    <a:pt x="2124" y="3"/>
                    <a:pt x="2096" y="1"/>
                    <a:pt x="20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5"/>
            <p:cNvSpPr/>
            <p:nvPr/>
          </p:nvSpPr>
          <p:spPr>
            <a:xfrm>
              <a:off x="5383250" y="1432175"/>
              <a:ext cx="52250" cy="75800"/>
            </a:xfrm>
            <a:custGeom>
              <a:avLst/>
              <a:gdLst/>
              <a:ahLst/>
              <a:cxnLst/>
              <a:rect l="l" t="t" r="r" b="b"/>
              <a:pathLst>
                <a:path w="2090" h="3032" extrusionOk="0">
                  <a:moveTo>
                    <a:pt x="1851" y="0"/>
                  </a:moveTo>
                  <a:cubicBezTo>
                    <a:pt x="1254" y="557"/>
                    <a:pt x="955" y="1373"/>
                    <a:pt x="299" y="1930"/>
                  </a:cubicBezTo>
                  <a:cubicBezTo>
                    <a:pt x="219" y="1970"/>
                    <a:pt x="180" y="2049"/>
                    <a:pt x="160" y="2129"/>
                  </a:cubicBezTo>
                  <a:cubicBezTo>
                    <a:pt x="160" y="2248"/>
                    <a:pt x="120" y="2348"/>
                    <a:pt x="100" y="2447"/>
                  </a:cubicBezTo>
                  <a:cubicBezTo>
                    <a:pt x="1" y="2586"/>
                    <a:pt x="20" y="2766"/>
                    <a:pt x="60" y="2945"/>
                  </a:cubicBezTo>
                  <a:cubicBezTo>
                    <a:pt x="91" y="3005"/>
                    <a:pt x="144" y="3031"/>
                    <a:pt x="212" y="3031"/>
                  </a:cubicBezTo>
                  <a:cubicBezTo>
                    <a:pt x="233" y="3031"/>
                    <a:pt x="256" y="3029"/>
                    <a:pt x="279" y="3024"/>
                  </a:cubicBezTo>
                  <a:cubicBezTo>
                    <a:pt x="657" y="2586"/>
                    <a:pt x="876" y="2069"/>
                    <a:pt x="1254" y="1652"/>
                  </a:cubicBezTo>
                  <a:cubicBezTo>
                    <a:pt x="1413" y="1134"/>
                    <a:pt x="1950" y="796"/>
                    <a:pt x="2089" y="259"/>
                  </a:cubicBezTo>
                  <a:cubicBezTo>
                    <a:pt x="2050" y="100"/>
                    <a:pt x="1970" y="40"/>
                    <a:pt x="1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5"/>
            <p:cNvSpPr/>
            <p:nvPr/>
          </p:nvSpPr>
          <p:spPr>
            <a:xfrm>
              <a:off x="5381250" y="1504275"/>
              <a:ext cx="19925" cy="15950"/>
            </a:xfrm>
            <a:custGeom>
              <a:avLst/>
              <a:gdLst/>
              <a:ahLst/>
              <a:cxnLst/>
              <a:rect l="l" t="t" r="r" b="b"/>
              <a:pathLst>
                <a:path w="797" h="638" extrusionOk="0">
                  <a:moveTo>
                    <a:pt x="128" y="1"/>
                  </a:moveTo>
                  <a:cubicBezTo>
                    <a:pt x="100" y="1"/>
                    <a:pt x="71" y="21"/>
                    <a:pt x="41" y="61"/>
                  </a:cubicBezTo>
                  <a:cubicBezTo>
                    <a:pt x="41" y="259"/>
                    <a:pt x="1" y="478"/>
                    <a:pt x="160" y="637"/>
                  </a:cubicBezTo>
                  <a:lnTo>
                    <a:pt x="200" y="598"/>
                  </a:lnTo>
                  <a:lnTo>
                    <a:pt x="359" y="458"/>
                  </a:lnTo>
                  <a:cubicBezTo>
                    <a:pt x="439" y="339"/>
                    <a:pt x="797" y="180"/>
                    <a:pt x="339" y="61"/>
                  </a:cubicBezTo>
                  <a:lnTo>
                    <a:pt x="200" y="61"/>
                  </a:lnTo>
                  <a:cubicBezTo>
                    <a:pt x="180" y="21"/>
                    <a:pt x="155"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5"/>
            <p:cNvSpPr/>
            <p:nvPr/>
          </p:nvSpPr>
          <p:spPr>
            <a:xfrm>
              <a:off x="5381250" y="1492850"/>
              <a:ext cx="5000" cy="12950"/>
            </a:xfrm>
            <a:custGeom>
              <a:avLst/>
              <a:gdLst/>
              <a:ahLst/>
              <a:cxnLst/>
              <a:rect l="l" t="t" r="r" b="b"/>
              <a:pathLst>
                <a:path w="200" h="518" extrusionOk="0">
                  <a:moveTo>
                    <a:pt x="180" y="0"/>
                  </a:moveTo>
                  <a:cubicBezTo>
                    <a:pt x="41" y="140"/>
                    <a:pt x="1" y="319"/>
                    <a:pt x="41" y="518"/>
                  </a:cubicBezTo>
                  <a:lnTo>
                    <a:pt x="200" y="518"/>
                  </a:lnTo>
                  <a:cubicBezTo>
                    <a:pt x="200" y="339"/>
                    <a:pt x="180" y="15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5"/>
            <p:cNvSpPr/>
            <p:nvPr/>
          </p:nvSpPr>
          <p:spPr>
            <a:xfrm>
              <a:off x="5387225" y="1458025"/>
              <a:ext cx="7975" cy="8975"/>
            </a:xfrm>
            <a:custGeom>
              <a:avLst/>
              <a:gdLst/>
              <a:ahLst/>
              <a:cxnLst/>
              <a:rect l="l" t="t" r="r" b="b"/>
              <a:pathLst>
                <a:path w="319" h="359" extrusionOk="0">
                  <a:moveTo>
                    <a:pt x="21" y="1"/>
                  </a:moveTo>
                  <a:cubicBezTo>
                    <a:pt x="1" y="120"/>
                    <a:pt x="1" y="240"/>
                    <a:pt x="1" y="359"/>
                  </a:cubicBezTo>
                  <a:lnTo>
                    <a:pt x="140" y="359"/>
                  </a:lnTo>
                  <a:cubicBezTo>
                    <a:pt x="220" y="220"/>
                    <a:pt x="319" y="2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5"/>
            <p:cNvSpPr/>
            <p:nvPr/>
          </p:nvSpPr>
          <p:spPr>
            <a:xfrm>
              <a:off x="5387225" y="1480425"/>
              <a:ext cx="3500" cy="4975"/>
            </a:xfrm>
            <a:custGeom>
              <a:avLst/>
              <a:gdLst/>
              <a:ahLst/>
              <a:cxnLst/>
              <a:rect l="l" t="t" r="r" b="b"/>
              <a:pathLst>
                <a:path w="140" h="199" extrusionOk="0">
                  <a:moveTo>
                    <a:pt x="140" y="0"/>
                  </a:moveTo>
                  <a:cubicBezTo>
                    <a:pt x="40" y="20"/>
                    <a:pt x="1" y="100"/>
                    <a:pt x="21" y="199"/>
                  </a:cubicBezTo>
                  <a:cubicBezTo>
                    <a:pt x="100" y="139"/>
                    <a:pt x="140" y="10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5"/>
            <p:cNvSpPr/>
            <p:nvPr/>
          </p:nvSpPr>
          <p:spPr>
            <a:xfrm>
              <a:off x="5387725" y="1403925"/>
              <a:ext cx="114900" cy="132225"/>
            </a:xfrm>
            <a:custGeom>
              <a:avLst/>
              <a:gdLst/>
              <a:ahLst/>
              <a:cxnLst/>
              <a:rect l="l" t="t" r="r" b="b"/>
              <a:pathLst>
                <a:path w="4596" h="5289" extrusionOk="0">
                  <a:moveTo>
                    <a:pt x="4158" y="0"/>
                  </a:moveTo>
                  <a:cubicBezTo>
                    <a:pt x="3998" y="0"/>
                    <a:pt x="3881" y="107"/>
                    <a:pt x="3800" y="295"/>
                  </a:cubicBezTo>
                  <a:cubicBezTo>
                    <a:pt x="3737" y="422"/>
                    <a:pt x="3673" y="517"/>
                    <a:pt x="3579" y="517"/>
                  </a:cubicBezTo>
                  <a:cubicBezTo>
                    <a:pt x="3525" y="517"/>
                    <a:pt x="3461" y="486"/>
                    <a:pt x="3382" y="414"/>
                  </a:cubicBezTo>
                  <a:cubicBezTo>
                    <a:pt x="3164" y="414"/>
                    <a:pt x="3024" y="613"/>
                    <a:pt x="2905" y="772"/>
                  </a:cubicBezTo>
                  <a:cubicBezTo>
                    <a:pt x="2129" y="1847"/>
                    <a:pt x="1234" y="2881"/>
                    <a:pt x="538" y="4055"/>
                  </a:cubicBezTo>
                  <a:cubicBezTo>
                    <a:pt x="319" y="4413"/>
                    <a:pt x="1" y="4791"/>
                    <a:pt x="319" y="5288"/>
                  </a:cubicBezTo>
                  <a:cubicBezTo>
                    <a:pt x="637" y="5189"/>
                    <a:pt x="796" y="4890"/>
                    <a:pt x="975" y="4651"/>
                  </a:cubicBezTo>
                  <a:cubicBezTo>
                    <a:pt x="1512" y="3896"/>
                    <a:pt x="2030" y="3120"/>
                    <a:pt x="2726" y="2523"/>
                  </a:cubicBezTo>
                  <a:cubicBezTo>
                    <a:pt x="3024" y="2423"/>
                    <a:pt x="3164" y="2105"/>
                    <a:pt x="3362" y="1946"/>
                  </a:cubicBezTo>
                  <a:cubicBezTo>
                    <a:pt x="3522" y="1727"/>
                    <a:pt x="3701" y="1489"/>
                    <a:pt x="3880" y="1230"/>
                  </a:cubicBezTo>
                  <a:cubicBezTo>
                    <a:pt x="3999" y="1011"/>
                    <a:pt x="4198" y="832"/>
                    <a:pt x="4357" y="613"/>
                  </a:cubicBezTo>
                  <a:cubicBezTo>
                    <a:pt x="4457" y="434"/>
                    <a:pt x="4596" y="275"/>
                    <a:pt x="4417" y="76"/>
                  </a:cubicBezTo>
                  <a:cubicBezTo>
                    <a:pt x="4320" y="25"/>
                    <a:pt x="4234" y="0"/>
                    <a:pt x="41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5"/>
            <p:cNvSpPr/>
            <p:nvPr/>
          </p:nvSpPr>
          <p:spPr>
            <a:xfrm>
              <a:off x="5385750" y="1416750"/>
              <a:ext cx="81075" cy="119875"/>
            </a:xfrm>
            <a:custGeom>
              <a:avLst/>
              <a:gdLst/>
              <a:ahLst/>
              <a:cxnLst/>
              <a:rect l="l" t="t" r="r" b="b"/>
              <a:pathLst>
                <a:path w="3243" h="4795" extrusionOk="0">
                  <a:moveTo>
                    <a:pt x="3044" y="1"/>
                  </a:moveTo>
                  <a:cubicBezTo>
                    <a:pt x="2646" y="60"/>
                    <a:pt x="2347" y="299"/>
                    <a:pt x="2069" y="558"/>
                  </a:cubicBezTo>
                  <a:cubicBezTo>
                    <a:pt x="2049" y="598"/>
                    <a:pt x="2009" y="677"/>
                    <a:pt x="2049" y="757"/>
                  </a:cubicBezTo>
                  <a:cubicBezTo>
                    <a:pt x="2069" y="856"/>
                    <a:pt x="2089" y="956"/>
                    <a:pt x="2009" y="1015"/>
                  </a:cubicBezTo>
                  <a:cubicBezTo>
                    <a:pt x="1989" y="1075"/>
                    <a:pt x="1950" y="1155"/>
                    <a:pt x="1910" y="1194"/>
                  </a:cubicBezTo>
                  <a:cubicBezTo>
                    <a:pt x="1810" y="1373"/>
                    <a:pt x="1691" y="1552"/>
                    <a:pt x="1552" y="1692"/>
                  </a:cubicBezTo>
                  <a:cubicBezTo>
                    <a:pt x="1492" y="1751"/>
                    <a:pt x="1452" y="1811"/>
                    <a:pt x="1412" y="1871"/>
                  </a:cubicBezTo>
                  <a:cubicBezTo>
                    <a:pt x="1353" y="1970"/>
                    <a:pt x="1273" y="2090"/>
                    <a:pt x="1154" y="2149"/>
                  </a:cubicBezTo>
                  <a:lnTo>
                    <a:pt x="1054" y="2149"/>
                  </a:lnTo>
                  <a:cubicBezTo>
                    <a:pt x="597" y="2507"/>
                    <a:pt x="279" y="2945"/>
                    <a:pt x="179" y="3542"/>
                  </a:cubicBezTo>
                  <a:cubicBezTo>
                    <a:pt x="398" y="3760"/>
                    <a:pt x="0" y="3780"/>
                    <a:pt x="60" y="3940"/>
                  </a:cubicBezTo>
                  <a:cubicBezTo>
                    <a:pt x="99" y="3999"/>
                    <a:pt x="159" y="4059"/>
                    <a:pt x="199" y="4099"/>
                  </a:cubicBezTo>
                  <a:lnTo>
                    <a:pt x="199" y="4795"/>
                  </a:lnTo>
                  <a:cubicBezTo>
                    <a:pt x="279" y="4775"/>
                    <a:pt x="318" y="4775"/>
                    <a:pt x="398" y="4775"/>
                  </a:cubicBezTo>
                  <a:cubicBezTo>
                    <a:pt x="179" y="4198"/>
                    <a:pt x="597" y="3860"/>
                    <a:pt x="875" y="3482"/>
                  </a:cubicBezTo>
                  <a:cubicBezTo>
                    <a:pt x="1611" y="2408"/>
                    <a:pt x="2387" y="1373"/>
                    <a:pt x="3163" y="299"/>
                  </a:cubicBezTo>
                  <a:cubicBezTo>
                    <a:pt x="3243" y="160"/>
                    <a:pt x="3163" y="80"/>
                    <a:pt x="30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5"/>
            <p:cNvSpPr/>
            <p:nvPr/>
          </p:nvSpPr>
          <p:spPr>
            <a:xfrm>
              <a:off x="5455850" y="1449075"/>
              <a:ext cx="19925" cy="21925"/>
            </a:xfrm>
            <a:custGeom>
              <a:avLst/>
              <a:gdLst/>
              <a:ahLst/>
              <a:cxnLst/>
              <a:rect l="l" t="t" r="r" b="b"/>
              <a:pathLst>
                <a:path w="797" h="877" extrusionOk="0">
                  <a:moveTo>
                    <a:pt x="498" y="1"/>
                  </a:moveTo>
                  <a:cubicBezTo>
                    <a:pt x="279" y="200"/>
                    <a:pt x="160" y="478"/>
                    <a:pt x="1" y="717"/>
                  </a:cubicBezTo>
                  <a:cubicBezTo>
                    <a:pt x="61" y="777"/>
                    <a:pt x="100" y="816"/>
                    <a:pt x="200" y="876"/>
                  </a:cubicBezTo>
                  <a:cubicBezTo>
                    <a:pt x="379" y="697"/>
                    <a:pt x="578" y="538"/>
                    <a:pt x="757" y="379"/>
                  </a:cubicBezTo>
                  <a:cubicBezTo>
                    <a:pt x="797" y="359"/>
                    <a:pt x="797" y="299"/>
                    <a:pt x="797" y="220"/>
                  </a:cubicBezTo>
                  <a:cubicBezTo>
                    <a:pt x="777" y="200"/>
                    <a:pt x="777" y="180"/>
                    <a:pt x="757" y="140"/>
                  </a:cubicBezTo>
                  <a:cubicBezTo>
                    <a:pt x="697" y="100"/>
                    <a:pt x="657" y="41"/>
                    <a:pt x="598" y="21"/>
                  </a:cubicBezTo>
                  <a:cubicBezTo>
                    <a:pt x="558" y="1"/>
                    <a:pt x="538" y="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5"/>
            <p:cNvSpPr/>
            <p:nvPr/>
          </p:nvSpPr>
          <p:spPr>
            <a:xfrm>
              <a:off x="5386225" y="1515225"/>
              <a:ext cx="4500" cy="4000"/>
            </a:xfrm>
            <a:custGeom>
              <a:avLst/>
              <a:gdLst/>
              <a:ahLst/>
              <a:cxnLst/>
              <a:rect l="l" t="t" r="r" b="b"/>
              <a:pathLst>
                <a:path w="180" h="160" extrusionOk="0">
                  <a:moveTo>
                    <a:pt x="41" y="1"/>
                  </a:moveTo>
                  <a:cubicBezTo>
                    <a:pt x="1" y="40"/>
                    <a:pt x="1" y="100"/>
                    <a:pt x="41" y="140"/>
                  </a:cubicBezTo>
                  <a:lnTo>
                    <a:pt x="100" y="160"/>
                  </a:lnTo>
                  <a:lnTo>
                    <a:pt x="180" y="160"/>
                  </a:lnTo>
                  <a:cubicBezTo>
                    <a:pt x="140" y="100"/>
                    <a:pt x="80" y="40"/>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5"/>
            <p:cNvSpPr/>
            <p:nvPr/>
          </p:nvSpPr>
          <p:spPr>
            <a:xfrm>
              <a:off x="5385750" y="1427700"/>
              <a:ext cx="9950" cy="17925"/>
            </a:xfrm>
            <a:custGeom>
              <a:avLst/>
              <a:gdLst/>
              <a:ahLst/>
              <a:cxnLst/>
              <a:rect l="l" t="t" r="r" b="b"/>
              <a:pathLst>
                <a:path w="398" h="717" extrusionOk="0">
                  <a:moveTo>
                    <a:pt x="0" y="0"/>
                  </a:moveTo>
                  <a:cubicBezTo>
                    <a:pt x="20" y="239"/>
                    <a:pt x="20" y="478"/>
                    <a:pt x="60" y="717"/>
                  </a:cubicBezTo>
                  <a:cubicBezTo>
                    <a:pt x="80" y="717"/>
                    <a:pt x="119" y="677"/>
                    <a:pt x="159" y="677"/>
                  </a:cubicBezTo>
                  <a:cubicBezTo>
                    <a:pt x="398" y="518"/>
                    <a:pt x="378" y="279"/>
                    <a:pt x="219" y="4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5"/>
            <p:cNvSpPr/>
            <p:nvPr/>
          </p:nvSpPr>
          <p:spPr>
            <a:xfrm>
              <a:off x="5472275" y="1434950"/>
              <a:ext cx="22900" cy="23600"/>
            </a:xfrm>
            <a:custGeom>
              <a:avLst/>
              <a:gdLst/>
              <a:ahLst/>
              <a:cxnLst/>
              <a:rect l="l" t="t" r="r" b="b"/>
              <a:pathLst>
                <a:path w="916" h="944" extrusionOk="0">
                  <a:moveTo>
                    <a:pt x="591" y="1"/>
                  </a:moveTo>
                  <a:cubicBezTo>
                    <a:pt x="550" y="1"/>
                    <a:pt x="511" y="16"/>
                    <a:pt x="478" y="49"/>
                  </a:cubicBezTo>
                  <a:cubicBezTo>
                    <a:pt x="279" y="267"/>
                    <a:pt x="0" y="466"/>
                    <a:pt x="40" y="824"/>
                  </a:cubicBezTo>
                  <a:lnTo>
                    <a:pt x="40" y="944"/>
                  </a:lnTo>
                  <a:cubicBezTo>
                    <a:pt x="120" y="944"/>
                    <a:pt x="179" y="944"/>
                    <a:pt x="239" y="924"/>
                  </a:cubicBezTo>
                  <a:cubicBezTo>
                    <a:pt x="478" y="745"/>
                    <a:pt x="697" y="586"/>
                    <a:pt x="915" y="427"/>
                  </a:cubicBezTo>
                  <a:lnTo>
                    <a:pt x="915" y="248"/>
                  </a:lnTo>
                  <a:lnTo>
                    <a:pt x="697" y="29"/>
                  </a:lnTo>
                  <a:cubicBezTo>
                    <a:pt x="661" y="11"/>
                    <a:pt x="625" y="1"/>
                    <a:pt x="5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5"/>
            <p:cNvSpPr/>
            <p:nvPr/>
          </p:nvSpPr>
          <p:spPr>
            <a:xfrm>
              <a:off x="5535425" y="1297400"/>
              <a:ext cx="58225" cy="70100"/>
            </a:xfrm>
            <a:custGeom>
              <a:avLst/>
              <a:gdLst/>
              <a:ahLst/>
              <a:cxnLst/>
              <a:rect l="l" t="t" r="r" b="b"/>
              <a:pathLst>
                <a:path w="2329" h="2804" extrusionOk="0">
                  <a:moveTo>
                    <a:pt x="2169" y="1"/>
                  </a:moveTo>
                  <a:cubicBezTo>
                    <a:pt x="2089" y="80"/>
                    <a:pt x="1990" y="160"/>
                    <a:pt x="1891" y="219"/>
                  </a:cubicBezTo>
                  <a:cubicBezTo>
                    <a:pt x="1871" y="199"/>
                    <a:pt x="1851" y="199"/>
                    <a:pt x="1791" y="199"/>
                  </a:cubicBezTo>
                  <a:cubicBezTo>
                    <a:pt x="1731" y="219"/>
                    <a:pt x="1672" y="259"/>
                    <a:pt x="1632" y="299"/>
                  </a:cubicBezTo>
                  <a:cubicBezTo>
                    <a:pt x="1572" y="359"/>
                    <a:pt x="1532" y="398"/>
                    <a:pt x="1493" y="458"/>
                  </a:cubicBezTo>
                  <a:cubicBezTo>
                    <a:pt x="1453" y="518"/>
                    <a:pt x="1393" y="597"/>
                    <a:pt x="1334" y="677"/>
                  </a:cubicBezTo>
                  <a:lnTo>
                    <a:pt x="1254" y="756"/>
                  </a:lnTo>
                  <a:lnTo>
                    <a:pt x="1095" y="896"/>
                  </a:lnTo>
                  <a:cubicBezTo>
                    <a:pt x="757" y="1274"/>
                    <a:pt x="498" y="1771"/>
                    <a:pt x="160" y="2169"/>
                  </a:cubicBezTo>
                  <a:cubicBezTo>
                    <a:pt x="100" y="2209"/>
                    <a:pt x="60" y="2288"/>
                    <a:pt x="41" y="2368"/>
                  </a:cubicBezTo>
                  <a:cubicBezTo>
                    <a:pt x="41" y="2408"/>
                    <a:pt x="1" y="2447"/>
                    <a:pt x="1" y="2487"/>
                  </a:cubicBezTo>
                  <a:lnTo>
                    <a:pt x="1" y="2606"/>
                  </a:lnTo>
                  <a:cubicBezTo>
                    <a:pt x="32" y="2717"/>
                    <a:pt x="77" y="2803"/>
                    <a:pt x="174" y="2803"/>
                  </a:cubicBezTo>
                  <a:cubicBezTo>
                    <a:pt x="199" y="2803"/>
                    <a:pt x="227" y="2798"/>
                    <a:pt x="259" y="2785"/>
                  </a:cubicBezTo>
                  <a:cubicBezTo>
                    <a:pt x="1075" y="2010"/>
                    <a:pt x="1652" y="1075"/>
                    <a:pt x="2328" y="180"/>
                  </a:cubicBezTo>
                  <a:cubicBezTo>
                    <a:pt x="2328" y="100"/>
                    <a:pt x="2268" y="20"/>
                    <a:pt x="2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5"/>
            <p:cNvSpPr/>
            <p:nvPr/>
          </p:nvSpPr>
          <p:spPr>
            <a:xfrm>
              <a:off x="5590125" y="1262600"/>
              <a:ext cx="36350" cy="39300"/>
            </a:xfrm>
            <a:custGeom>
              <a:avLst/>
              <a:gdLst/>
              <a:ahLst/>
              <a:cxnLst/>
              <a:rect l="l" t="t" r="r" b="b"/>
              <a:pathLst>
                <a:path w="1454" h="1572" extrusionOk="0">
                  <a:moveTo>
                    <a:pt x="1055" y="0"/>
                  </a:moveTo>
                  <a:cubicBezTo>
                    <a:pt x="697" y="477"/>
                    <a:pt x="359" y="915"/>
                    <a:pt x="1" y="1393"/>
                  </a:cubicBezTo>
                  <a:cubicBezTo>
                    <a:pt x="61" y="1452"/>
                    <a:pt x="100" y="1512"/>
                    <a:pt x="160" y="1572"/>
                  </a:cubicBezTo>
                  <a:cubicBezTo>
                    <a:pt x="578" y="1054"/>
                    <a:pt x="1035" y="557"/>
                    <a:pt x="1453" y="60"/>
                  </a:cubicBezTo>
                  <a:cubicBezTo>
                    <a:pt x="1374" y="20"/>
                    <a:pt x="1274" y="20"/>
                    <a:pt x="1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5"/>
            <p:cNvSpPr/>
            <p:nvPr/>
          </p:nvSpPr>
          <p:spPr>
            <a:xfrm>
              <a:off x="5494150" y="1387050"/>
              <a:ext cx="29875" cy="33975"/>
            </a:xfrm>
            <a:custGeom>
              <a:avLst/>
              <a:gdLst/>
              <a:ahLst/>
              <a:cxnLst/>
              <a:rect l="l" t="t" r="r" b="b"/>
              <a:pathLst>
                <a:path w="1195" h="1359" extrusionOk="0">
                  <a:moveTo>
                    <a:pt x="858" y="0"/>
                  </a:moveTo>
                  <a:cubicBezTo>
                    <a:pt x="816" y="0"/>
                    <a:pt x="776" y="5"/>
                    <a:pt x="737" y="15"/>
                  </a:cubicBezTo>
                  <a:cubicBezTo>
                    <a:pt x="498" y="214"/>
                    <a:pt x="299" y="453"/>
                    <a:pt x="239" y="791"/>
                  </a:cubicBezTo>
                  <a:cubicBezTo>
                    <a:pt x="160" y="950"/>
                    <a:pt x="60" y="1109"/>
                    <a:pt x="1" y="1268"/>
                  </a:cubicBezTo>
                  <a:cubicBezTo>
                    <a:pt x="28" y="1337"/>
                    <a:pt x="84" y="1358"/>
                    <a:pt x="155" y="1358"/>
                  </a:cubicBezTo>
                  <a:cubicBezTo>
                    <a:pt x="187" y="1358"/>
                    <a:pt x="222" y="1354"/>
                    <a:pt x="259" y="1348"/>
                  </a:cubicBezTo>
                  <a:cubicBezTo>
                    <a:pt x="637" y="1069"/>
                    <a:pt x="896" y="691"/>
                    <a:pt x="1115" y="313"/>
                  </a:cubicBezTo>
                  <a:cubicBezTo>
                    <a:pt x="1194" y="174"/>
                    <a:pt x="1115" y="95"/>
                    <a:pt x="995" y="15"/>
                  </a:cubicBezTo>
                  <a:cubicBezTo>
                    <a:pt x="946" y="5"/>
                    <a:pt x="901" y="0"/>
                    <a:pt x="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5"/>
            <p:cNvSpPr/>
            <p:nvPr/>
          </p:nvSpPr>
          <p:spPr>
            <a:xfrm>
              <a:off x="5514550" y="1361350"/>
              <a:ext cx="27875" cy="33050"/>
            </a:xfrm>
            <a:custGeom>
              <a:avLst/>
              <a:gdLst/>
              <a:ahLst/>
              <a:cxnLst/>
              <a:rect l="l" t="t" r="r" b="b"/>
              <a:pathLst>
                <a:path w="1115" h="1322" extrusionOk="0">
                  <a:moveTo>
                    <a:pt x="824" y="1"/>
                  </a:moveTo>
                  <a:cubicBezTo>
                    <a:pt x="808" y="1"/>
                    <a:pt x="792" y="3"/>
                    <a:pt x="776" y="9"/>
                  </a:cubicBezTo>
                  <a:cubicBezTo>
                    <a:pt x="716" y="29"/>
                    <a:pt x="696" y="29"/>
                    <a:pt x="677" y="48"/>
                  </a:cubicBezTo>
                  <a:lnTo>
                    <a:pt x="517" y="208"/>
                  </a:lnTo>
                  <a:cubicBezTo>
                    <a:pt x="438" y="307"/>
                    <a:pt x="378" y="426"/>
                    <a:pt x="299" y="526"/>
                  </a:cubicBezTo>
                  <a:cubicBezTo>
                    <a:pt x="279" y="566"/>
                    <a:pt x="219" y="625"/>
                    <a:pt x="179" y="665"/>
                  </a:cubicBezTo>
                  <a:lnTo>
                    <a:pt x="100" y="745"/>
                  </a:lnTo>
                  <a:cubicBezTo>
                    <a:pt x="40" y="804"/>
                    <a:pt x="20" y="844"/>
                    <a:pt x="0" y="924"/>
                  </a:cubicBezTo>
                  <a:lnTo>
                    <a:pt x="0" y="1023"/>
                  </a:lnTo>
                  <a:lnTo>
                    <a:pt x="80" y="1103"/>
                  </a:lnTo>
                  <a:cubicBezTo>
                    <a:pt x="139" y="1182"/>
                    <a:pt x="199" y="1242"/>
                    <a:pt x="279" y="1322"/>
                  </a:cubicBezTo>
                  <a:cubicBezTo>
                    <a:pt x="597" y="983"/>
                    <a:pt x="915" y="645"/>
                    <a:pt x="1114" y="227"/>
                  </a:cubicBezTo>
                  <a:cubicBezTo>
                    <a:pt x="1035" y="168"/>
                    <a:pt x="995" y="108"/>
                    <a:pt x="935" y="48"/>
                  </a:cubicBezTo>
                  <a:cubicBezTo>
                    <a:pt x="906" y="19"/>
                    <a:pt x="866"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5"/>
            <p:cNvSpPr/>
            <p:nvPr/>
          </p:nvSpPr>
          <p:spPr>
            <a:xfrm>
              <a:off x="5480950" y="1418750"/>
              <a:ext cx="19200" cy="18050"/>
            </a:xfrm>
            <a:custGeom>
              <a:avLst/>
              <a:gdLst/>
              <a:ahLst/>
              <a:cxnLst/>
              <a:rect l="l" t="t" r="r" b="b"/>
              <a:pathLst>
                <a:path w="768" h="722" extrusionOk="0">
                  <a:moveTo>
                    <a:pt x="529" y="0"/>
                  </a:moveTo>
                  <a:cubicBezTo>
                    <a:pt x="330" y="140"/>
                    <a:pt x="131" y="299"/>
                    <a:pt x="51" y="518"/>
                  </a:cubicBezTo>
                  <a:cubicBezTo>
                    <a:pt x="1" y="669"/>
                    <a:pt x="50" y="721"/>
                    <a:pt x="176" y="721"/>
                  </a:cubicBezTo>
                  <a:cubicBezTo>
                    <a:pt x="198" y="721"/>
                    <a:pt x="223" y="719"/>
                    <a:pt x="250" y="716"/>
                  </a:cubicBezTo>
                  <a:cubicBezTo>
                    <a:pt x="270" y="697"/>
                    <a:pt x="330" y="677"/>
                    <a:pt x="369" y="677"/>
                  </a:cubicBezTo>
                  <a:cubicBezTo>
                    <a:pt x="369" y="637"/>
                    <a:pt x="389" y="597"/>
                    <a:pt x="389" y="537"/>
                  </a:cubicBezTo>
                  <a:cubicBezTo>
                    <a:pt x="449" y="498"/>
                    <a:pt x="489" y="438"/>
                    <a:pt x="529" y="378"/>
                  </a:cubicBezTo>
                  <a:cubicBezTo>
                    <a:pt x="588" y="239"/>
                    <a:pt x="688" y="140"/>
                    <a:pt x="767" y="20"/>
                  </a:cubicBezTo>
                  <a:cubicBezTo>
                    <a:pt x="688" y="20"/>
                    <a:pt x="588" y="0"/>
                    <a:pt x="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5"/>
            <p:cNvSpPr/>
            <p:nvPr/>
          </p:nvSpPr>
          <p:spPr>
            <a:xfrm>
              <a:off x="5629425" y="1258100"/>
              <a:ext cx="4000" cy="3525"/>
            </a:xfrm>
            <a:custGeom>
              <a:avLst/>
              <a:gdLst/>
              <a:ahLst/>
              <a:cxnLst/>
              <a:rect l="l" t="t" r="r" b="b"/>
              <a:pathLst>
                <a:path w="160" h="141" extrusionOk="0">
                  <a:moveTo>
                    <a:pt x="160" y="1"/>
                  </a:moveTo>
                  <a:cubicBezTo>
                    <a:pt x="100" y="41"/>
                    <a:pt x="60" y="81"/>
                    <a:pt x="0" y="140"/>
                  </a:cubicBezTo>
                  <a:cubicBezTo>
                    <a:pt x="80" y="140"/>
                    <a:pt x="120" y="8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5"/>
            <p:cNvSpPr/>
            <p:nvPr/>
          </p:nvSpPr>
          <p:spPr>
            <a:xfrm>
              <a:off x="5490175" y="1428200"/>
              <a:ext cx="3000" cy="4000"/>
            </a:xfrm>
            <a:custGeom>
              <a:avLst/>
              <a:gdLst/>
              <a:ahLst/>
              <a:cxnLst/>
              <a:rect l="l" t="t" r="r" b="b"/>
              <a:pathLst>
                <a:path w="120" h="160" extrusionOk="0">
                  <a:moveTo>
                    <a:pt x="120" y="0"/>
                  </a:moveTo>
                  <a:cubicBezTo>
                    <a:pt x="80" y="40"/>
                    <a:pt x="60" y="120"/>
                    <a:pt x="0" y="159"/>
                  </a:cubicBezTo>
                  <a:cubicBezTo>
                    <a:pt x="60" y="120"/>
                    <a:pt x="100" y="4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5"/>
            <p:cNvSpPr/>
            <p:nvPr/>
          </p:nvSpPr>
          <p:spPr>
            <a:xfrm>
              <a:off x="5577200" y="1271550"/>
              <a:ext cx="17425" cy="20900"/>
            </a:xfrm>
            <a:custGeom>
              <a:avLst/>
              <a:gdLst/>
              <a:ahLst/>
              <a:cxnLst/>
              <a:rect l="l" t="t" r="r" b="b"/>
              <a:pathLst>
                <a:path w="697" h="836" extrusionOk="0">
                  <a:moveTo>
                    <a:pt x="697" y="0"/>
                  </a:moveTo>
                  <a:cubicBezTo>
                    <a:pt x="259" y="0"/>
                    <a:pt x="200" y="418"/>
                    <a:pt x="1" y="696"/>
                  </a:cubicBezTo>
                  <a:cubicBezTo>
                    <a:pt x="1" y="736"/>
                    <a:pt x="21" y="796"/>
                    <a:pt x="21" y="836"/>
                  </a:cubicBezTo>
                  <a:cubicBezTo>
                    <a:pt x="359" y="637"/>
                    <a:pt x="657" y="438"/>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5"/>
            <p:cNvSpPr/>
            <p:nvPr/>
          </p:nvSpPr>
          <p:spPr>
            <a:xfrm>
              <a:off x="5430000" y="1366775"/>
              <a:ext cx="53225" cy="71025"/>
            </a:xfrm>
            <a:custGeom>
              <a:avLst/>
              <a:gdLst/>
              <a:ahLst/>
              <a:cxnLst/>
              <a:rect l="l" t="t" r="r" b="b"/>
              <a:pathLst>
                <a:path w="2129" h="2841" extrusionOk="0">
                  <a:moveTo>
                    <a:pt x="1639" y="1"/>
                  </a:moveTo>
                  <a:cubicBezTo>
                    <a:pt x="1607" y="1"/>
                    <a:pt x="1572" y="10"/>
                    <a:pt x="1532" y="30"/>
                  </a:cubicBezTo>
                  <a:cubicBezTo>
                    <a:pt x="1313" y="209"/>
                    <a:pt x="1134" y="428"/>
                    <a:pt x="876" y="587"/>
                  </a:cubicBezTo>
                  <a:cubicBezTo>
                    <a:pt x="796" y="627"/>
                    <a:pt x="736" y="687"/>
                    <a:pt x="697" y="727"/>
                  </a:cubicBezTo>
                  <a:lnTo>
                    <a:pt x="617" y="806"/>
                  </a:lnTo>
                  <a:cubicBezTo>
                    <a:pt x="577" y="866"/>
                    <a:pt x="518" y="926"/>
                    <a:pt x="478" y="985"/>
                  </a:cubicBezTo>
                  <a:cubicBezTo>
                    <a:pt x="418" y="1025"/>
                    <a:pt x="378" y="1085"/>
                    <a:pt x="339" y="1164"/>
                  </a:cubicBezTo>
                  <a:cubicBezTo>
                    <a:pt x="239" y="1304"/>
                    <a:pt x="140" y="1463"/>
                    <a:pt x="120" y="1662"/>
                  </a:cubicBezTo>
                  <a:cubicBezTo>
                    <a:pt x="140" y="1681"/>
                    <a:pt x="140" y="1721"/>
                    <a:pt x="180" y="1761"/>
                  </a:cubicBezTo>
                  <a:cubicBezTo>
                    <a:pt x="319" y="1781"/>
                    <a:pt x="498" y="1781"/>
                    <a:pt x="398" y="1980"/>
                  </a:cubicBezTo>
                  <a:cubicBezTo>
                    <a:pt x="299" y="2199"/>
                    <a:pt x="120" y="2418"/>
                    <a:pt x="0" y="2616"/>
                  </a:cubicBezTo>
                  <a:lnTo>
                    <a:pt x="180" y="2795"/>
                  </a:lnTo>
                  <a:cubicBezTo>
                    <a:pt x="199" y="2825"/>
                    <a:pt x="224" y="2840"/>
                    <a:pt x="252" y="2840"/>
                  </a:cubicBezTo>
                  <a:cubicBezTo>
                    <a:pt x="279" y="2840"/>
                    <a:pt x="309" y="2825"/>
                    <a:pt x="339" y="2795"/>
                  </a:cubicBezTo>
                  <a:cubicBezTo>
                    <a:pt x="498" y="2378"/>
                    <a:pt x="1075" y="2497"/>
                    <a:pt x="1194" y="2079"/>
                  </a:cubicBezTo>
                  <a:cubicBezTo>
                    <a:pt x="1572" y="1821"/>
                    <a:pt x="1970" y="1622"/>
                    <a:pt x="1930" y="1085"/>
                  </a:cubicBezTo>
                  <a:cubicBezTo>
                    <a:pt x="1691" y="985"/>
                    <a:pt x="1532" y="826"/>
                    <a:pt x="1811" y="607"/>
                  </a:cubicBezTo>
                  <a:cubicBezTo>
                    <a:pt x="2129" y="369"/>
                    <a:pt x="1910" y="209"/>
                    <a:pt x="1731" y="30"/>
                  </a:cubicBezTo>
                  <a:cubicBezTo>
                    <a:pt x="1701" y="10"/>
                    <a:pt x="1671" y="1"/>
                    <a:pt x="1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5"/>
            <p:cNvSpPr/>
            <p:nvPr/>
          </p:nvSpPr>
          <p:spPr>
            <a:xfrm>
              <a:off x="5459850" y="1349750"/>
              <a:ext cx="62200" cy="74500"/>
            </a:xfrm>
            <a:custGeom>
              <a:avLst/>
              <a:gdLst/>
              <a:ahLst/>
              <a:cxnLst/>
              <a:rect l="l" t="t" r="r" b="b"/>
              <a:pathLst>
                <a:path w="2488" h="2980" extrusionOk="0">
                  <a:moveTo>
                    <a:pt x="2375" y="1"/>
                  </a:moveTo>
                  <a:cubicBezTo>
                    <a:pt x="2350" y="1"/>
                    <a:pt x="2321" y="6"/>
                    <a:pt x="2288" y="15"/>
                  </a:cubicBezTo>
                  <a:cubicBezTo>
                    <a:pt x="2069" y="274"/>
                    <a:pt x="1830" y="493"/>
                    <a:pt x="1611" y="711"/>
                  </a:cubicBezTo>
                  <a:cubicBezTo>
                    <a:pt x="1532" y="771"/>
                    <a:pt x="1472" y="811"/>
                    <a:pt x="1412" y="890"/>
                  </a:cubicBezTo>
                  <a:cubicBezTo>
                    <a:pt x="1333" y="950"/>
                    <a:pt x="1293" y="990"/>
                    <a:pt x="1233" y="1069"/>
                  </a:cubicBezTo>
                  <a:cubicBezTo>
                    <a:pt x="1114" y="1149"/>
                    <a:pt x="1174" y="1308"/>
                    <a:pt x="1034" y="1388"/>
                  </a:cubicBezTo>
                  <a:cubicBezTo>
                    <a:pt x="995" y="1467"/>
                    <a:pt x="935" y="1507"/>
                    <a:pt x="875" y="1567"/>
                  </a:cubicBezTo>
                  <a:cubicBezTo>
                    <a:pt x="816" y="1607"/>
                    <a:pt x="776" y="1686"/>
                    <a:pt x="716" y="1746"/>
                  </a:cubicBezTo>
                  <a:cubicBezTo>
                    <a:pt x="537" y="2144"/>
                    <a:pt x="239" y="2402"/>
                    <a:pt x="0" y="2760"/>
                  </a:cubicBezTo>
                  <a:cubicBezTo>
                    <a:pt x="80" y="2840"/>
                    <a:pt x="119" y="2900"/>
                    <a:pt x="199" y="2979"/>
                  </a:cubicBezTo>
                  <a:cubicBezTo>
                    <a:pt x="298" y="2860"/>
                    <a:pt x="418" y="2740"/>
                    <a:pt x="517" y="2601"/>
                  </a:cubicBezTo>
                  <a:cubicBezTo>
                    <a:pt x="1174" y="1786"/>
                    <a:pt x="1790" y="990"/>
                    <a:pt x="2427" y="174"/>
                  </a:cubicBezTo>
                  <a:cubicBezTo>
                    <a:pt x="2488" y="53"/>
                    <a:pt x="2456" y="1"/>
                    <a:pt x="2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5"/>
            <p:cNvSpPr/>
            <p:nvPr/>
          </p:nvSpPr>
          <p:spPr>
            <a:xfrm>
              <a:off x="5517025" y="1319775"/>
              <a:ext cx="29875" cy="34350"/>
            </a:xfrm>
            <a:custGeom>
              <a:avLst/>
              <a:gdLst/>
              <a:ahLst/>
              <a:cxnLst/>
              <a:rect l="l" t="t" r="r" b="b"/>
              <a:pathLst>
                <a:path w="1195" h="1374" extrusionOk="0">
                  <a:moveTo>
                    <a:pt x="1015" y="1"/>
                  </a:moveTo>
                  <a:cubicBezTo>
                    <a:pt x="737" y="478"/>
                    <a:pt x="220" y="697"/>
                    <a:pt x="1" y="1214"/>
                  </a:cubicBezTo>
                  <a:cubicBezTo>
                    <a:pt x="80" y="1274"/>
                    <a:pt x="120" y="1314"/>
                    <a:pt x="180" y="1373"/>
                  </a:cubicBezTo>
                  <a:cubicBezTo>
                    <a:pt x="578" y="1075"/>
                    <a:pt x="796" y="617"/>
                    <a:pt x="1115" y="279"/>
                  </a:cubicBezTo>
                  <a:cubicBezTo>
                    <a:pt x="1194" y="180"/>
                    <a:pt x="1135" y="60"/>
                    <a:pt x="1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5"/>
            <p:cNvSpPr/>
            <p:nvPr/>
          </p:nvSpPr>
          <p:spPr>
            <a:xfrm>
              <a:off x="5520025" y="1247675"/>
              <a:ext cx="27875" cy="28375"/>
            </a:xfrm>
            <a:custGeom>
              <a:avLst/>
              <a:gdLst/>
              <a:ahLst/>
              <a:cxnLst/>
              <a:rect l="l" t="t" r="r" b="b"/>
              <a:pathLst>
                <a:path w="1115" h="1135" extrusionOk="0">
                  <a:moveTo>
                    <a:pt x="955" y="0"/>
                  </a:moveTo>
                  <a:cubicBezTo>
                    <a:pt x="895" y="20"/>
                    <a:pt x="816" y="80"/>
                    <a:pt x="776" y="100"/>
                  </a:cubicBezTo>
                  <a:lnTo>
                    <a:pt x="756" y="120"/>
                  </a:lnTo>
                  <a:cubicBezTo>
                    <a:pt x="676" y="159"/>
                    <a:pt x="617" y="199"/>
                    <a:pt x="597" y="279"/>
                  </a:cubicBezTo>
                  <a:lnTo>
                    <a:pt x="577" y="299"/>
                  </a:lnTo>
                  <a:cubicBezTo>
                    <a:pt x="497" y="319"/>
                    <a:pt x="458" y="378"/>
                    <a:pt x="418" y="458"/>
                  </a:cubicBezTo>
                  <a:lnTo>
                    <a:pt x="398" y="478"/>
                  </a:lnTo>
                  <a:cubicBezTo>
                    <a:pt x="318" y="498"/>
                    <a:pt x="279" y="537"/>
                    <a:pt x="259" y="617"/>
                  </a:cubicBezTo>
                  <a:lnTo>
                    <a:pt x="219" y="637"/>
                  </a:lnTo>
                  <a:cubicBezTo>
                    <a:pt x="139" y="677"/>
                    <a:pt x="100" y="716"/>
                    <a:pt x="80" y="796"/>
                  </a:cubicBezTo>
                  <a:cubicBezTo>
                    <a:pt x="20" y="816"/>
                    <a:pt x="0" y="876"/>
                    <a:pt x="0" y="915"/>
                  </a:cubicBezTo>
                  <a:lnTo>
                    <a:pt x="219" y="1134"/>
                  </a:lnTo>
                  <a:lnTo>
                    <a:pt x="398" y="975"/>
                  </a:lnTo>
                  <a:cubicBezTo>
                    <a:pt x="477" y="915"/>
                    <a:pt x="517" y="856"/>
                    <a:pt x="577" y="796"/>
                  </a:cubicBezTo>
                  <a:cubicBezTo>
                    <a:pt x="617" y="756"/>
                    <a:pt x="676" y="696"/>
                    <a:pt x="716" y="617"/>
                  </a:cubicBezTo>
                  <a:cubicBezTo>
                    <a:pt x="855" y="478"/>
                    <a:pt x="995" y="299"/>
                    <a:pt x="1114" y="159"/>
                  </a:cubicBezTo>
                  <a:cubicBezTo>
                    <a:pt x="1054" y="100"/>
                    <a:pt x="995" y="6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5"/>
            <p:cNvSpPr/>
            <p:nvPr/>
          </p:nvSpPr>
          <p:spPr>
            <a:xfrm>
              <a:off x="5528975" y="1284475"/>
              <a:ext cx="17925" cy="23400"/>
            </a:xfrm>
            <a:custGeom>
              <a:avLst/>
              <a:gdLst/>
              <a:ahLst/>
              <a:cxnLst/>
              <a:rect l="l" t="t" r="r" b="b"/>
              <a:pathLst>
                <a:path w="717" h="936" extrusionOk="0">
                  <a:moveTo>
                    <a:pt x="517" y="0"/>
                  </a:moveTo>
                  <a:cubicBezTo>
                    <a:pt x="139" y="199"/>
                    <a:pt x="139" y="617"/>
                    <a:pt x="0" y="935"/>
                  </a:cubicBezTo>
                  <a:cubicBezTo>
                    <a:pt x="358" y="796"/>
                    <a:pt x="517" y="438"/>
                    <a:pt x="716" y="140"/>
                  </a:cubicBezTo>
                  <a:cubicBezTo>
                    <a:pt x="637" y="100"/>
                    <a:pt x="597" y="40"/>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5"/>
            <p:cNvSpPr/>
            <p:nvPr/>
          </p:nvSpPr>
          <p:spPr>
            <a:xfrm>
              <a:off x="5445425" y="1365025"/>
              <a:ext cx="22900" cy="20925"/>
            </a:xfrm>
            <a:custGeom>
              <a:avLst/>
              <a:gdLst/>
              <a:ahLst/>
              <a:cxnLst/>
              <a:rect l="l" t="t" r="r" b="b"/>
              <a:pathLst>
                <a:path w="916" h="837" extrusionOk="0">
                  <a:moveTo>
                    <a:pt x="856" y="1"/>
                  </a:moveTo>
                  <a:cubicBezTo>
                    <a:pt x="816" y="41"/>
                    <a:pt x="776" y="41"/>
                    <a:pt x="756" y="61"/>
                  </a:cubicBezTo>
                  <a:cubicBezTo>
                    <a:pt x="597" y="200"/>
                    <a:pt x="418" y="339"/>
                    <a:pt x="259" y="458"/>
                  </a:cubicBezTo>
                  <a:cubicBezTo>
                    <a:pt x="119" y="478"/>
                    <a:pt x="60" y="558"/>
                    <a:pt x="0" y="657"/>
                  </a:cubicBezTo>
                  <a:cubicBezTo>
                    <a:pt x="0" y="737"/>
                    <a:pt x="60" y="777"/>
                    <a:pt x="100" y="836"/>
                  </a:cubicBezTo>
                  <a:cubicBezTo>
                    <a:pt x="179" y="836"/>
                    <a:pt x="219" y="797"/>
                    <a:pt x="299" y="777"/>
                  </a:cubicBezTo>
                  <a:cubicBezTo>
                    <a:pt x="557" y="598"/>
                    <a:pt x="776" y="379"/>
                    <a:pt x="915" y="80"/>
                  </a:cubicBezTo>
                  <a:lnTo>
                    <a:pt x="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5"/>
            <p:cNvSpPr/>
            <p:nvPr/>
          </p:nvSpPr>
          <p:spPr>
            <a:xfrm>
              <a:off x="5472775" y="1346625"/>
              <a:ext cx="15425" cy="14450"/>
            </a:xfrm>
            <a:custGeom>
              <a:avLst/>
              <a:gdLst/>
              <a:ahLst/>
              <a:cxnLst/>
              <a:rect l="l" t="t" r="r" b="b"/>
              <a:pathLst>
                <a:path w="617" h="578" extrusionOk="0">
                  <a:moveTo>
                    <a:pt x="597" y="1"/>
                  </a:moveTo>
                  <a:cubicBezTo>
                    <a:pt x="279" y="41"/>
                    <a:pt x="120" y="259"/>
                    <a:pt x="0" y="478"/>
                  </a:cubicBezTo>
                  <a:cubicBezTo>
                    <a:pt x="60" y="518"/>
                    <a:pt x="100" y="538"/>
                    <a:pt x="199" y="578"/>
                  </a:cubicBezTo>
                  <a:cubicBezTo>
                    <a:pt x="259" y="578"/>
                    <a:pt x="319" y="538"/>
                    <a:pt x="378" y="498"/>
                  </a:cubicBezTo>
                  <a:cubicBezTo>
                    <a:pt x="398" y="319"/>
                    <a:pt x="617" y="220"/>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5"/>
            <p:cNvSpPr/>
            <p:nvPr/>
          </p:nvSpPr>
          <p:spPr>
            <a:xfrm>
              <a:off x="5467300" y="1358575"/>
              <a:ext cx="10975" cy="7975"/>
            </a:xfrm>
            <a:custGeom>
              <a:avLst/>
              <a:gdLst/>
              <a:ahLst/>
              <a:cxnLst/>
              <a:rect l="l" t="t" r="r" b="b"/>
              <a:pathLst>
                <a:path w="439" h="319" extrusionOk="0">
                  <a:moveTo>
                    <a:pt x="219" y="0"/>
                  </a:moveTo>
                  <a:cubicBezTo>
                    <a:pt x="179" y="40"/>
                    <a:pt x="100" y="100"/>
                    <a:pt x="40" y="120"/>
                  </a:cubicBezTo>
                  <a:cubicBezTo>
                    <a:pt x="20" y="120"/>
                    <a:pt x="0" y="140"/>
                    <a:pt x="0" y="179"/>
                  </a:cubicBezTo>
                  <a:cubicBezTo>
                    <a:pt x="0" y="239"/>
                    <a:pt x="0" y="259"/>
                    <a:pt x="40" y="319"/>
                  </a:cubicBezTo>
                  <a:lnTo>
                    <a:pt x="219" y="319"/>
                  </a:lnTo>
                  <a:cubicBezTo>
                    <a:pt x="279" y="259"/>
                    <a:pt x="339" y="219"/>
                    <a:pt x="398" y="140"/>
                  </a:cubicBezTo>
                  <a:cubicBezTo>
                    <a:pt x="418" y="140"/>
                    <a:pt x="418" y="120"/>
                    <a:pt x="438" y="100"/>
                  </a:cubicBezTo>
                  <a:cubicBezTo>
                    <a:pt x="438" y="60"/>
                    <a:pt x="438" y="4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5"/>
            <p:cNvSpPr/>
            <p:nvPr/>
          </p:nvSpPr>
          <p:spPr>
            <a:xfrm>
              <a:off x="5444425" y="1370000"/>
              <a:ext cx="6475" cy="10975"/>
            </a:xfrm>
            <a:custGeom>
              <a:avLst/>
              <a:gdLst/>
              <a:ahLst/>
              <a:cxnLst/>
              <a:rect l="l" t="t" r="r" b="b"/>
              <a:pathLst>
                <a:path w="259" h="439" extrusionOk="0">
                  <a:moveTo>
                    <a:pt x="239" y="1"/>
                  </a:moveTo>
                  <a:cubicBezTo>
                    <a:pt x="159" y="61"/>
                    <a:pt x="120" y="140"/>
                    <a:pt x="60" y="180"/>
                  </a:cubicBezTo>
                  <a:cubicBezTo>
                    <a:pt x="0" y="279"/>
                    <a:pt x="0" y="359"/>
                    <a:pt x="80" y="438"/>
                  </a:cubicBezTo>
                  <a:cubicBezTo>
                    <a:pt x="159" y="379"/>
                    <a:pt x="219" y="299"/>
                    <a:pt x="259" y="259"/>
                  </a:cubicBezTo>
                  <a:cubicBezTo>
                    <a:pt x="259" y="180"/>
                    <a:pt x="259" y="10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5"/>
            <p:cNvSpPr/>
            <p:nvPr/>
          </p:nvSpPr>
          <p:spPr>
            <a:xfrm>
              <a:off x="5485700" y="1375975"/>
              <a:ext cx="5000" cy="7975"/>
            </a:xfrm>
            <a:custGeom>
              <a:avLst/>
              <a:gdLst/>
              <a:ahLst/>
              <a:cxnLst/>
              <a:rect l="l" t="t" r="r" b="b"/>
              <a:pathLst>
                <a:path w="200" h="319" extrusionOk="0">
                  <a:moveTo>
                    <a:pt x="199" y="1"/>
                  </a:moveTo>
                  <a:lnTo>
                    <a:pt x="199" y="1"/>
                  </a:lnTo>
                  <a:cubicBezTo>
                    <a:pt x="60" y="60"/>
                    <a:pt x="0" y="199"/>
                    <a:pt x="0" y="319"/>
                  </a:cubicBezTo>
                  <a:cubicBezTo>
                    <a:pt x="160" y="259"/>
                    <a:pt x="179" y="14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5"/>
            <p:cNvSpPr/>
            <p:nvPr/>
          </p:nvSpPr>
          <p:spPr>
            <a:xfrm>
              <a:off x="5533950" y="1262600"/>
              <a:ext cx="3500" cy="4500"/>
            </a:xfrm>
            <a:custGeom>
              <a:avLst/>
              <a:gdLst/>
              <a:ahLst/>
              <a:cxnLst/>
              <a:rect l="l" t="t" r="r" b="b"/>
              <a:pathLst>
                <a:path w="140" h="180" extrusionOk="0">
                  <a:moveTo>
                    <a:pt x="139" y="0"/>
                  </a:moveTo>
                  <a:cubicBezTo>
                    <a:pt x="60" y="20"/>
                    <a:pt x="20" y="80"/>
                    <a:pt x="0" y="179"/>
                  </a:cubicBezTo>
                  <a:cubicBezTo>
                    <a:pt x="100" y="159"/>
                    <a:pt x="139" y="99"/>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5"/>
            <p:cNvSpPr/>
            <p:nvPr/>
          </p:nvSpPr>
          <p:spPr>
            <a:xfrm>
              <a:off x="5529475" y="1267550"/>
              <a:ext cx="4500" cy="4500"/>
            </a:xfrm>
            <a:custGeom>
              <a:avLst/>
              <a:gdLst/>
              <a:ahLst/>
              <a:cxnLst/>
              <a:rect l="l" t="t" r="r" b="b"/>
              <a:pathLst>
                <a:path w="180" h="180" extrusionOk="0">
                  <a:moveTo>
                    <a:pt x="179" y="1"/>
                  </a:moveTo>
                  <a:cubicBezTo>
                    <a:pt x="80" y="21"/>
                    <a:pt x="20" y="81"/>
                    <a:pt x="0" y="180"/>
                  </a:cubicBezTo>
                  <a:cubicBezTo>
                    <a:pt x="99" y="160"/>
                    <a:pt x="139" y="8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5"/>
            <p:cNvSpPr/>
            <p:nvPr/>
          </p:nvSpPr>
          <p:spPr>
            <a:xfrm>
              <a:off x="5460325" y="1354100"/>
              <a:ext cx="4500" cy="4500"/>
            </a:xfrm>
            <a:custGeom>
              <a:avLst/>
              <a:gdLst/>
              <a:ahLst/>
              <a:cxnLst/>
              <a:rect l="l" t="t" r="r" b="b"/>
              <a:pathLst>
                <a:path w="180" h="180" extrusionOk="0">
                  <a:moveTo>
                    <a:pt x="180" y="0"/>
                  </a:moveTo>
                  <a:lnTo>
                    <a:pt x="180" y="0"/>
                  </a:lnTo>
                  <a:cubicBezTo>
                    <a:pt x="80" y="20"/>
                    <a:pt x="1" y="80"/>
                    <a:pt x="1" y="179"/>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5"/>
            <p:cNvSpPr/>
            <p:nvPr/>
          </p:nvSpPr>
          <p:spPr>
            <a:xfrm>
              <a:off x="5481725" y="1384425"/>
              <a:ext cx="4000" cy="4500"/>
            </a:xfrm>
            <a:custGeom>
              <a:avLst/>
              <a:gdLst/>
              <a:ahLst/>
              <a:cxnLst/>
              <a:rect l="l" t="t" r="r" b="b"/>
              <a:pathLst>
                <a:path w="160" h="180" extrusionOk="0">
                  <a:moveTo>
                    <a:pt x="159" y="1"/>
                  </a:moveTo>
                  <a:cubicBezTo>
                    <a:pt x="120" y="60"/>
                    <a:pt x="40" y="100"/>
                    <a:pt x="0" y="180"/>
                  </a:cubicBezTo>
                  <a:cubicBezTo>
                    <a:pt x="100" y="160"/>
                    <a:pt x="140" y="10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5"/>
            <p:cNvSpPr/>
            <p:nvPr/>
          </p:nvSpPr>
          <p:spPr>
            <a:xfrm>
              <a:off x="5477250" y="1358575"/>
              <a:ext cx="4500" cy="4000"/>
            </a:xfrm>
            <a:custGeom>
              <a:avLst/>
              <a:gdLst/>
              <a:ahLst/>
              <a:cxnLst/>
              <a:rect l="l" t="t" r="r" b="b"/>
              <a:pathLst>
                <a:path w="180" h="160" extrusionOk="0">
                  <a:moveTo>
                    <a:pt x="0" y="0"/>
                  </a:moveTo>
                  <a:lnTo>
                    <a:pt x="0" y="159"/>
                  </a:ln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5"/>
            <p:cNvSpPr/>
            <p:nvPr/>
          </p:nvSpPr>
          <p:spPr>
            <a:xfrm>
              <a:off x="5472775" y="1362550"/>
              <a:ext cx="4500" cy="4500"/>
            </a:xfrm>
            <a:custGeom>
              <a:avLst/>
              <a:gdLst/>
              <a:ahLst/>
              <a:cxnLst/>
              <a:rect l="l" t="t" r="r" b="b"/>
              <a:pathLst>
                <a:path w="180" h="180" extrusionOk="0">
                  <a:moveTo>
                    <a:pt x="179" y="0"/>
                  </a:moveTo>
                  <a:lnTo>
                    <a:pt x="0" y="179"/>
                  </a:lnTo>
                  <a:cubicBezTo>
                    <a:pt x="100" y="160"/>
                    <a:pt x="159" y="8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5"/>
            <p:cNvSpPr/>
            <p:nvPr/>
          </p:nvSpPr>
          <p:spPr>
            <a:xfrm>
              <a:off x="5463325" y="1362550"/>
              <a:ext cx="5000" cy="4500"/>
            </a:xfrm>
            <a:custGeom>
              <a:avLst/>
              <a:gdLst/>
              <a:ahLst/>
              <a:cxnLst/>
              <a:rect l="l" t="t" r="r" b="b"/>
              <a:pathLst>
                <a:path w="200" h="180" extrusionOk="0">
                  <a:moveTo>
                    <a:pt x="199" y="0"/>
                  </a:moveTo>
                  <a:cubicBezTo>
                    <a:pt x="159" y="60"/>
                    <a:pt x="80" y="100"/>
                    <a:pt x="0" y="160"/>
                  </a:cubicBezTo>
                  <a:cubicBezTo>
                    <a:pt x="80" y="160"/>
                    <a:pt x="140" y="179"/>
                    <a:pt x="199" y="17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5"/>
            <p:cNvSpPr/>
            <p:nvPr/>
          </p:nvSpPr>
          <p:spPr>
            <a:xfrm>
              <a:off x="5490675" y="1371500"/>
              <a:ext cx="4500" cy="4500"/>
            </a:xfrm>
            <a:custGeom>
              <a:avLst/>
              <a:gdLst/>
              <a:ahLst/>
              <a:cxnLst/>
              <a:rect l="l" t="t" r="r" b="b"/>
              <a:pathLst>
                <a:path w="180" h="180" extrusionOk="0">
                  <a:moveTo>
                    <a:pt x="179" y="1"/>
                  </a:moveTo>
                  <a:cubicBezTo>
                    <a:pt x="80" y="20"/>
                    <a:pt x="40" y="100"/>
                    <a:pt x="0" y="180"/>
                  </a:cubicBezTo>
                  <a:cubicBezTo>
                    <a:pt x="100" y="140"/>
                    <a:pt x="160" y="10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5"/>
            <p:cNvSpPr/>
            <p:nvPr/>
          </p:nvSpPr>
          <p:spPr>
            <a:xfrm>
              <a:off x="5456850" y="1358575"/>
              <a:ext cx="3500" cy="4000"/>
            </a:xfrm>
            <a:custGeom>
              <a:avLst/>
              <a:gdLst/>
              <a:ahLst/>
              <a:cxnLst/>
              <a:rect l="l" t="t" r="r" b="b"/>
              <a:pathLst>
                <a:path w="140" h="160" extrusionOk="0">
                  <a:moveTo>
                    <a:pt x="1" y="0"/>
                  </a:moveTo>
                  <a:cubicBezTo>
                    <a:pt x="21" y="60"/>
                    <a:pt x="21" y="120"/>
                    <a:pt x="21" y="159"/>
                  </a:cubicBezTo>
                  <a:cubicBezTo>
                    <a:pt x="100" y="140"/>
                    <a:pt x="140" y="10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5"/>
            <p:cNvSpPr/>
            <p:nvPr/>
          </p:nvSpPr>
          <p:spPr>
            <a:xfrm>
              <a:off x="5495150" y="1367525"/>
              <a:ext cx="5000" cy="4500"/>
            </a:xfrm>
            <a:custGeom>
              <a:avLst/>
              <a:gdLst/>
              <a:ahLst/>
              <a:cxnLst/>
              <a:rect l="l" t="t" r="r" b="b"/>
              <a:pathLst>
                <a:path w="200" h="180" extrusionOk="0">
                  <a:moveTo>
                    <a:pt x="199" y="0"/>
                  </a:moveTo>
                  <a:cubicBezTo>
                    <a:pt x="100" y="0"/>
                    <a:pt x="20" y="80"/>
                    <a:pt x="0" y="179"/>
                  </a:cubicBezTo>
                  <a:cubicBezTo>
                    <a:pt x="80" y="140"/>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5"/>
            <p:cNvSpPr/>
            <p:nvPr/>
          </p:nvSpPr>
          <p:spPr>
            <a:xfrm>
              <a:off x="5477750" y="1388900"/>
              <a:ext cx="4000" cy="4500"/>
            </a:xfrm>
            <a:custGeom>
              <a:avLst/>
              <a:gdLst/>
              <a:ahLst/>
              <a:cxnLst/>
              <a:rect l="l" t="t" r="r" b="b"/>
              <a:pathLst>
                <a:path w="160" h="180" extrusionOk="0">
                  <a:moveTo>
                    <a:pt x="159" y="1"/>
                  </a:moveTo>
                  <a:cubicBezTo>
                    <a:pt x="100" y="41"/>
                    <a:pt x="60" y="120"/>
                    <a:pt x="0" y="180"/>
                  </a:cubicBezTo>
                  <a:cubicBezTo>
                    <a:pt x="60" y="120"/>
                    <a:pt x="100" y="4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5"/>
            <p:cNvSpPr/>
            <p:nvPr/>
          </p:nvSpPr>
          <p:spPr>
            <a:xfrm>
              <a:off x="5564275" y="1292925"/>
              <a:ext cx="4500" cy="8975"/>
            </a:xfrm>
            <a:custGeom>
              <a:avLst/>
              <a:gdLst/>
              <a:ahLst/>
              <a:cxnLst/>
              <a:rect l="l" t="t" r="r" b="b"/>
              <a:pathLst>
                <a:path w="180" h="359" extrusionOk="0">
                  <a:moveTo>
                    <a:pt x="180" y="0"/>
                  </a:moveTo>
                  <a:lnTo>
                    <a:pt x="180" y="0"/>
                  </a:lnTo>
                  <a:cubicBezTo>
                    <a:pt x="20" y="80"/>
                    <a:pt x="0" y="199"/>
                    <a:pt x="0" y="359"/>
                  </a:cubicBezTo>
                  <a:cubicBezTo>
                    <a:pt x="140" y="279"/>
                    <a:pt x="180" y="1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5"/>
            <p:cNvSpPr/>
            <p:nvPr/>
          </p:nvSpPr>
          <p:spPr>
            <a:xfrm>
              <a:off x="5559800" y="1301875"/>
              <a:ext cx="4500" cy="4500"/>
            </a:xfrm>
            <a:custGeom>
              <a:avLst/>
              <a:gdLst/>
              <a:ahLst/>
              <a:cxnLst/>
              <a:rect l="l" t="t" r="r" b="b"/>
              <a:pathLst>
                <a:path w="180" h="180" extrusionOk="0">
                  <a:moveTo>
                    <a:pt x="179" y="1"/>
                  </a:moveTo>
                  <a:cubicBezTo>
                    <a:pt x="120" y="40"/>
                    <a:pt x="80" y="120"/>
                    <a:pt x="0" y="180"/>
                  </a:cubicBezTo>
                  <a:cubicBezTo>
                    <a:pt x="80" y="120"/>
                    <a:pt x="120" y="8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5"/>
            <p:cNvSpPr/>
            <p:nvPr/>
          </p:nvSpPr>
          <p:spPr>
            <a:xfrm>
              <a:off x="4660650" y="837375"/>
              <a:ext cx="33350" cy="14450"/>
            </a:xfrm>
            <a:custGeom>
              <a:avLst/>
              <a:gdLst/>
              <a:ahLst/>
              <a:cxnLst/>
              <a:rect l="l" t="t" r="r" b="b"/>
              <a:pathLst>
                <a:path w="1334" h="578" extrusionOk="0">
                  <a:moveTo>
                    <a:pt x="359" y="1"/>
                  </a:moveTo>
                  <a:cubicBezTo>
                    <a:pt x="199" y="1"/>
                    <a:pt x="60" y="21"/>
                    <a:pt x="0" y="200"/>
                  </a:cubicBezTo>
                  <a:cubicBezTo>
                    <a:pt x="57" y="185"/>
                    <a:pt x="111" y="179"/>
                    <a:pt x="163" y="179"/>
                  </a:cubicBezTo>
                  <a:cubicBezTo>
                    <a:pt x="546" y="179"/>
                    <a:pt x="806" y="525"/>
                    <a:pt x="1174" y="578"/>
                  </a:cubicBezTo>
                  <a:cubicBezTo>
                    <a:pt x="1333" y="458"/>
                    <a:pt x="1333" y="319"/>
                    <a:pt x="1154" y="259"/>
                  </a:cubicBezTo>
                  <a:cubicBezTo>
                    <a:pt x="896" y="160"/>
                    <a:pt x="637" y="8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5"/>
            <p:cNvSpPr/>
            <p:nvPr/>
          </p:nvSpPr>
          <p:spPr>
            <a:xfrm>
              <a:off x="4775525" y="902525"/>
              <a:ext cx="25900" cy="95025"/>
            </a:xfrm>
            <a:custGeom>
              <a:avLst/>
              <a:gdLst/>
              <a:ahLst/>
              <a:cxnLst/>
              <a:rect l="l" t="t" r="r" b="b"/>
              <a:pathLst>
                <a:path w="1036" h="3801" extrusionOk="0">
                  <a:moveTo>
                    <a:pt x="796" y="1"/>
                  </a:moveTo>
                  <a:cubicBezTo>
                    <a:pt x="498" y="995"/>
                    <a:pt x="299" y="2050"/>
                    <a:pt x="239" y="3084"/>
                  </a:cubicBezTo>
                  <a:cubicBezTo>
                    <a:pt x="239" y="3363"/>
                    <a:pt x="1" y="3681"/>
                    <a:pt x="438" y="3800"/>
                  </a:cubicBezTo>
                  <a:cubicBezTo>
                    <a:pt x="498" y="3561"/>
                    <a:pt x="518" y="3303"/>
                    <a:pt x="558" y="3064"/>
                  </a:cubicBezTo>
                  <a:cubicBezTo>
                    <a:pt x="737" y="2129"/>
                    <a:pt x="936" y="1174"/>
                    <a:pt x="995" y="200"/>
                  </a:cubicBezTo>
                  <a:cubicBezTo>
                    <a:pt x="995" y="200"/>
                    <a:pt x="1015" y="180"/>
                    <a:pt x="1015" y="140"/>
                  </a:cubicBezTo>
                  <a:cubicBezTo>
                    <a:pt x="1035" y="100"/>
                    <a:pt x="1015" y="60"/>
                    <a:pt x="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5"/>
            <p:cNvSpPr/>
            <p:nvPr/>
          </p:nvSpPr>
          <p:spPr>
            <a:xfrm>
              <a:off x="4759625" y="906000"/>
              <a:ext cx="13950" cy="53250"/>
            </a:xfrm>
            <a:custGeom>
              <a:avLst/>
              <a:gdLst/>
              <a:ahLst/>
              <a:cxnLst/>
              <a:rect l="l" t="t" r="r" b="b"/>
              <a:pathLst>
                <a:path w="558" h="2130" extrusionOk="0">
                  <a:moveTo>
                    <a:pt x="378" y="1"/>
                  </a:moveTo>
                  <a:lnTo>
                    <a:pt x="378" y="1"/>
                  </a:lnTo>
                  <a:cubicBezTo>
                    <a:pt x="100" y="498"/>
                    <a:pt x="199" y="1055"/>
                    <a:pt x="60" y="1592"/>
                  </a:cubicBezTo>
                  <a:cubicBezTo>
                    <a:pt x="179" y="1751"/>
                    <a:pt x="0" y="2010"/>
                    <a:pt x="239" y="2129"/>
                  </a:cubicBezTo>
                  <a:cubicBezTo>
                    <a:pt x="458" y="1632"/>
                    <a:pt x="557" y="1095"/>
                    <a:pt x="557" y="538"/>
                  </a:cubicBezTo>
                  <a:cubicBezTo>
                    <a:pt x="358" y="419"/>
                    <a:pt x="418" y="200"/>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5"/>
            <p:cNvSpPr/>
            <p:nvPr/>
          </p:nvSpPr>
          <p:spPr>
            <a:xfrm>
              <a:off x="4773050" y="902525"/>
              <a:ext cx="5500" cy="13950"/>
            </a:xfrm>
            <a:custGeom>
              <a:avLst/>
              <a:gdLst/>
              <a:ahLst/>
              <a:cxnLst/>
              <a:rect l="l" t="t" r="r" b="b"/>
              <a:pathLst>
                <a:path w="220" h="558" extrusionOk="0">
                  <a:moveTo>
                    <a:pt x="199" y="1"/>
                  </a:moveTo>
                  <a:lnTo>
                    <a:pt x="199" y="1"/>
                  </a:lnTo>
                  <a:cubicBezTo>
                    <a:pt x="0" y="140"/>
                    <a:pt x="20" y="339"/>
                    <a:pt x="40" y="558"/>
                  </a:cubicBezTo>
                  <a:cubicBezTo>
                    <a:pt x="159" y="399"/>
                    <a:pt x="219" y="20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5"/>
            <p:cNvSpPr/>
            <p:nvPr/>
          </p:nvSpPr>
          <p:spPr>
            <a:xfrm>
              <a:off x="4779000" y="894275"/>
              <a:ext cx="8000" cy="4800"/>
            </a:xfrm>
            <a:custGeom>
              <a:avLst/>
              <a:gdLst/>
              <a:ahLst/>
              <a:cxnLst/>
              <a:rect l="l" t="t" r="r" b="b"/>
              <a:pathLst>
                <a:path w="320" h="192" extrusionOk="0">
                  <a:moveTo>
                    <a:pt x="139" y="1"/>
                  </a:moveTo>
                  <a:cubicBezTo>
                    <a:pt x="62" y="1"/>
                    <a:pt x="13" y="70"/>
                    <a:pt x="1" y="191"/>
                  </a:cubicBezTo>
                  <a:cubicBezTo>
                    <a:pt x="100" y="172"/>
                    <a:pt x="220" y="112"/>
                    <a:pt x="319" y="92"/>
                  </a:cubicBezTo>
                  <a:cubicBezTo>
                    <a:pt x="249" y="30"/>
                    <a:pt x="188"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5"/>
            <p:cNvSpPr/>
            <p:nvPr/>
          </p:nvSpPr>
          <p:spPr>
            <a:xfrm>
              <a:off x="4769550" y="889600"/>
              <a:ext cx="5000" cy="8975"/>
            </a:xfrm>
            <a:custGeom>
              <a:avLst/>
              <a:gdLst/>
              <a:ahLst/>
              <a:cxnLst/>
              <a:rect l="l" t="t" r="r" b="b"/>
              <a:pathLst>
                <a:path w="200" h="359" extrusionOk="0">
                  <a:moveTo>
                    <a:pt x="1" y="0"/>
                  </a:moveTo>
                  <a:cubicBezTo>
                    <a:pt x="1" y="100"/>
                    <a:pt x="21" y="219"/>
                    <a:pt x="21" y="359"/>
                  </a:cubicBezTo>
                  <a:cubicBezTo>
                    <a:pt x="200" y="199"/>
                    <a:pt x="200" y="10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5"/>
            <p:cNvSpPr/>
            <p:nvPr/>
          </p:nvSpPr>
          <p:spPr>
            <a:xfrm>
              <a:off x="4799400" y="902525"/>
              <a:ext cx="4500" cy="5000"/>
            </a:xfrm>
            <a:custGeom>
              <a:avLst/>
              <a:gdLst/>
              <a:ahLst/>
              <a:cxnLst/>
              <a:rect l="l" t="t" r="r" b="b"/>
              <a:pathLst>
                <a:path w="180" h="200" extrusionOk="0">
                  <a:moveTo>
                    <a:pt x="1" y="1"/>
                  </a:moveTo>
                  <a:lnTo>
                    <a:pt x="1" y="1"/>
                  </a:lnTo>
                  <a:cubicBezTo>
                    <a:pt x="40" y="60"/>
                    <a:pt x="40" y="140"/>
                    <a:pt x="40" y="200"/>
                  </a:cubicBezTo>
                  <a:cubicBezTo>
                    <a:pt x="100" y="200"/>
                    <a:pt x="160" y="180"/>
                    <a:pt x="180" y="160"/>
                  </a:cubicBezTo>
                  <a:cubicBezTo>
                    <a:pt x="140" y="100"/>
                    <a:pt x="6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5"/>
            <p:cNvSpPr/>
            <p:nvPr/>
          </p:nvSpPr>
          <p:spPr>
            <a:xfrm>
              <a:off x="4790450" y="898550"/>
              <a:ext cx="4500" cy="4000"/>
            </a:xfrm>
            <a:custGeom>
              <a:avLst/>
              <a:gdLst/>
              <a:ahLst/>
              <a:cxnLst/>
              <a:rect l="l" t="t" r="r" b="b"/>
              <a:pathLst>
                <a:path w="180" h="160" extrusionOk="0">
                  <a:moveTo>
                    <a:pt x="0" y="1"/>
                  </a:moveTo>
                  <a:cubicBezTo>
                    <a:pt x="60" y="40"/>
                    <a:pt x="120" y="120"/>
                    <a:pt x="179" y="160"/>
                  </a:cubicBezTo>
                  <a:cubicBezTo>
                    <a:pt x="179" y="60"/>
                    <a:pt x="120" y="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5"/>
            <p:cNvSpPr/>
            <p:nvPr/>
          </p:nvSpPr>
          <p:spPr>
            <a:xfrm>
              <a:off x="4755625" y="881150"/>
              <a:ext cx="5500" cy="3125"/>
            </a:xfrm>
            <a:custGeom>
              <a:avLst/>
              <a:gdLst/>
              <a:ahLst/>
              <a:cxnLst/>
              <a:rect l="l" t="t" r="r" b="b"/>
              <a:pathLst>
                <a:path w="220" h="125" extrusionOk="0">
                  <a:moveTo>
                    <a:pt x="1" y="0"/>
                  </a:moveTo>
                  <a:cubicBezTo>
                    <a:pt x="34" y="83"/>
                    <a:pt x="95" y="125"/>
                    <a:pt x="172" y="125"/>
                  </a:cubicBezTo>
                  <a:cubicBezTo>
                    <a:pt x="187" y="125"/>
                    <a:pt x="203" y="123"/>
                    <a:pt x="220" y="120"/>
                  </a:cubicBezTo>
                  <a:cubicBezTo>
                    <a:pt x="160" y="20"/>
                    <a:pt x="8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5"/>
            <p:cNvSpPr/>
            <p:nvPr/>
          </p:nvSpPr>
          <p:spPr>
            <a:xfrm>
              <a:off x="4764600" y="885125"/>
              <a:ext cx="4975" cy="4000"/>
            </a:xfrm>
            <a:custGeom>
              <a:avLst/>
              <a:gdLst/>
              <a:ahLst/>
              <a:cxnLst/>
              <a:rect l="l" t="t" r="r" b="b"/>
              <a:pathLst>
                <a:path w="199" h="160" extrusionOk="0">
                  <a:moveTo>
                    <a:pt x="0" y="0"/>
                  </a:moveTo>
                  <a:cubicBezTo>
                    <a:pt x="80" y="60"/>
                    <a:pt x="139" y="100"/>
                    <a:pt x="199" y="160"/>
                  </a:cubicBezTo>
                  <a:cubicBezTo>
                    <a:pt x="15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5"/>
            <p:cNvSpPr/>
            <p:nvPr/>
          </p:nvSpPr>
          <p:spPr>
            <a:xfrm>
              <a:off x="4637275" y="832400"/>
              <a:ext cx="23900" cy="77625"/>
            </a:xfrm>
            <a:custGeom>
              <a:avLst/>
              <a:gdLst/>
              <a:ahLst/>
              <a:cxnLst/>
              <a:rect l="l" t="t" r="r" b="b"/>
              <a:pathLst>
                <a:path w="956" h="3105" extrusionOk="0">
                  <a:moveTo>
                    <a:pt x="597" y="1"/>
                  </a:moveTo>
                  <a:cubicBezTo>
                    <a:pt x="697" y="319"/>
                    <a:pt x="617" y="657"/>
                    <a:pt x="577" y="956"/>
                  </a:cubicBezTo>
                  <a:cubicBezTo>
                    <a:pt x="478" y="1493"/>
                    <a:pt x="339" y="2010"/>
                    <a:pt x="219" y="2567"/>
                  </a:cubicBezTo>
                  <a:cubicBezTo>
                    <a:pt x="219" y="2766"/>
                    <a:pt x="1" y="3044"/>
                    <a:pt x="398" y="3104"/>
                  </a:cubicBezTo>
                  <a:cubicBezTo>
                    <a:pt x="617" y="2269"/>
                    <a:pt x="876" y="1413"/>
                    <a:pt x="955" y="518"/>
                  </a:cubicBezTo>
                  <a:cubicBezTo>
                    <a:pt x="717" y="419"/>
                    <a:pt x="836" y="100"/>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5"/>
            <p:cNvSpPr/>
            <p:nvPr/>
          </p:nvSpPr>
          <p:spPr>
            <a:xfrm>
              <a:off x="4632800" y="897050"/>
              <a:ext cx="14450" cy="49275"/>
            </a:xfrm>
            <a:custGeom>
              <a:avLst/>
              <a:gdLst/>
              <a:ahLst/>
              <a:cxnLst/>
              <a:rect l="l" t="t" r="r" b="b"/>
              <a:pathLst>
                <a:path w="578" h="1971" extrusionOk="0">
                  <a:moveTo>
                    <a:pt x="398" y="1"/>
                  </a:moveTo>
                  <a:lnTo>
                    <a:pt x="398" y="1"/>
                  </a:lnTo>
                  <a:cubicBezTo>
                    <a:pt x="180" y="618"/>
                    <a:pt x="0" y="1274"/>
                    <a:pt x="80" y="1970"/>
                  </a:cubicBezTo>
                  <a:lnTo>
                    <a:pt x="259" y="1970"/>
                  </a:lnTo>
                  <a:cubicBezTo>
                    <a:pt x="359" y="1493"/>
                    <a:pt x="478" y="1015"/>
                    <a:pt x="577" y="558"/>
                  </a:cubicBezTo>
                  <a:cubicBezTo>
                    <a:pt x="378" y="399"/>
                    <a:pt x="458" y="180"/>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5"/>
            <p:cNvSpPr/>
            <p:nvPr/>
          </p:nvSpPr>
          <p:spPr>
            <a:xfrm>
              <a:off x="4616400" y="902025"/>
              <a:ext cx="7975" cy="17450"/>
            </a:xfrm>
            <a:custGeom>
              <a:avLst/>
              <a:gdLst/>
              <a:ahLst/>
              <a:cxnLst/>
              <a:rect l="l" t="t" r="r" b="b"/>
              <a:pathLst>
                <a:path w="319" h="698" extrusionOk="0">
                  <a:moveTo>
                    <a:pt x="99" y="1"/>
                  </a:moveTo>
                  <a:cubicBezTo>
                    <a:pt x="20" y="259"/>
                    <a:pt x="0" y="478"/>
                    <a:pt x="40" y="697"/>
                  </a:cubicBezTo>
                  <a:lnTo>
                    <a:pt x="219" y="697"/>
                  </a:lnTo>
                  <a:cubicBezTo>
                    <a:pt x="239" y="677"/>
                    <a:pt x="239" y="617"/>
                    <a:pt x="239" y="578"/>
                  </a:cubicBezTo>
                  <a:cubicBezTo>
                    <a:pt x="279" y="419"/>
                    <a:pt x="318" y="29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5"/>
            <p:cNvSpPr/>
            <p:nvPr/>
          </p:nvSpPr>
          <p:spPr>
            <a:xfrm>
              <a:off x="4621850" y="906500"/>
              <a:ext cx="3525" cy="9975"/>
            </a:xfrm>
            <a:custGeom>
              <a:avLst/>
              <a:gdLst/>
              <a:ahLst/>
              <a:cxnLst/>
              <a:rect l="l" t="t" r="r" b="b"/>
              <a:pathLst>
                <a:path w="141" h="399" extrusionOk="0">
                  <a:moveTo>
                    <a:pt x="1" y="1"/>
                  </a:moveTo>
                  <a:cubicBezTo>
                    <a:pt x="1" y="120"/>
                    <a:pt x="21" y="279"/>
                    <a:pt x="21" y="399"/>
                  </a:cubicBezTo>
                  <a:cubicBezTo>
                    <a:pt x="120" y="299"/>
                    <a:pt x="140" y="14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5"/>
            <p:cNvSpPr/>
            <p:nvPr/>
          </p:nvSpPr>
          <p:spPr>
            <a:xfrm>
              <a:off x="4626325" y="881150"/>
              <a:ext cx="4000" cy="9975"/>
            </a:xfrm>
            <a:custGeom>
              <a:avLst/>
              <a:gdLst/>
              <a:ahLst/>
              <a:cxnLst/>
              <a:rect l="l" t="t" r="r" b="b"/>
              <a:pathLst>
                <a:path w="160" h="399" extrusionOk="0">
                  <a:moveTo>
                    <a:pt x="140" y="0"/>
                  </a:moveTo>
                  <a:lnTo>
                    <a:pt x="140" y="0"/>
                  </a:lnTo>
                  <a:cubicBezTo>
                    <a:pt x="1" y="100"/>
                    <a:pt x="1" y="239"/>
                    <a:pt x="21" y="398"/>
                  </a:cubicBezTo>
                  <a:cubicBezTo>
                    <a:pt x="120" y="259"/>
                    <a:pt x="160" y="14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5"/>
            <p:cNvSpPr/>
            <p:nvPr/>
          </p:nvSpPr>
          <p:spPr>
            <a:xfrm>
              <a:off x="4871500" y="941325"/>
              <a:ext cx="25900" cy="75125"/>
            </a:xfrm>
            <a:custGeom>
              <a:avLst/>
              <a:gdLst/>
              <a:ahLst/>
              <a:cxnLst/>
              <a:rect l="l" t="t" r="r" b="b"/>
              <a:pathLst>
                <a:path w="1036" h="3005" extrusionOk="0">
                  <a:moveTo>
                    <a:pt x="578" y="0"/>
                  </a:moveTo>
                  <a:cubicBezTo>
                    <a:pt x="638" y="537"/>
                    <a:pt x="359" y="1035"/>
                    <a:pt x="200" y="1532"/>
                  </a:cubicBezTo>
                  <a:cubicBezTo>
                    <a:pt x="100" y="1711"/>
                    <a:pt x="200" y="1910"/>
                    <a:pt x="81" y="2089"/>
                  </a:cubicBezTo>
                  <a:cubicBezTo>
                    <a:pt x="61" y="2089"/>
                    <a:pt x="61" y="2109"/>
                    <a:pt x="41" y="2129"/>
                  </a:cubicBezTo>
                  <a:cubicBezTo>
                    <a:pt x="41" y="2169"/>
                    <a:pt x="41" y="2208"/>
                    <a:pt x="81" y="2228"/>
                  </a:cubicBezTo>
                  <a:cubicBezTo>
                    <a:pt x="140" y="2308"/>
                    <a:pt x="140" y="2368"/>
                    <a:pt x="81" y="2427"/>
                  </a:cubicBezTo>
                  <a:cubicBezTo>
                    <a:pt x="41" y="2487"/>
                    <a:pt x="1" y="2566"/>
                    <a:pt x="41" y="2626"/>
                  </a:cubicBezTo>
                  <a:cubicBezTo>
                    <a:pt x="81" y="2785"/>
                    <a:pt x="100" y="2925"/>
                    <a:pt x="279" y="3004"/>
                  </a:cubicBezTo>
                  <a:cubicBezTo>
                    <a:pt x="498" y="2109"/>
                    <a:pt x="737" y="1234"/>
                    <a:pt x="956" y="338"/>
                  </a:cubicBezTo>
                  <a:cubicBezTo>
                    <a:pt x="976" y="338"/>
                    <a:pt x="996" y="338"/>
                    <a:pt x="996" y="259"/>
                  </a:cubicBezTo>
                  <a:cubicBezTo>
                    <a:pt x="1035" y="219"/>
                    <a:pt x="996" y="159"/>
                    <a:pt x="956" y="140"/>
                  </a:cubicBezTo>
                  <a:lnTo>
                    <a:pt x="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5"/>
            <p:cNvSpPr/>
            <p:nvPr/>
          </p:nvSpPr>
          <p:spPr>
            <a:xfrm>
              <a:off x="4750175" y="948775"/>
              <a:ext cx="16425" cy="58200"/>
            </a:xfrm>
            <a:custGeom>
              <a:avLst/>
              <a:gdLst/>
              <a:ahLst/>
              <a:cxnLst/>
              <a:rect l="l" t="t" r="r" b="b"/>
              <a:pathLst>
                <a:path w="657" h="2328" extrusionOk="0">
                  <a:moveTo>
                    <a:pt x="438" y="1"/>
                  </a:moveTo>
                  <a:lnTo>
                    <a:pt x="438" y="1"/>
                  </a:lnTo>
                  <a:cubicBezTo>
                    <a:pt x="378" y="80"/>
                    <a:pt x="338" y="120"/>
                    <a:pt x="279" y="200"/>
                  </a:cubicBezTo>
                  <a:cubicBezTo>
                    <a:pt x="338" y="916"/>
                    <a:pt x="0" y="1592"/>
                    <a:pt x="100" y="2288"/>
                  </a:cubicBezTo>
                  <a:cubicBezTo>
                    <a:pt x="146" y="2316"/>
                    <a:pt x="183" y="2328"/>
                    <a:pt x="215" y="2328"/>
                  </a:cubicBezTo>
                  <a:cubicBezTo>
                    <a:pt x="318" y="2328"/>
                    <a:pt x="352" y="2201"/>
                    <a:pt x="398" y="2109"/>
                  </a:cubicBezTo>
                  <a:cubicBezTo>
                    <a:pt x="517" y="1811"/>
                    <a:pt x="358" y="1493"/>
                    <a:pt x="577" y="1214"/>
                  </a:cubicBezTo>
                  <a:cubicBezTo>
                    <a:pt x="617" y="1214"/>
                    <a:pt x="617" y="1214"/>
                    <a:pt x="637" y="1194"/>
                  </a:cubicBezTo>
                  <a:cubicBezTo>
                    <a:pt x="657" y="1174"/>
                    <a:pt x="657" y="1135"/>
                    <a:pt x="617" y="1095"/>
                  </a:cubicBezTo>
                  <a:cubicBezTo>
                    <a:pt x="617" y="995"/>
                    <a:pt x="577" y="876"/>
                    <a:pt x="577" y="737"/>
                  </a:cubicBezTo>
                  <a:cubicBezTo>
                    <a:pt x="418" y="538"/>
                    <a:pt x="637" y="220"/>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5"/>
            <p:cNvSpPr/>
            <p:nvPr/>
          </p:nvSpPr>
          <p:spPr>
            <a:xfrm>
              <a:off x="4776025" y="979625"/>
              <a:ext cx="10475" cy="53725"/>
            </a:xfrm>
            <a:custGeom>
              <a:avLst/>
              <a:gdLst/>
              <a:ahLst/>
              <a:cxnLst/>
              <a:rect l="l" t="t" r="r" b="b"/>
              <a:pathLst>
                <a:path w="419" h="2149" extrusionOk="0">
                  <a:moveTo>
                    <a:pt x="219" y="0"/>
                  </a:moveTo>
                  <a:lnTo>
                    <a:pt x="219" y="0"/>
                  </a:lnTo>
                  <a:cubicBezTo>
                    <a:pt x="199" y="40"/>
                    <a:pt x="140" y="60"/>
                    <a:pt x="100" y="80"/>
                  </a:cubicBezTo>
                  <a:cubicBezTo>
                    <a:pt x="80" y="80"/>
                    <a:pt x="80" y="100"/>
                    <a:pt x="40" y="139"/>
                  </a:cubicBezTo>
                  <a:cubicBezTo>
                    <a:pt x="40" y="159"/>
                    <a:pt x="40" y="199"/>
                    <a:pt x="100" y="239"/>
                  </a:cubicBezTo>
                  <a:cubicBezTo>
                    <a:pt x="100" y="855"/>
                    <a:pt x="1" y="1492"/>
                    <a:pt x="219" y="2148"/>
                  </a:cubicBezTo>
                  <a:cubicBezTo>
                    <a:pt x="299" y="1671"/>
                    <a:pt x="339" y="1194"/>
                    <a:pt x="418" y="736"/>
                  </a:cubicBezTo>
                  <a:cubicBezTo>
                    <a:pt x="140" y="557"/>
                    <a:pt x="339" y="23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5"/>
            <p:cNvSpPr/>
            <p:nvPr/>
          </p:nvSpPr>
          <p:spPr>
            <a:xfrm>
              <a:off x="4868525" y="1018000"/>
              <a:ext cx="9475" cy="32250"/>
            </a:xfrm>
            <a:custGeom>
              <a:avLst/>
              <a:gdLst/>
              <a:ahLst/>
              <a:cxnLst/>
              <a:rect l="l" t="t" r="r" b="b"/>
              <a:pathLst>
                <a:path w="379" h="1290" extrusionOk="0">
                  <a:moveTo>
                    <a:pt x="142" y="1"/>
                  </a:moveTo>
                  <a:cubicBezTo>
                    <a:pt x="99" y="1"/>
                    <a:pt x="75" y="33"/>
                    <a:pt x="60" y="76"/>
                  </a:cubicBezTo>
                  <a:cubicBezTo>
                    <a:pt x="21" y="415"/>
                    <a:pt x="21" y="733"/>
                    <a:pt x="1" y="1051"/>
                  </a:cubicBezTo>
                  <a:cubicBezTo>
                    <a:pt x="80" y="1131"/>
                    <a:pt x="120" y="1210"/>
                    <a:pt x="200" y="1290"/>
                  </a:cubicBezTo>
                  <a:cubicBezTo>
                    <a:pt x="359" y="1011"/>
                    <a:pt x="379" y="713"/>
                    <a:pt x="359" y="415"/>
                  </a:cubicBezTo>
                  <a:cubicBezTo>
                    <a:pt x="259" y="275"/>
                    <a:pt x="319" y="116"/>
                    <a:pt x="200" y="17"/>
                  </a:cubicBezTo>
                  <a:cubicBezTo>
                    <a:pt x="177" y="6"/>
                    <a:pt x="158" y="1"/>
                    <a:pt x="1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5"/>
            <p:cNvSpPr/>
            <p:nvPr/>
          </p:nvSpPr>
          <p:spPr>
            <a:xfrm>
              <a:off x="4750675" y="1002000"/>
              <a:ext cx="9950" cy="19425"/>
            </a:xfrm>
            <a:custGeom>
              <a:avLst/>
              <a:gdLst/>
              <a:ahLst/>
              <a:cxnLst/>
              <a:rect l="l" t="t" r="r" b="b"/>
              <a:pathLst>
                <a:path w="398" h="777" extrusionOk="0">
                  <a:moveTo>
                    <a:pt x="358" y="0"/>
                  </a:moveTo>
                  <a:lnTo>
                    <a:pt x="358" y="0"/>
                  </a:lnTo>
                  <a:cubicBezTo>
                    <a:pt x="259" y="60"/>
                    <a:pt x="159" y="139"/>
                    <a:pt x="60" y="179"/>
                  </a:cubicBezTo>
                  <a:cubicBezTo>
                    <a:pt x="40" y="378"/>
                    <a:pt x="0" y="577"/>
                    <a:pt x="119" y="776"/>
                  </a:cubicBezTo>
                  <a:cubicBezTo>
                    <a:pt x="358" y="577"/>
                    <a:pt x="398" y="29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5"/>
            <p:cNvSpPr/>
            <p:nvPr/>
          </p:nvSpPr>
          <p:spPr>
            <a:xfrm>
              <a:off x="4867525" y="1002500"/>
              <a:ext cx="9975" cy="18425"/>
            </a:xfrm>
            <a:custGeom>
              <a:avLst/>
              <a:gdLst/>
              <a:ahLst/>
              <a:cxnLst/>
              <a:rect l="l" t="t" r="r" b="b"/>
              <a:pathLst>
                <a:path w="399" h="737" extrusionOk="0">
                  <a:moveTo>
                    <a:pt x="259" y="0"/>
                  </a:moveTo>
                  <a:cubicBezTo>
                    <a:pt x="1" y="179"/>
                    <a:pt x="100" y="478"/>
                    <a:pt x="100" y="736"/>
                  </a:cubicBezTo>
                  <a:lnTo>
                    <a:pt x="240" y="657"/>
                  </a:lnTo>
                  <a:cubicBezTo>
                    <a:pt x="399" y="517"/>
                    <a:pt x="339" y="338"/>
                    <a:pt x="299" y="179"/>
                  </a:cubicBezTo>
                  <a:cubicBezTo>
                    <a:pt x="259" y="139"/>
                    <a:pt x="259" y="6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5"/>
            <p:cNvSpPr/>
            <p:nvPr/>
          </p:nvSpPr>
          <p:spPr>
            <a:xfrm>
              <a:off x="4873000" y="981100"/>
              <a:ext cx="7000" cy="13450"/>
            </a:xfrm>
            <a:custGeom>
              <a:avLst/>
              <a:gdLst/>
              <a:ahLst/>
              <a:cxnLst/>
              <a:rect l="l" t="t" r="r" b="b"/>
              <a:pathLst>
                <a:path w="280" h="538" extrusionOk="0">
                  <a:moveTo>
                    <a:pt x="180" y="1"/>
                  </a:moveTo>
                  <a:lnTo>
                    <a:pt x="180" y="1"/>
                  </a:lnTo>
                  <a:cubicBezTo>
                    <a:pt x="1" y="120"/>
                    <a:pt x="21" y="319"/>
                    <a:pt x="40" y="538"/>
                  </a:cubicBezTo>
                  <a:cubicBezTo>
                    <a:pt x="279" y="399"/>
                    <a:pt x="200" y="20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5"/>
            <p:cNvSpPr/>
            <p:nvPr/>
          </p:nvSpPr>
          <p:spPr>
            <a:xfrm>
              <a:off x="4695450" y="1003000"/>
              <a:ext cx="9000" cy="4000"/>
            </a:xfrm>
            <a:custGeom>
              <a:avLst/>
              <a:gdLst/>
              <a:ahLst/>
              <a:cxnLst/>
              <a:rect l="l" t="t" r="r" b="b"/>
              <a:pathLst>
                <a:path w="360" h="160" extrusionOk="0">
                  <a:moveTo>
                    <a:pt x="1" y="0"/>
                  </a:moveTo>
                  <a:cubicBezTo>
                    <a:pt x="81" y="119"/>
                    <a:pt x="220" y="139"/>
                    <a:pt x="359" y="159"/>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5"/>
            <p:cNvSpPr/>
            <p:nvPr/>
          </p:nvSpPr>
          <p:spPr>
            <a:xfrm>
              <a:off x="4704425" y="1007950"/>
              <a:ext cx="4975" cy="3025"/>
            </a:xfrm>
            <a:custGeom>
              <a:avLst/>
              <a:gdLst/>
              <a:ahLst/>
              <a:cxnLst/>
              <a:rect l="l" t="t" r="r" b="b"/>
              <a:pathLst>
                <a:path w="199" h="121" extrusionOk="0">
                  <a:moveTo>
                    <a:pt x="199" y="120"/>
                  </a:moveTo>
                  <a:cubicBezTo>
                    <a:pt x="119" y="61"/>
                    <a:pt x="80" y="41"/>
                    <a:pt x="0" y="1"/>
                  </a:cubicBezTo>
                  <a:cubicBezTo>
                    <a:pt x="80" y="41"/>
                    <a:pt x="119" y="61"/>
                    <a:pt x="199" y="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5"/>
            <p:cNvSpPr/>
            <p:nvPr/>
          </p:nvSpPr>
          <p:spPr>
            <a:xfrm>
              <a:off x="4870525" y="994025"/>
              <a:ext cx="4500" cy="3525"/>
            </a:xfrm>
            <a:custGeom>
              <a:avLst/>
              <a:gdLst/>
              <a:ahLst/>
              <a:cxnLst/>
              <a:rect l="l" t="t" r="r" b="b"/>
              <a:pathLst>
                <a:path w="180" h="141" extrusionOk="0">
                  <a:moveTo>
                    <a:pt x="179" y="1"/>
                  </a:moveTo>
                  <a:cubicBezTo>
                    <a:pt x="20" y="61"/>
                    <a:pt x="0" y="100"/>
                    <a:pt x="179" y="14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5"/>
            <p:cNvSpPr/>
            <p:nvPr/>
          </p:nvSpPr>
          <p:spPr>
            <a:xfrm>
              <a:off x="4874000" y="998025"/>
              <a:ext cx="3500" cy="5000"/>
            </a:xfrm>
            <a:custGeom>
              <a:avLst/>
              <a:gdLst/>
              <a:ahLst/>
              <a:cxnLst/>
              <a:rect l="l" t="t" r="r" b="b"/>
              <a:pathLst>
                <a:path w="140" h="200" extrusionOk="0">
                  <a:moveTo>
                    <a:pt x="0" y="0"/>
                  </a:moveTo>
                  <a:lnTo>
                    <a:pt x="0" y="199"/>
                  </a:lnTo>
                  <a:cubicBezTo>
                    <a:pt x="140" y="119"/>
                    <a:pt x="14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5"/>
            <p:cNvSpPr/>
            <p:nvPr/>
          </p:nvSpPr>
          <p:spPr>
            <a:xfrm>
              <a:off x="4847650" y="1072125"/>
              <a:ext cx="5000" cy="3500"/>
            </a:xfrm>
            <a:custGeom>
              <a:avLst/>
              <a:gdLst/>
              <a:ahLst/>
              <a:cxnLst/>
              <a:rect l="l" t="t" r="r" b="b"/>
              <a:pathLst>
                <a:path w="200" h="140" extrusionOk="0">
                  <a:moveTo>
                    <a:pt x="0" y="0"/>
                  </a:moveTo>
                  <a:lnTo>
                    <a:pt x="0" y="0"/>
                  </a:lnTo>
                  <a:cubicBezTo>
                    <a:pt x="20" y="119"/>
                    <a:pt x="100" y="139"/>
                    <a:pt x="199" y="139"/>
                  </a:cubicBezTo>
                  <a:cubicBezTo>
                    <a:pt x="119" y="80"/>
                    <a:pt x="4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5"/>
            <p:cNvSpPr/>
            <p:nvPr/>
          </p:nvSpPr>
          <p:spPr>
            <a:xfrm>
              <a:off x="4895375" y="945250"/>
              <a:ext cx="8475" cy="4550"/>
            </a:xfrm>
            <a:custGeom>
              <a:avLst/>
              <a:gdLst/>
              <a:ahLst/>
              <a:cxnLst/>
              <a:rect l="l" t="t" r="r" b="b"/>
              <a:pathLst>
                <a:path w="339" h="182" extrusionOk="0">
                  <a:moveTo>
                    <a:pt x="137" y="0"/>
                  </a:moveTo>
                  <a:cubicBezTo>
                    <a:pt x="94" y="0"/>
                    <a:pt x="47" y="9"/>
                    <a:pt x="1" y="22"/>
                  </a:cubicBezTo>
                  <a:lnTo>
                    <a:pt x="1" y="181"/>
                  </a:lnTo>
                  <a:cubicBezTo>
                    <a:pt x="120" y="181"/>
                    <a:pt x="240" y="162"/>
                    <a:pt x="339" y="142"/>
                  </a:cubicBezTo>
                  <a:cubicBezTo>
                    <a:pt x="299" y="36"/>
                    <a:pt x="224"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5"/>
            <p:cNvSpPr/>
            <p:nvPr/>
          </p:nvSpPr>
          <p:spPr>
            <a:xfrm>
              <a:off x="4872500" y="1006975"/>
              <a:ext cx="6500" cy="21400"/>
            </a:xfrm>
            <a:custGeom>
              <a:avLst/>
              <a:gdLst/>
              <a:ahLst/>
              <a:cxnLst/>
              <a:rect l="l" t="t" r="r" b="b"/>
              <a:pathLst>
                <a:path w="260" h="856" extrusionOk="0">
                  <a:moveTo>
                    <a:pt x="100" y="0"/>
                  </a:moveTo>
                  <a:cubicBezTo>
                    <a:pt x="1" y="159"/>
                    <a:pt x="21" y="299"/>
                    <a:pt x="41" y="478"/>
                  </a:cubicBezTo>
                  <a:cubicBezTo>
                    <a:pt x="60" y="597"/>
                    <a:pt x="60" y="756"/>
                    <a:pt x="220" y="856"/>
                  </a:cubicBezTo>
                  <a:cubicBezTo>
                    <a:pt x="239" y="696"/>
                    <a:pt x="239" y="517"/>
                    <a:pt x="259" y="378"/>
                  </a:cubicBezTo>
                  <a:cubicBezTo>
                    <a:pt x="239" y="259"/>
                    <a:pt x="220" y="10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5"/>
            <p:cNvSpPr/>
            <p:nvPr/>
          </p:nvSpPr>
          <p:spPr>
            <a:xfrm>
              <a:off x="4887425" y="1045750"/>
              <a:ext cx="5000" cy="12475"/>
            </a:xfrm>
            <a:custGeom>
              <a:avLst/>
              <a:gdLst/>
              <a:ahLst/>
              <a:cxnLst/>
              <a:rect l="l" t="t" r="r" b="b"/>
              <a:pathLst>
                <a:path w="200" h="499" extrusionOk="0">
                  <a:moveTo>
                    <a:pt x="20" y="1"/>
                  </a:moveTo>
                  <a:cubicBezTo>
                    <a:pt x="1" y="180"/>
                    <a:pt x="1" y="339"/>
                    <a:pt x="20" y="498"/>
                  </a:cubicBezTo>
                  <a:cubicBezTo>
                    <a:pt x="199" y="379"/>
                    <a:pt x="160" y="18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5"/>
            <p:cNvSpPr/>
            <p:nvPr/>
          </p:nvSpPr>
          <p:spPr>
            <a:xfrm>
              <a:off x="4887425" y="1063650"/>
              <a:ext cx="4000" cy="8000"/>
            </a:xfrm>
            <a:custGeom>
              <a:avLst/>
              <a:gdLst/>
              <a:ahLst/>
              <a:cxnLst/>
              <a:rect l="l" t="t" r="r" b="b"/>
              <a:pathLst>
                <a:path w="160" h="320" extrusionOk="0">
                  <a:moveTo>
                    <a:pt x="1" y="1"/>
                  </a:moveTo>
                  <a:lnTo>
                    <a:pt x="1" y="319"/>
                  </a:lnTo>
                  <a:cubicBezTo>
                    <a:pt x="160" y="220"/>
                    <a:pt x="160"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5"/>
            <p:cNvSpPr/>
            <p:nvPr/>
          </p:nvSpPr>
          <p:spPr>
            <a:xfrm>
              <a:off x="4665125" y="984575"/>
              <a:ext cx="8975" cy="4525"/>
            </a:xfrm>
            <a:custGeom>
              <a:avLst/>
              <a:gdLst/>
              <a:ahLst/>
              <a:cxnLst/>
              <a:rect l="l" t="t" r="r" b="b"/>
              <a:pathLst>
                <a:path w="359" h="181" extrusionOk="0">
                  <a:moveTo>
                    <a:pt x="1" y="1"/>
                  </a:moveTo>
                  <a:cubicBezTo>
                    <a:pt x="80" y="140"/>
                    <a:pt x="199" y="180"/>
                    <a:pt x="359" y="180"/>
                  </a:cubicBez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5"/>
            <p:cNvSpPr/>
            <p:nvPr/>
          </p:nvSpPr>
          <p:spPr>
            <a:xfrm>
              <a:off x="4674075" y="989075"/>
              <a:ext cx="8475" cy="4975"/>
            </a:xfrm>
            <a:custGeom>
              <a:avLst/>
              <a:gdLst/>
              <a:ahLst/>
              <a:cxnLst/>
              <a:rect l="l" t="t" r="r" b="b"/>
              <a:pathLst>
                <a:path w="339" h="199" extrusionOk="0">
                  <a:moveTo>
                    <a:pt x="1" y="0"/>
                  </a:moveTo>
                  <a:lnTo>
                    <a:pt x="1" y="159"/>
                  </a:lnTo>
                  <a:cubicBezTo>
                    <a:pt x="120" y="179"/>
                    <a:pt x="219" y="179"/>
                    <a:pt x="339" y="199"/>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5"/>
            <p:cNvSpPr/>
            <p:nvPr/>
          </p:nvSpPr>
          <p:spPr>
            <a:xfrm>
              <a:off x="4690000" y="998500"/>
              <a:ext cx="5475" cy="3525"/>
            </a:xfrm>
            <a:custGeom>
              <a:avLst/>
              <a:gdLst/>
              <a:ahLst/>
              <a:cxnLst/>
              <a:rect l="l" t="t" r="r" b="b"/>
              <a:pathLst>
                <a:path w="219" h="141" extrusionOk="0">
                  <a:moveTo>
                    <a:pt x="0" y="1"/>
                  </a:moveTo>
                  <a:lnTo>
                    <a:pt x="219" y="140"/>
                  </a:ln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5"/>
            <p:cNvSpPr/>
            <p:nvPr/>
          </p:nvSpPr>
          <p:spPr>
            <a:xfrm>
              <a:off x="5024675" y="1102950"/>
              <a:ext cx="11975" cy="59700"/>
            </a:xfrm>
            <a:custGeom>
              <a:avLst/>
              <a:gdLst/>
              <a:ahLst/>
              <a:cxnLst/>
              <a:rect l="l" t="t" r="r" b="b"/>
              <a:pathLst>
                <a:path w="479" h="2388" extrusionOk="0">
                  <a:moveTo>
                    <a:pt x="100" y="0"/>
                  </a:moveTo>
                  <a:cubicBezTo>
                    <a:pt x="1" y="796"/>
                    <a:pt x="1" y="1592"/>
                    <a:pt x="80" y="2388"/>
                  </a:cubicBezTo>
                  <a:cubicBezTo>
                    <a:pt x="478" y="1990"/>
                    <a:pt x="120" y="1492"/>
                    <a:pt x="279" y="1035"/>
                  </a:cubicBezTo>
                  <a:cubicBezTo>
                    <a:pt x="180" y="717"/>
                    <a:pt x="339" y="319"/>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5"/>
            <p:cNvSpPr/>
            <p:nvPr/>
          </p:nvSpPr>
          <p:spPr>
            <a:xfrm>
              <a:off x="5228100" y="1184000"/>
              <a:ext cx="10450" cy="14450"/>
            </a:xfrm>
            <a:custGeom>
              <a:avLst/>
              <a:gdLst/>
              <a:ahLst/>
              <a:cxnLst/>
              <a:rect l="l" t="t" r="r" b="b"/>
              <a:pathLst>
                <a:path w="418" h="578" extrusionOk="0">
                  <a:moveTo>
                    <a:pt x="119" y="1"/>
                  </a:moveTo>
                  <a:cubicBezTo>
                    <a:pt x="119" y="81"/>
                    <a:pt x="99" y="180"/>
                    <a:pt x="60" y="260"/>
                  </a:cubicBezTo>
                  <a:cubicBezTo>
                    <a:pt x="99" y="379"/>
                    <a:pt x="0" y="578"/>
                    <a:pt x="199" y="578"/>
                  </a:cubicBezTo>
                  <a:cubicBezTo>
                    <a:pt x="358" y="578"/>
                    <a:pt x="398" y="399"/>
                    <a:pt x="418" y="279"/>
                  </a:cubicBezTo>
                  <a:lnTo>
                    <a:pt x="418" y="41"/>
                  </a:lnTo>
                  <a:cubicBezTo>
                    <a:pt x="318" y="1"/>
                    <a:pt x="219" y="1"/>
                    <a:pt x="1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5"/>
            <p:cNvSpPr/>
            <p:nvPr/>
          </p:nvSpPr>
          <p:spPr>
            <a:xfrm>
              <a:off x="5238525" y="1176050"/>
              <a:ext cx="3525" cy="8975"/>
            </a:xfrm>
            <a:custGeom>
              <a:avLst/>
              <a:gdLst/>
              <a:ahLst/>
              <a:cxnLst/>
              <a:rect l="l" t="t" r="r" b="b"/>
              <a:pathLst>
                <a:path w="141" h="359" extrusionOk="0">
                  <a:moveTo>
                    <a:pt x="140" y="1"/>
                  </a:moveTo>
                  <a:cubicBezTo>
                    <a:pt x="21" y="80"/>
                    <a:pt x="1" y="200"/>
                    <a:pt x="1" y="359"/>
                  </a:cubicBezTo>
                  <a:cubicBezTo>
                    <a:pt x="41" y="359"/>
                    <a:pt x="100" y="339"/>
                    <a:pt x="140" y="339"/>
                  </a:cubicBezTo>
                  <a:lnTo>
                    <a:pt x="1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5"/>
            <p:cNvSpPr/>
            <p:nvPr/>
          </p:nvSpPr>
          <p:spPr>
            <a:xfrm>
              <a:off x="5243000" y="1163125"/>
              <a:ext cx="4000" cy="9475"/>
            </a:xfrm>
            <a:custGeom>
              <a:avLst/>
              <a:gdLst/>
              <a:ahLst/>
              <a:cxnLst/>
              <a:rect l="l" t="t" r="r" b="b"/>
              <a:pathLst>
                <a:path w="160" h="379" extrusionOk="0">
                  <a:moveTo>
                    <a:pt x="140" y="0"/>
                  </a:moveTo>
                  <a:lnTo>
                    <a:pt x="140" y="0"/>
                  </a:lnTo>
                  <a:cubicBezTo>
                    <a:pt x="21" y="100"/>
                    <a:pt x="1" y="219"/>
                    <a:pt x="21" y="378"/>
                  </a:cubicBezTo>
                  <a:cubicBezTo>
                    <a:pt x="160" y="279"/>
                    <a:pt x="160" y="16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5"/>
            <p:cNvSpPr/>
            <p:nvPr/>
          </p:nvSpPr>
          <p:spPr>
            <a:xfrm>
              <a:off x="5247975" y="1202425"/>
              <a:ext cx="1025" cy="4000"/>
            </a:xfrm>
            <a:custGeom>
              <a:avLst/>
              <a:gdLst/>
              <a:ahLst/>
              <a:cxnLst/>
              <a:rect l="l" t="t" r="r" b="b"/>
              <a:pathLst>
                <a:path w="41" h="160" extrusionOk="0">
                  <a:moveTo>
                    <a:pt x="1" y="0"/>
                  </a:moveTo>
                  <a:lnTo>
                    <a:pt x="1" y="159"/>
                  </a:lnTo>
                  <a:lnTo>
                    <a:pt x="41" y="119"/>
                  </a:lnTo>
                  <a:cubicBezTo>
                    <a:pt x="41" y="8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5"/>
            <p:cNvSpPr/>
            <p:nvPr/>
          </p:nvSpPr>
          <p:spPr>
            <a:xfrm>
              <a:off x="5121650" y="1341500"/>
              <a:ext cx="8000" cy="5150"/>
            </a:xfrm>
            <a:custGeom>
              <a:avLst/>
              <a:gdLst/>
              <a:ahLst/>
              <a:cxnLst/>
              <a:rect l="l" t="t" r="r" b="b"/>
              <a:pathLst>
                <a:path w="320" h="206" extrusionOk="0">
                  <a:moveTo>
                    <a:pt x="75" y="0"/>
                  </a:moveTo>
                  <a:cubicBezTo>
                    <a:pt x="50" y="0"/>
                    <a:pt x="26" y="3"/>
                    <a:pt x="1" y="7"/>
                  </a:cubicBezTo>
                  <a:cubicBezTo>
                    <a:pt x="81" y="87"/>
                    <a:pt x="120" y="126"/>
                    <a:pt x="160" y="206"/>
                  </a:cubicBezTo>
                  <a:cubicBezTo>
                    <a:pt x="220" y="186"/>
                    <a:pt x="260" y="146"/>
                    <a:pt x="319" y="146"/>
                  </a:cubicBezTo>
                  <a:cubicBezTo>
                    <a:pt x="256" y="36"/>
                    <a:pt x="168" y="0"/>
                    <a:pt x="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5"/>
            <p:cNvSpPr/>
            <p:nvPr/>
          </p:nvSpPr>
          <p:spPr>
            <a:xfrm>
              <a:off x="5389725" y="1409350"/>
              <a:ext cx="33825" cy="42675"/>
            </a:xfrm>
            <a:custGeom>
              <a:avLst/>
              <a:gdLst/>
              <a:ahLst/>
              <a:cxnLst/>
              <a:rect l="l" t="t" r="r" b="b"/>
              <a:pathLst>
                <a:path w="1353" h="1707" extrusionOk="0">
                  <a:moveTo>
                    <a:pt x="1191" y="0"/>
                  </a:moveTo>
                  <a:cubicBezTo>
                    <a:pt x="1168" y="0"/>
                    <a:pt x="1143" y="6"/>
                    <a:pt x="1114" y="18"/>
                  </a:cubicBezTo>
                  <a:cubicBezTo>
                    <a:pt x="856" y="197"/>
                    <a:pt x="637" y="376"/>
                    <a:pt x="398" y="555"/>
                  </a:cubicBezTo>
                  <a:cubicBezTo>
                    <a:pt x="318" y="675"/>
                    <a:pt x="219" y="715"/>
                    <a:pt x="100" y="774"/>
                  </a:cubicBezTo>
                  <a:cubicBezTo>
                    <a:pt x="40" y="993"/>
                    <a:pt x="20" y="1192"/>
                    <a:pt x="0" y="1411"/>
                  </a:cubicBezTo>
                  <a:cubicBezTo>
                    <a:pt x="28" y="1521"/>
                    <a:pt x="27" y="1706"/>
                    <a:pt x="128" y="1706"/>
                  </a:cubicBezTo>
                  <a:cubicBezTo>
                    <a:pt x="173" y="1706"/>
                    <a:pt x="240" y="1669"/>
                    <a:pt x="338" y="1570"/>
                  </a:cubicBezTo>
                  <a:cubicBezTo>
                    <a:pt x="438" y="1470"/>
                    <a:pt x="517" y="1371"/>
                    <a:pt x="617" y="1272"/>
                  </a:cubicBezTo>
                  <a:cubicBezTo>
                    <a:pt x="657" y="1092"/>
                    <a:pt x="756" y="993"/>
                    <a:pt x="895" y="894"/>
                  </a:cubicBezTo>
                  <a:cubicBezTo>
                    <a:pt x="1035" y="814"/>
                    <a:pt x="1094" y="695"/>
                    <a:pt x="1114" y="555"/>
                  </a:cubicBezTo>
                  <a:cubicBezTo>
                    <a:pt x="1154" y="476"/>
                    <a:pt x="1214" y="416"/>
                    <a:pt x="1253" y="376"/>
                  </a:cubicBezTo>
                  <a:cubicBezTo>
                    <a:pt x="1313" y="317"/>
                    <a:pt x="1353" y="257"/>
                    <a:pt x="1353" y="177"/>
                  </a:cubicBezTo>
                  <a:cubicBezTo>
                    <a:pt x="1321" y="83"/>
                    <a:pt x="1277" y="0"/>
                    <a:pt x="1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5"/>
            <p:cNvSpPr/>
            <p:nvPr/>
          </p:nvSpPr>
          <p:spPr>
            <a:xfrm>
              <a:off x="5417075" y="1374475"/>
              <a:ext cx="31350" cy="41600"/>
            </a:xfrm>
            <a:custGeom>
              <a:avLst/>
              <a:gdLst/>
              <a:ahLst/>
              <a:cxnLst/>
              <a:rect l="l" t="t" r="r" b="b"/>
              <a:pathLst>
                <a:path w="1254" h="1664" extrusionOk="0">
                  <a:moveTo>
                    <a:pt x="1174" y="1"/>
                  </a:moveTo>
                  <a:cubicBezTo>
                    <a:pt x="716" y="419"/>
                    <a:pt x="358" y="956"/>
                    <a:pt x="0" y="1453"/>
                  </a:cubicBezTo>
                  <a:cubicBezTo>
                    <a:pt x="40" y="1513"/>
                    <a:pt x="120" y="1572"/>
                    <a:pt x="159" y="1652"/>
                  </a:cubicBezTo>
                  <a:cubicBezTo>
                    <a:pt x="189" y="1659"/>
                    <a:pt x="215" y="1664"/>
                    <a:pt x="236" y="1664"/>
                  </a:cubicBezTo>
                  <a:cubicBezTo>
                    <a:pt x="272" y="1664"/>
                    <a:pt x="291" y="1650"/>
                    <a:pt x="279" y="1612"/>
                  </a:cubicBezTo>
                  <a:cubicBezTo>
                    <a:pt x="358" y="1572"/>
                    <a:pt x="418" y="1513"/>
                    <a:pt x="478" y="1493"/>
                  </a:cubicBezTo>
                  <a:cubicBezTo>
                    <a:pt x="537" y="1433"/>
                    <a:pt x="557" y="1373"/>
                    <a:pt x="577" y="1294"/>
                  </a:cubicBezTo>
                  <a:cubicBezTo>
                    <a:pt x="716" y="1115"/>
                    <a:pt x="876" y="936"/>
                    <a:pt x="1015" y="737"/>
                  </a:cubicBezTo>
                  <a:cubicBezTo>
                    <a:pt x="1055" y="697"/>
                    <a:pt x="1114" y="618"/>
                    <a:pt x="1174" y="578"/>
                  </a:cubicBezTo>
                  <a:cubicBezTo>
                    <a:pt x="1214" y="578"/>
                    <a:pt x="1214" y="538"/>
                    <a:pt x="1234" y="518"/>
                  </a:cubicBezTo>
                  <a:cubicBezTo>
                    <a:pt x="1253" y="478"/>
                    <a:pt x="1234" y="439"/>
                    <a:pt x="1214" y="399"/>
                  </a:cubicBezTo>
                  <a:lnTo>
                    <a:pt x="1214" y="220"/>
                  </a:lnTo>
                  <a:cubicBezTo>
                    <a:pt x="1214" y="140"/>
                    <a:pt x="1174" y="80"/>
                    <a:pt x="1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5"/>
            <p:cNvSpPr/>
            <p:nvPr/>
          </p:nvSpPr>
          <p:spPr>
            <a:xfrm>
              <a:off x="5526475" y="1259600"/>
              <a:ext cx="3500" cy="3500"/>
            </a:xfrm>
            <a:custGeom>
              <a:avLst/>
              <a:gdLst/>
              <a:ahLst/>
              <a:cxnLst/>
              <a:rect l="l" t="t" r="r" b="b"/>
              <a:pathLst>
                <a:path w="140" h="140" extrusionOk="0">
                  <a:moveTo>
                    <a:pt x="21" y="1"/>
                  </a:moveTo>
                  <a:cubicBezTo>
                    <a:pt x="1" y="40"/>
                    <a:pt x="1" y="100"/>
                    <a:pt x="1" y="140"/>
                  </a:cubicBezTo>
                  <a:lnTo>
                    <a:pt x="1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5"/>
            <p:cNvSpPr/>
            <p:nvPr/>
          </p:nvSpPr>
          <p:spPr>
            <a:xfrm>
              <a:off x="5522000" y="1264075"/>
              <a:ext cx="3500" cy="3500"/>
            </a:xfrm>
            <a:custGeom>
              <a:avLst/>
              <a:gdLst/>
              <a:ahLst/>
              <a:cxnLst/>
              <a:rect l="l" t="t" r="r" b="b"/>
              <a:pathLst>
                <a:path w="140" h="140" extrusionOk="0">
                  <a:moveTo>
                    <a:pt x="140" y="1"/>
                  </a:moveTo>
                  <a:cubicBezTo>
                    <a:pt x="40" y="1"/>
                    <a:pt x="1" y="40"/>
                    <a:pt x="1" y="140"/>
                  </a:cubicBezTo>
                  <a:lnTo>
                    <a:pt x="1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5"/>
            <p:cNvSpPr/>
            <p:nvPr/>
          </p:nvSpPr>
          <p:spPr>
            <a:xfrm>
              <a:off x="5534925" y="1250650"/>
              <a:ext cx="4000" cy="4000"/>
            </a:xfrm>
            <a:custGeom>
              <a:avLst/>
              <a:gdLst/>
              <a:ahLst/>
              <a:cxnLst/>
              <a:rect l="l" t="t" r="r" b="b"/>
              <a:pathLst>
                <a:path w="160" h="160" extrusionOk="0">
                  <a:moveTo>
                    <a:pt x="1" y="1"/>
                  </a:moveTo>
                  <a:lnTo>
                    <a:pt x="1" y="160"/>
                  </a:lnTo>
                  <a:lnTo>
                    <a:pt x="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5"/>
            <p:cNvSpPr/>
            <p:nvPr/>
          </p:nvSpPr>
          <p:spPr>
            <a:xfrm>
              <a:off x="5530450" y="1255125"/>
              <a:ext cx="4000" cy="4000"/>
            </a:xfrm>
            <a:custGeom>
              <a:avLst/>
              <a:gdLst/>
              <a:ahLst/>
              <a:cxnLst/>
              <a:rect l="l" t="t" r="r" b="b"/>
              <a:pathLst>
                <a:path w="160" h="160" extrusionOk="0">
                  <a:moveTo>
                    <a:pt x="160" y="1"/>
                  </a:moveTo>
                  <a:cubicBezTo>
                    <a:pt x="60" y="1"/>
                    <a:pt x="1" y="60"/>
                    <a:pt x="1" y="16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5"/>
            <p:cNvSpPr/>
            <p:nvPr/>
          </p:nvSpPr>
          <p:spPr>
            <a:xfrm>
              <a:off x="5248475" y="1183525"/>
              <a:ext cx="20425" cy="7475"/>
            </a:xfrm>
            <a:custGeom>
              <a:avLst/>
              <a:gdLst/>
              <a:ahLst/>
              <a:cxnLst/>
              <a:rect l="l" t="t" r="r" b="b"/>
              <a:pathLst>
                <a:path w="817" h="299" extrusionOk="0">
                  <a:moveTo>
                    <a:pt x="299" y="20"/>
                  </a:moveTo>
                  <a:cubicBezTo>
                    <a:pt x="200" y="159"/>
                    <a:pt x="1" y="279"/>
                    <a:pt x="339" y="298"/>
                  </a:cubicBezTo>
                  <a:cubicBezTo>
                    <a:pt x="498" y="298"/>
                    <a:pt x="677" y="219"/>
                    <a:pt x="816" y="199"/>
                  </a:cubicBezTo>
                  <a:cubicBezTo>
                    <a:pt x="697" y="0"/>
                    <a:pt x="478" y="60"/>
                    <a:pt x="299"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5"/>
            <p:cNvSpPr/>
            <p:nvPr/>
          </p:nvSpPr>
          <p:spPr>
            <a:xfrm>
              <a:off x="5290750" y="1176050"/>
              <a:ext cx="4500" cy="4500"/>
            </a:xfrm>
            <a:custGeom>
              <a:avLst/>
              <a:gdLst/>
              <a:ahLst/>
              <a:cxnLst/>
              <a:rect l="l" t="t" r="r" b="b"/>
              <a:pathLst>
                <a:path w="180" h="180" extrusionOk="0">
                  <a:moveTo>
                    <a:pt x="180" y="1"/>
                  </a:moveTo>
                  <a:cubicBezTo>
                    <a:pt x="120" y="60"/>
                    <a:pt x="40" y="100"/>
                    <a:pt x="1" y="180"/>
                  </a:cubicBezTo>
                  <a:cubicBezTo>
                    <a:pt x="40" y="140"/>
                    <a:pt x="120" y="8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5"/>
            <p:cNvSpPr/>
            <p:nvPr/>
          </p:nvSpPr>
          <p:spPr>
            <a:xfrm>
              <a:off x="5410600" y="1423725"/>
              <a:ext cx="10475" cy="8475"/>
            </a:xfrm>
            <a:custGeom>
              <a:avLst/>
              <a:gdLst/>
              <a:ahLst/>
              <a:cxnLst/>
              <a:rect l="l" t="t" r="r" b="b"/>
              <a:pathLst>
                <a:path w="419" h="339" extrusionOk="0">
                  <a:moveTo>
                    <a:pt x="219" y="0"/>
                  </a:moveTo>
                  <a:cubicBezTo>
                    <a:pt x="100" y="80"/>
                    <a:pt x="60" y="219"/>
                    <a:pt x="1" y="338"/>
                  </a:cubicBezTo>
                  <a:cubicBezTo>
                    <a:pt x="180" y="299"/>
                    <a:pt x="418" y="27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5"/>
            <p:cNvSpPr/>
            <p:nvPr/>
          </p:nvSpPr>
          <p:spPr>
            <a:xfrm>
              <a:off x="5390700" y="1466975"/>
              <a:ext cx="2025" cy="2025"/>
            </a:xfrm>
            <a:custGeom>
              <a:avLst/>
              <a:gdLst/>
              <a:ahLst/>
              <a:cxnLst/>
              <a:rect l="l" t="t" r="r" b="b"/>
              <a:pathLst>
                <a:path w="81" h="81" extrusionOk="0">
                  <a:moveTo>
                    <a:pt x="1" y="1"/>
                  </a:moveTo>
                  <a:cubicBezTo>
                    <a:pt x="1" y="41"/>
                    <a:pt x="21" y="61"/>
                    <a:pt x="21" y="81"/>
                  </a:cubicBezTo>
                  <a:lnTo>
                    <a:pt x="81" y="8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5"/>
            <p:cNvSpPr/>
            <p:nvPr/>
          </p:nvSpPr>
          <p:spPr>
            <a:xfrm>
              <a:off x="5420550" y="1414775"/>
              <a:ext cx="5000" cy="4500"/>
            </a:xfrm>
            <a:custGeom>
              <a:avLst/>
              <a:gdLst/>
              <a:ahLst/>
              <a:cxnLst/>
              <a:rect l="l" t="t" r="r" b="b"/>
              <a:pathLst>
                <a:path w="200" h="180" extrusionOk="0">
                  <a:moveTo>
                    <a:pt x="199" y="0"/>
                  </a:moveTo>
                  <a:cubicBezTo>
                    <a:pt x="120" y="0"/>
                    <a:pt x="80" y="0"/>
                    <a:pt x="20" y="40"/>
                  </a:cubicBezTo>
                  <a:cubicBezTo>
                    <a:pt x="1" y="80"/>
                    <a:pt x="1" y="139"/>
                    <a:pt x="1" y="179"/>
                  </a:cubicBezTo>
                  <a:cubicBezTo>
                    <a:pt x="80" y="13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5"/>
            <p:cNvSpPr/>
            <p:nvPr/>
          </p:nvSpPr>
          <p:spPr>
            <a:xfrm>
              <a:off x="5428500" y="1409300"/>
              <a:ext cx="5000" cy="5500"/>
            </a:xfrm>
            <a:custGeom>
              <a:avLst/>
              <a:gdLst/>
              <a:ahLst/>
              <a:cxnLst/>
              <a:rect l="l" t="t" r="r" b="b"/>
              <a:pathLst>
                <a:path w="200" h="220" extrusionOk="0">
                  <a:moveTo>
                    <a:pt x="130" y="0"/>
                  </a:moveTo>
                  <a:cubicBezTo>
                    <a:pt x="105" y="0"/>
                    <a:pt x="80" y="20"/>
                    <a:pt x="60" y="60"/>
                  </a:cubicBezTo>
                  <a:cubicBezTo>
                    <a:pt x="41" y="60"/>
                    <a:pt x="41" y="60"/>
                    <a:pt x="1" y="100"/>
                  </a:cubicBezTo>
                  <a:cubicBezTo>
                    <a:pt x="1" y="140"/>
                    <a:pt x="1" y="179"/>
                    <a:pt x="60" y="219"/>
                  </a:cubicBezTo>
                  <a:cubicBezTo>
                    <a:pt x="100" y="179"/>
                    <a:pt x="160" y="100"/>
                    <a:pt x="200" y="60"/>
                  </a:cubicBezTo>
                  <a:cubicBezTo>
                    <a:pt x="180" y="20"/>
                    <a:pt x="155" y="0"/>
                    <a:pt x="1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5"/>
            <p:cNvSpPr/>
            <p:nvPr/>
          </p:nvSpPr>
          <p:spPr>
            <a:xfrm>
              <a:off x="5403650" y="1441125"/>
              <a:ext cx="2000" cy="2050"/>
            </a:xfrm>
            <a:custGeom>
              <a:avLst/>
              <a:gdLst/>
              <a:ahLst/>
              <a:cxnLst/>
              <a:rect l="l" t="t" r="r" b="b"/>
              <a:pathLst>
                <a:path w="80" h="82" extrusionOk="0">
                  <a:moveTo>
                    <a:pt x="0" y="1"/>
                  </a:moveTo>
                  <a:lnTo>
                    <a:pt x="0" y="1"/>
                  </a:lnTo>
                  <a:cubicBezTo>
                    <a:pt x="23" y="57"/>
                    <a:pt x="45" y="81"/>
                    <a:pt x="60" y="81"/>
                  </a:cubicBezTo>
                  <a:cubicBezTo>
                    <a:pt x="72" y="81"/>
                    <a:pt x="80" y="66"/>
                    <a:pt x="80" y="4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5"/>
            <p:cNvSpPr/>
            <p:nvPr/>
          </p:nvSpPr>
          <p:spPr>
            <a:xfrm>
              <a:off x="5425025" y="1410800"/>
              <a:ext cx="5500" cy="4000"/>
            </a:xfrm>
            <a:custGeom>
              <a:avLst/>
              <a:gdLst/>
              <a:ahLst/>
              <a:cxnLst/>
              <a:rect l="l" t="t" r="r" b="b"/>
              <a:pathLst>
                <a:path w="220" h="160" extrusionOk="0">
                  <a:moveTo>
                    <a:pt x="199" y="0"/>
                  </a:moveTo>
                  <a:cubicBezTo>
                    <a:pt x="80" y="0"/>
                    <a:pt x="20" y="60"/>
                    <a:pt x="1" y="159"/>
                  </a:cubicBezTo>
                  <a:lnTo>
                    <a:pt x="199" y="159"/>
                  </a:lnTo>
                  <a:cubicBezTo>
                    <a:pt x="219" y="119"/>
                    <a:pt x="219" y="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5"/>
            <p:cNvSpPr/>
            <p:nvPr/>
          </p:nvSpPr>
          <p:spPr>
            <a:xfrm>
              <a:off x="5412100" y="1436650"/>
              <a:ext cx="28375" cy="35475"/>
            </a:xfrm>
            <a:custGeom>
              <a:avLst/>
              <a:gdLst/>
              <a:ahLst/>
              <a:cxnLst/>
              <a:rect l="l" t="t" r="r" b="b"/>
              <a:pathLst>
                <a:path w="1135" h="1419" extrusionOk="0">
                  <a:moveTo>
                    <a:pt x="856" y="0"/>
                  </a:moveTo>
                  <a:cubicBezTo>
                    <a:pt x="597" y="458"/>
                    <a:pt x="60" y="776"/>
                    <a:pt x="0" y="1373"/>
                  </a:cubicBezTo>
                  <a:lnTo>
                    <a:pt x="0" y="1393"/>
                  </a:lnTo>
                  <a:cubicBezTo>
                    <a:pt x="47" y="1410"/>
                    <a:pt x="87" y="1418"/>
                    <a:pt x="122" y="1418"/>
                  </a:cubicBezTo>
                  <a:cubicBezTo>
                    <a:pt x="328" y="1418"/>
                    <a:pt x="365" y="1157"/>
                    <a:pt x="518" y="1055"/>
                  </a:cubicBezTo>
                  <a:cubicBezTo>
                    <a:pt x="657" y="796"/>
                    <a:pt x="856" y="597"/>
                    <a:pt x="1035" y="359"/>
                  </a:cubicBezTo>
                  <a:cubicBezTo>
                    <a:pt x="1134" y="259"/>
                    <a:pt x="1134" y="120"/>
                    <a:pt x="1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5"/>
            <p:cNvSpPr/>
            <p:nvPr/>
          </p:nvSpPr>
          <p:spPr>
            <a:xfrm>
              <a:off x="5467800" y="1431675"/>
              <a:ext cx="18925" cy="23900"/>
            </a:xfrm>
            <a:custGeom>
              <a:avLst/>
              <a:gdLst/>
              <a:ahLst/>
              <a:cxnLst/>
              <a:rect l="l" t="t" r="r" b="b"/>
              <a:pathLst>
                <a:path w="757" h="956" extrusionOk="0">
                  <a:moveTo>
                    <a:pt x="557" y="1"/>
                  </a:moveTo>
                  <a:cubicBezTo>
                    <a:pt x="378" y="219"/>
                    <a:pt x="199" y="478"/>
                    <a:pt x="0" y="697"/>
                  </a:cubicBezTo>
                  <a:lnTo>
                    <a:pt x="80" y="756"/>
                  </a:lnTo>
                  <a:lnTo>
                    <a:pt x="199" y="876"/>
                  </a:lnTo>
                  <a:lnTo>
                    <a:pt x="259" y="955"/>
                  </a:lnTo>
                  <a:cubicBezTo>
                    <a:pt x="418" y="697"/>
                    <a:pt x="577" y="458"/>
                    <a:pt x="756" y="199"/>
                  </a:cubicBezTo>
                  <a:lnTo>
                    <a:pt x="5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5"/>
            <p:cNvSpPr/>
            <p:nvPr/>
          </p:nvSpPr>
          <p:spPr>
            <a:xfrm>
              <a:off x="5425525" y="1445600"/>
              <a:ext cx="12950" cy="17425"/>
            </a:xfrm>
            <a:custGeom>
              <a:avLst/>
              <a:gdLst/>
              <a:ahLst/>
              <a:cxnLst/>
              <a:rect l="l" t="t" r="r" b="b"/>
              <a:pathLst>
                <a:path w="518" h="697" extrusionOk="0">
                  <a:moveTo>
                    <a:pt x="518" y="1"/>
                  </a:moveTo>
                  <a:lnTo>
                    <a:pt x="518" y="1"/>
                  </a:lnTo>
                  <a:cubicBezTo>
                    <a:pt x="219" y="140"/>
                    <a:pt x="0" y="339"/>
                    <a:pt x="0" y="697"/>
                  </a:cubicBezTo>
                  <a:cubicBezTo>
                    <a:pt x="259" y="518"/>
                    <a:pt x="478" y="319"/>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5"/>
            <p:cNvSpPr/>
            <p:nvPr/>
          </p:nvSpPr>
          <p:spPr>
            <a:xfrm>
              <a:off x="5412100" y="1463000"/>
              <a:ext cx="12950" cy="14325"/>
            </a:xfrm>
            <a:custGeom>
              <a:avLst/>
              <a:gdLst/>
              <a:ahLst/>
              <a:cxnLst/>
              <a:rect l="l" t="t" r="r" b="b"/>
              <a:pathLst>
                <a:path w="518" h="573" extrusionOk="0">
                  <a:moveTo>
                    <a:pt x="518" y="1"/>
                  </a:moveTo>
                  <a:cubicBezTo>
                    <a:pt x="339" y="120"/>
                    <a:pt x="159" y="220"/>
                    <a:pt x="0" y="339"/>
                  </a:cubicBezTo>
                  <a:cubicBezTo>
                    <a:pt x="32" y="418"/>
                    <a:pt x="26" y="573"/>
                    <a:pt x="112" y="573"/>
                  </a:cubicBezTo>
                  <a:cubicBezTo>
                    <a:pt x="134" y="573"/>
                    <a:pt x="163" y="562"/>
                    <a:pt x="199" y="538"/>
                  </a:cubicBezTo>
                  <a:cubicBezTo>
                    <a:pt x="398" y="419"/>
                    <a:pt x="518" y="240"/>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5"/>
            <p:cNvSpPr/>
            <p:nvPr/>
          </p:nvSpPr>
          <p:spPr>
            <a:xfrm>
              <a:off x="5437950" y="1436650"/>
              <a:ext cx="12950" cy="8975"/>
            </a:xfrm>
            <a:custGeom>
              <a:avLst/>
              <a:gdLst/>
              <a:ahLst/>
              <a:cxnLst/>
              <a:rect l="l" t="t" r="r" b="b"/>
              <a:pathLst>
                <a:path w="518" h="359" extrusionOk="0">
                  <a:moveTo>
                    <a:pt x="1" y="0"/>
                  </a:moveTo>
                  <a:lnTo>
                    <a:pt x="1" y="359"/>
                  </a:lnTo>
                  <a:cubicBezTo>
                    <a:pt x="100" y="219"/>
                    <a:pt x="518" y="10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5"/>
            <p:cNvSpPr/>
            <p:nvPr/>
          </p:nvSpPr>
          <p:spPr>
            <a:xfrm>
              <a:off x="5469775" y="1450575"/>
              <a:ext cx="3025" cy="3075"/>
            </a:xfrm>
            <a:custGeom>
              <a:avLst/>
              <a:gdLst/>
              <a:ahLst/>
              <a:cxnLst/>
              <a:rect l="l" t="t" r="r" b="b"/>
              <a:pathLst>
                <a:path w="121" h="123" extrusionOk="0">
                  <a:moveTo>
                    <a:pt x="1" y="0"/>
                  </a:moveTo>
                  <a:cubicBezTo>
                    <a:pt x="1" y="54"/>
                    <a:pt x="17" y="123"/>
                    <a:pt x="91" y="123"/>
                  </a:cubicBezTo>
                  <a:cubicBezTo>
                    <a:pt x="100" y="123"/>
                    <a:pt x="110" y="122"/>
                    <a:pt x="120" y="120"/>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5"/>
            <p:cNvSpPr/>
            <p:nvPr/>
          </p:nvSpPr>
          <p:spPr>
            <a:xfrm>
              <a:off x="5572725" y="1306850"/>
              <a:ext cx="6000" cy="7475"/>
            </a:xfrm>
            <a:custGeom>
              <a:avLst/>
              <a:gdLst/>
              <a:ahLst/>
              <a:cxnLst/>
              <a:rect l="l" t="t" r="r" b="b"/>
              <a:pathLst>
                <a:path w="240" h="299" extrusionOk="0">
                  <a:moveTo>
                    <a:pt x="239" y="0"/>
                  </a:moveTo>
                  <a:cubicBezTo>
                    <a:pt x="60" y="40"/>
                    <a:pt x="40" y="140"/>
                    <a:pt x="1" y="299"/>
                  </a:cubicBezTo>
                  <a:cubicBezTo>
                    <a:pt x="140" y="239"/>
                    <a:pt x="180" y="14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5"/>
            <p:cNvSpPr/>
            <p:nvPr/>
          </p:nvSpPr>
          <p:spPr>
            <a:xfrm>
              <a:off x="5538900" y="1354600"/>
              <a:ext cx="4025" cy="4500"/>
            </a:xfrm>
            <a:custGeom>
              <a:avLst/>
              <a:gdLst/>
              <a:ahLst/>
              <a:cxnLst/>
              <a:rect l="l" t="t" r="r" b="b"/>
              <a:pathLst>
                <a:path w="161" h="180" extrusionOk="0">
                  <a:moveTo>
                    <a:pt x="160" y="0"/>
                  </a:moveTo>
                  <a:lnTo>
                    <a:pt x="160" y="0"/>
                  </a:lnTo>
                  <a:cubicBezTo>
                    <a:pt x="61" y="20"/>
                    <a:pt x="21" y="80"/>
                    <a:pt x="1" y="179"/>
                  </a:cubicBezTo>
                  <a:cubicBezTo>
                    <a:pt x="61" y="159"/>
                    <a:pt x="140" y="8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5"/>
            <p:cNvSpPr/>
            <p:nvPr/>
          </p:nvSpPr>
          <p:spPr>
            <a:xfrm>
              <a:off x="5534425" y="1359075"/>
              <a:ext cx="4500" cy="4500"/>
            </a:xfrm>
            <a:custGeom>
              <a:avLst/>
              <a:gdLst/>
              <a:ahLst/>
              <a:cxnLst/>
              <a:rect l="l" t="t" r="r" b="b"/>
              <a:pathLst>
                <a:path w="180" h="180" extrusionOk="0">
                  <a:moveTo>
                    <a:pt x="180" y="0"/>
                  </a:moveTo>
                  <a:lnTo>
                    <a:pt x="180" y="0"/>
                  </a:lnTo>
                  <a:cubicBezTo>
                    <a:pt x="81" y="20"/>
                    <a:pt x="21" y="80"/>
                    <a:pt x="1" y="179"/>
                  </a:cubicBezTo>
                  <a:cubicBezTo>
                    <a:pt x="41" y="179"/>
                    <a:pt x="100" y="139"/>
                    <a:pt x="140" y="139"/>
                  </a:cubicBezTo>
                  <a:cubicBezTo>
                    <a:pt x="180" y="100"/>
                    <a:pt x="180" y="4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5"/>
            <p:cNvSpPr/>
            <p:nvPr/>
          </p:nvSpPr>
          <p:spPr>
            <a:xfrm>
              <a:off x="5577700" y="1302875"/>
              <a:ext cx="5000" cy="4500"/>
            </a:xfrm>
            <a:custGeom>
              <a:avLst/>
              <a:gdLst/>
              <a:ahLst/>
              <a:cxnLst/>
              <a:rect l="l" t="t" r="r" b="b"/>
              <a:pathLst>
                <a:path w="200" h="180" extrusionOk="0">
                  <a:moveTo>
                    <a:pt x="200" y="0"/>
                  </a:moveTo>
                  <a:cubicBezTo>
                    <a:pt x="80" y="0"/>
                    <a:pt x="40" y="80"/>
                    <a:pt x="1" y="179"/>
                  </a:cubicBezTo>
                  <a:cubicBezTo>
                    <a:pt x="100" y="159"/>
                    <a:pt x="180" y="8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5"/>
            <p:cNvSpPr/>
            <p:nvPr/>
          </p:nvSpPr>
          <p:spPr>
            <a:xfrm>
              <a:off x="5568750" y="1314800"/>
              <a:ext cx="3500" cy="4500"/>
            </a:xfrm>
            <a:custGeom>
              <a:avLst/>
              <a:gdLst/>
              <a:ahLst/>
              <a:cxnLst/>
              <a:rect l="l" t="t" r="r" b="b"/>
              <a:pathLst>
                <a:path w="140" h="180" extrusionOk="0">
                  <a:moveTo>
                    <a:pt x="1" y="180"/>
                  </a:moveTo>
                  <a:cubicBezTo>
                    <a:pt x="40" y="120"/>
                    <a:pt x="100" y="60"/>
                    <a:pt x="140" y="1"/>
                  </a:cubicBezTo>
                  <a:cubicBezTo>
                    <a:pt x="100" y="60"/>
                    <a:pt x="40" y="120"/>
                    <a:pt x="1" y="1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5"/>
            <p:cNvSpPr/>
            <p:nvPr/>
          </p:nvSpPr>
          <p:spPr>
            <a:xfrm>
              <a:off x="5512550" y="1384925"/>
              <a:ext cx="4500" cy="5000"/>
            </a:xfrm>
            <a:custGeom>
              <a:avLst/>
              <a:gdLst/>
              <a:ahLst/>
              <a:cxnLst/>
              <a:rect l="l" t="t" r="r" b="b"/>
              <a:pathLst>
                <a:path w="180" h="200" extrusionOk="0">
                  <a:moveTo>
                    <a:pt x="180" y="1"/>
                  </a:moveTo>
                  <a:cubicBezTo>
                    <a:pt x="80" y="40"/>
                    <a:pt x="21" y="100"/>
                    <a:pt x="1" y="200"/>
                  </a:cubicBezTo>
                  <a:cubicBezTo>
                    <a:pt x="60" y="180"/>
                    <a:pt x="100" y="180"/>
                    <a:pt x="160" y="160"/>
                  </a:cubicBezTo>
                  <a:cubicBezTo>
                    <a:pt x="160" y="100"/>
                    <a:pt x="180" y="6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5"/>
            <p:cNvSpPr/>
            <p:nvPr/>
          </p:nvSpPr>
          <p:spPr>
            <a:xfrm>
              <a:off x="5517025" y="1380950"/>
              <a:ext cx="4500" cy="4000"/>
            </a:xfrm>
            <a:custGeom>
              <a:avLst/>
              <a:gdLst/>
              <a:ahLst/>
              <a:cxnLst/>
              <a:rect l="l" t="t" r="r" b="b"/>
              <a:pathLst>
                <a:path w="180" h="160" extrusionOk="0">
                  <a:moveTo>
                    <a:pt x="180" y="0"/>
                  </a:moveTo>
                  <a:lnTo>
                    <a:pt x="180" y="0"/>
                  </a:lnTo>
                  <a:cubicBezTo>
                    <a:pt x="80" y="20"/>
                    <a:pt x="21" y="60"/>
                    <a:pt x="1" y="160"/>
                  </a:cubicBezTo>
                  <a:cubicBezTo>
                    <a:pt x="100" y="140"/>
                    <a:pt x="140" y="10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5"/>
            <p:cNvSpPr/>
            <p:nvPr/>
          </p:nvSpPr>
          <p:spPr>
            <a:xfrm>
              <a:off x="5521500" y="1375975"/>
              <a:ext cx="3500" cy="5000"/>
            </a:xfrm>
            <a:custGeom>
              <a:avLst/>
              <a:gdLst/>
              <a:ahLst/>
              <a:cxnLst/>
              <a:rect l="l" t="t" r="r" b="b"/>
              <a:pathLst>
                <a:path w="140" h="200" extrusionOk="0">
                  <a:moveTo>
                    <a:pt x="140" y="1"/>
                  </a:moveTo>
                  <a:cubicBezTo>
                    <a:pt x="100" y="60"/>
                    <a:pt x="41" y="120"/>
                    <a:pt x="1" y="199"/>
                  </a:cubicBezTo>
                  <a:cubicBezTo>
                    <a:pt x="100" y="160"/>
                    <a:pt x="120" y="100"/>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5"/>
            <p:cNvSpPr/>
            <p:nvPr/>
          </p:nvSpPr>
          <p:spPr>
            <a:xfrm>
              <a:off x="5529950" y="1363550"/>
              <a:ext cx="4500" cy="5500"/>
            </a:xfrm>
            <a:custGeom>
              <a:avLst/>
              <a:gdLst/>
              <a:ahLst/>
              <a:cxnLst/>
              <a:rect l="l" t="t" r="r" b="b"/>
              <a:pathLst>
                <a:path w="180" h="220" extrusionOk="0">
                  <a:moveTo>
                    <a:pt x="180" y="0"/>
                  </a:moveTo>
                  <a:lnTo>
                    <a:pt x="180" y="0"/>
                  </a:lnTo>
                  <a:cubicBezTo>
                    <a:pt x="61" y="20"/>
                    <a:pt x="1" y="120"/>
                    <a:pt x="1" y="219"/>
                  </a:cubicBezTo>
                  <a:cubicBezTo>
                    <a:pt x="61" y="139"/>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5"/>
            <p:cNvSpPr/>
            <p:nvPr/>
          </p:nvSpPr>
          <p:spPr>
            <a:xfrm>
              <a:off x="5430000" y="1393375"/>
              <a:ext cx="13450" cy="17450"/>
            </a:xfrm>
            <a:custGeom>
              <a:avLst/>
              <a:gdLst/>
              <a:ahLst/>
              <a:cxnLst/>
              <a:rect l="l" t="t" r="r" b="b"/>
              <a:pathLst>
                <a:path w="538" h="698" extrusionOk="0">
                  <a:moveTo>
                    <a:pt x="518" y="1"/>
                  </a:moveTo>
                  <a:lnTo>
                    <a:pt x="518" y="1"/>
                  </a:lnTo>
                  <a:cubicBezTo>
                    <a:pt x="219" y="120"/>
                    <a:pt x="0" y="319"/>
                    <a:pt x="0" y="697"/>
                  </a:cubicBezTo>
                  <a:lnTo>
                    <a:pt x="180" y="697"/>
                  </a:lnTo>
                  <a:cubicBezTo>
                    <a:pt x="299" y="458"/>
                    <a:pt x="538" y="299"/>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5"/>
            <p:cNvSpPr/>
            <p:nvPr/>
          </p:nvSpPr>
          <p:spPr>
            <a:xfrm>
              <a:off x="5447400" y="1384425"/>
              <a:ext cx="5500" cy="4500"/>
            </a:xfrm>
            <a:custGeom>
              <a:avLst/>
              <a:gdLst/>
              <a:ahLst/>
              <a:cxnLst/>
              <a:rect l="l" t="t" r="r" b="b"/>
              <a:pathLst>
                <a:path w="220" h="180" extrusionOk="0">
                  <a:moveTo>
                    <a:pt x="1" y="1"/>
                  </a:moveTo>
                  <a:lnTo>
                    <a:pt x="1" y="180"/>
                  </a:lnTo>
                  <a:cubicBezTo>
                    <a:pt x="80" y="120"/>
                    <a:pt x="140" y="80"/>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5"/>
            <p:cNvSpPr/>
            <p:nvPr/>
          </p:nvSpPr>
          <p:spPr>
            <a:xfrm>
              <a:off x="5442425" y="1388900"/>
              <a:ext cx="4500" cy="4500"/>
            </a:xfrm>
            <a:custGeom>
              <a:avLst/>
              <a:gdLst/>
              <a:ahLst/>
              <a:cxnLst/>
              <a:rect l="l" t="t" r="r" b="b"/>
              <a:pathLst>
                <a:path w="180" h="180" extrusionOk="0">
                  <a:moveTo>
                    <a:pt x="180" y="1"/>
                  </a:moveTo>
                  <a:cubicBezTo>
                    <a:pt x="80" y="1"/>
                    <a:pt x="21" y="80"/>
                    <a:pt x="1" y="180"/>
                  </a:cubicBezTo>
                  <a:cubicBezTo>
                    <a:pt x="120" y="180"/>
                    <a:pt x="180" y="10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5"/>
            <p:cNvSpPr/>
            <p:nvPr/>
          </p:nvSpPr>
          <p:spPr>
            <a:xfrm>
              <a:off x="4758625" y="945800"/>
              <a:ext cx="7975" cy="21400"/>
            </a:xfrm>
            <a:custGeom>
              <a:avLst/>
              <a:gdLst/>
              <a:ahLst/>
              <a:cxnLst/>
              <a:rect l="l" t="t" r="r" b="b"/>
              <a:pathLst>
                <a:path w="319" h="856" extrusionOk="0">
                  <a:moveTo>
                    <a:pt x="120" y="0"/>
                  </a:moveTo>
                  <a:cubicBezTo>
                    <a:pt x="60" y="40"/>
                    <a:pt x="60" y="80"/>
                    <a:pt x="60" y="140"/>
                  </a:cubicBezTo>
                  <a:cubicBezTo>
                    <a:pt x="179" y="398"/>
                    <a:pt x="0" y="657"/>
                    <a:pt x="239" y="856"/>
                  </a:cubicBezTo>
                  <a:cubicBezTo>
                    <a:pt x="279" y="756"/>
                    <a:pt x="279" y="657"/>
                    <a:pt x="299" y="537"/>
                  </a:cubicBezTo>
                  <a:cubicBezTo>
                    <a:pt x="239" y="339"/>
                    <a:pt x="319" y="12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0"/>
            <a:ext cx="9144013" cy="5143501"/>
          </a:xfrm>
          <a:prstGeom prst="rect">
            <a:avLst/>
          </a:prstGeom>
          <a:noFill/>
          <a:ln>
            <a:noFill/>
          </a:ln>
        </p:spPr>
      </p:pic>
      <p:sp>
        <p:nvSpPr>
          <p:cNvPr id="5730" name="Google Shape;5730;p6"/>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09"/>
        <p:cNvGrpSpPr/>
        <p:nvPr/>
      </p:nvGrpSpPr>
      <p:grpSpPr>
        <a:xfrm>
          <a:off x="0" y="0"/>
          <a:ext cx="0" cy="0"/>
          <a:chOff x="0" y="0"/>
          <a:chExt cx="0" cy="0"/>
        </a:xfrm>
      </p:grpSpPr>
      <p:pic>
        <p:nvPicPr>
          <p:cNvPr id="5810" name="Google Shape;5810;p9"/>
          <p:cNvPicPr preferRelativeResize="0"/>
          <p:nvPr/>
        </p:nvPicPr>
        <p:blipFill>
          <a:blip r:embed="rId2">
            <a:alphaModFix/>
          </a:blip>
          <a:stretch>
            <a:fillRect/>
          </a:stretch>
        </p:blipFill>
        <p:spPr>
          <a:xfrm rot="10800000" flipH="1">
            <a:off x="0" y="0"/>
            <a:ext cx="9144003" cy="5143501"/>
          </a:xfrm>
          <a:prstGeom prst="rect">
            <a:avLst/>
          </a:prstGeom>
          <a:noFill/>
          <a:ln>
            <a:noFill/>
          </a:ln>
        </p:spPr>
      </p:pic>
      <p:pic>
        <p:nvPicPr>
          <p:cNvPr id="5811" name="Google Shape;5811;p9"/>
          <p:cNvPicPr preferRelativeResize="0"/>
          <p:nvPr/>
        </p:nvPicPr>
        <p:blipFill>
          <a:blip r:embed="rId3">
            <a:alphaModFix/>
          </a:blip>
          <a:stretch>
            <a:fillRect/>
          </a:stretch>
        </p:blipFill>
        <p:spPr>
          <a:xfrm>
            <a:off x="1907458" y="687172"/>
            <a:ext cx="5270089" cy="3920965"/>
          </a:xfrm>
          <a:prstGeom prst="rect">
            <a:avLst/>
          </a:prstGeom>
          <a:noFill/>
          <a:ln>
            <a:noFill/>
          </a:ln>
        </p:spPr>
      </p:pic>
      <p:sp>
        <p:nvSpPr>
          <p:cNvPr id="5812" name="Google Shape;581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813" name="Google Shape;5813;p9"/>
          <p:cNvSpPr txBox="1">
            <a:spLocks noGrp="1"/>
          </p:cNvSpPr>
          <p:nvPr>
            <p:ph type="ctrTitle"/>
          </p:nvPr>
        </p:nvSpPr>
        <p:spPr>
          <a:xfrm>
            <a:off x="2824125" y="2424288"/>
            <a:ext cx="3280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3300"/>
            </a:lvl1pPr>
            <a:lvl2pPr lvl="1" algn="ctr" rtl="0">
              <a:spcBef>
                <a:spcPts val="0"/>
              </a:spcBef>
              <a:spcAft>
                <a:spcPts val="0"/>
              </a:spcAft>
              <a:buClr>
                <a:srgbClr val="233C4F"/>
              </a:buClr>
              <a:buSzPts val="1800"/>
              <a:buNone/>
              <a:defRPr sz="1800">
                <a:solidFill>
                  <a:srgbClr val="233C4F"/>
                </a:solidFill>
              </a:defRPr>
            </a:lvl2pPr>
            <a:lvl3pPr lvl="2" algn="ctr" rtl="0">
              <a:spcBef>
                <a:spcPts val="0"/>
              </a:spcBef>
              <a:spcAft>
                <a:spcPts val="0"/>
              </a:spcAft>
              <a:buClr>
                <a:srgbClr val="233C4F"/>
              </a:buClr>
              <a:buSzPts val="1800"/>
              <a:buNone/>
              <a:defRPr sz="1800">
                <a:solidFill>
                  <a:srgbClr val="233C4F"/>
                </a:solidFill>
              </a:defRPr>
            </a:lvl3pPr>
            <a:lvl4pPr lvl="3" algn="ctr" rtl="0">
              <a:spcBef>
                <a:spcPts val="0"/>
              </a:spcBef>
              <a:spcAft>
                <a:spcPts val="0"/>
              </a:spcAft>
              <a:buClr>
                <a:srgbClr val="233C4F"/>
              </a:buClr>
              <a:buSzPts val="1800"/>
              <a:buNone/>
              <a:defRPr sz="1800">
                <a:solidFill>
                  <a:srgbClr val="233C4F"/>
                </a:solidFill>
              </a:defRPr>
            </a:lvl4pPr>
            <a:lvl5pPr lvl="4" algn="ctr" rtl="0">
              <a:spcBef>
                <a:spcPts val="0"/>
              </a:spcBef>
              <a:spcAft>
                <a:spcPts val="0"/>
              </a:spcAft>
              <a:buClr>
                <a:srgbClr val="233C4F"/>
              </a:buClr>
              <a:buSzPts val="1800"/>
              <a:buNone/>
              <a:defRPr sz="1800">
                <a:solidFill>
                  <a:srgbClr val="233C4F"/>
                </a:solidFill>
              </a:defRPr>
            </a:lvl5pPr>
            <a:lvl6pPr lvl="5" algn="ctr" rtl="0">
              <a:spcBef>
                <a:spcPts val="0"/>
              </a:spcBef>
              <a:spcAft>
                <a:spcPts val="0"/>
              </a:spcAft>
              <a:buClr>
                <a:srgbClr val="233C4F"/>
              </a:buClr>
              <a:buSzPts val="1800"/>
              <a:buNone/>
              <a:defRPr sz="1800">
                <a:solidFill>
                  <a:srgbClr val="233C4F"/>
                </a:solidFill>
              </a:defRPr>
            </a:lvl6pPr>
            <a:lvl7pPr lvl="6" algn="ctr" rtl="0">
              <a:spcBef>
                <a:spcPts val="0"/>
              </a:spcBef>
              <a:spcAft>
                <a:spcPts val="0"/>
              </a:spcAft>
              <a:buClr>
                <a:srgbClr val="233C4F"/>
              </a:buClr>
              <a:buSzPts val="1800"/>
              <a:buNone/>
              <a:defRPr sz="1800">
                <a:solidFill>
                  <a:srgbClr val="233C4F"/>
                </a:solidFill>
              </a:defRPr>
            </a:lvl7pPr>
            <a:lvl8pPr lvl="7" algn="ctr" rtl="0">
              <a:spcBef>
                <a:spcPts val="0"/>
              </a:spcBef>
              <a:spcAft>
                <a:spcPts val="0"/>
              </a:spcAft>
              <a:buClr>
                <a:srgbClr val="233C4F"/>
              </a:buClr>
              <a:buSzPts val="1800"/>
              <a:buNone/>
              <a:defRPr sz="1800">
                <a:solidFill>
                  <a:srgbClr val="233C4F"/>
                </a:solidFill>
              </a:defRPr>
            </a:lvl8pPr>
            <a:lvl9pPr lvl="8" algn="ctr" rtl="0">
              <a:spcBef>
                <a:spcPts val="0"/>
              </a:spcBef>
              <a:spcAft>
                <a:spcPts val="0"/>
              </a:spcAft>
              <a:buClr>
                <a:srgbClr val="233C4F"/>
              </a:buClr>
              <a:buSzPts val="1800"/>
              <a:buNone/>
              <a:defRPr sz="1800">
                <a:solidFill>
                  <a:srgbClr val="233C4F"/>
                </a:solidFill>
              </a:defRPr>
            </a:lvl9pPr>
          </a:lstStyle>
          <a:p>
            <a:endParaRPr/>
          </a:p>
        </p:txBody>
      </p:sp>
      <p:sp>
        <p:nvSpPr>
          <p:cNvPr id="5814" name="Google Shape;5814;p9"/>
          <p:cNvSpPr txBox="1">
            <a:spLocks noGrp="1"/>
          </p:cNvSpPr>
          <p:nvPr>
            <p:ph type="subTitle" idx="1"/>
          </p:nvPr>
        </p:nvSpPr>
        <p:spPr>
          <a:xfrm>
            <a:off x="3251250" y="3084238"/>
            <a:ext cx="2506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300"/>
              <a:buNone/>
              <a:defRPr sz="1400" b="0">
                <a:solidFill>
                  <a:schemeClr val="lt1"/>
                </a:solidFill>
              </a:defRPr>
            </a:lvl1pPr>
            <a:lvl2pPr lvl="1" algn="ctr" rtl="0">
              <a:lnSpc>
                <a:spcPct val="100000"/>
              </a:lnSpc>
              <a:spcBef>
                <a:spcPts val="0"/>
              </a:spcBef>
              <a:spcAft>
                <a:spcPts val="0"/>
              </a:spcAft>
              <a:buClr>
                <a:srgbClr val="541C1D"/>
              </a:buClr>
              <a:buSzPts val="1400"/>
              <a:buNone/>
              <a:defRPr>
                <a:solidFill>
                  <a:srgbClr val="541C1D"/>
                </a:solidFill>
              </a:defRPr>
            </a:lvl2pPr>
            <a:lvl3pPr lvl="2" algn="ctr" rtl="0">
              <a:lnSpc>
                <a:spcPct val="100000"/>
              </a:lnSpc>
              <a:spcBef>
                <a:spcPts val="0"/>
              </a:spcBef>
              <a:spcAft>
                <a:spcPts val="0"/>
              </a:spcAft>
              <a:buClr>
                <a:srgbClr val="541C1D"/>
              </a:buClr>
              <a:buSzPts val="1400"/>
              <a:buNone/>
              <a:defRPr>
                <a:solidFill>
                  <a:srgbClr val="541C1D"/>
                </a:solidFill>
              </a:defRPr>
            </a:lvl3pPr>
            <a:lvl4pPr lvl="3" algn="ctr" rtl="0">
              <a:lnSpc>
                <a:spcPct val="100000"/>
              </a:lnSpc>
              <a:spcBef>
                <a:spcPts val="0"/>
              </a:spcBef>
              <a:spcAft>
                <a:spcPts val="0"/>
              </a:spcAft>
              <a:buClr>
                <a:srgbClr val="541C1D"/>
              </a:buClr>
              <a:buSzPts val="1400"/>
              <a:buNone/>
              <a:defRPr>
                <a:solidFill>
                  <a:srgbClr val="541C1D"/>
                </a:solidFill>
              </a:defRPr>
            </a:lvl4pPr>
            <a:lvl5pPr lvl="4" algn="ctr" rtl="0">
              <a:lnSpc>
                <a:spcPct val="100000"/>
              </a:lnSpc>
              <a:spcBef>
                <a:spcPts val="0"/>
              </a:spcBef>
              <a:spcAft>
                <a:spcPts val="0"/>
              </a:spcAft>
              <a:buClr>
                <a:srgbClr val="541C1D"/>
              </a:buClr>
              <a:buSzPts val="1400"/>
              <a:buNone/>
              <a:defRPr>
                <a:solidFill>
                  <a:srgbClr val="541C1D"/>
                </a:solidFill>
              </a:defRPr>
            </a:lvl5pPr>
            <a:lvl6pPr lvl="5" algn="ctr" rtl="0">
              <a:lnSpc>
                <a:spcPct val="100000"/>
              </a:lnSpc>
              <a:spcBef>
                <a:spcPts val="0"/>
              </a:spcBef>
              <a:spcAft>
                <a:spcPts val="0"/>
              </a:spcAft>
              <a:buClr>
                <a:srgbClr val="541C1D"/>
              </a:buClr>
              <a:buSzPts val="1400"/>
              <a:buNone/>
              <a:defRPr>
                <a:solidFill>
                  <a:srgbClr val="541C1D"/>
                </a:solidFill>
              </a:defRPr>
            </a:lvl6pPr>
            <a:lvl7pPr lvl="6" algn="ctr" rtl="0">
              <a:lnSpc>
                <a:spcPct val="100000"/>
              </a:lnSpc>
              <a:spcBef>
                <a:spcPts val="0"/>
              </a:spcBef>
              <a:spcAft>
                <a:spcPts val="0"/>
              </a:spcAft>
              <a:buClr>
                <a:srgbClr val="541C1D"/>
              </a:buClr>
              <a:buSzPts val="1400"/>
              <a:buNone/>
              <a:defRPr>
                <a:solidFill>
                  <a:srgbClr val="541C1D"/>
                </a:solidFill>
              </a:defRPr>
            </a:lvl7pPr>
            <a:lvl8pPr lvl="7" algn="ctr" rtl="0">
              <a:lnSpc>
                <a:spcPct val="100000"/>
              </a:lnSpc>
              <a:spcBef>
                <a:spcPts val="0"/>
              </a:spcBef>
              <a:spcAft>
                <a:spcPts val="0"/>
              </a:spcAft>
              <a:buClr>
                <a:srgbClr val="541C1D"/>
              </a:buClr>
              <a:buSzPts val="1400"/>
              <a:buNone/>
              <a:defRPr>
                <a:solidFill>
                  <a:srgbClr val="541C1D"/>
                </a:solidFill>
              </a:defRPr>
            </a:lvl8pPr>
            <a:lvl9pPr lvl="8" algn="ctr" rtl="0">
              <a:lnSpc>
                <a:spcPct val="100000"/>
              </a:lnSpc>
              <a:spcBef>
                <a:spcPts val="0"/>
              </a:spcBef>
              <a:spcAft>
                <a:spcPts val="0"/>
              </a:spcAft>
              <a:buClr>
                <a:srgbClr val="541C1D"/>
              </a:buClr>
              <a:buSzPts val="1400"/>
              <a:buNone/>
              <a:defRPr>
                <a:solidFill>
                  <a:srgbClr val="541C1D"/>
                </a:solidFill>
              </a:defRPr>
            </a:lvl9pPr>
          </a:lstStyle>
          <a:p>
            <a:endParaRPr/>
          </a:p>
        </p:txBody>
      </p:sp>
      <p:sp>
        <p:nvSpPr>
          <p:cNvPr id="5815" name="Google Shape;5815;p9"/>
          <p:cNvSpPr txBox="1">
            <a:spLocks noGrp="1"/>
          </p:cNvSpPr>
          <p:nvPr>
            <p:ph type="title" idx="2" hasCustomPrompt="1"/>
          </p:nvPr>
        </p:nvSpPr>
        <p:spPr>
          <a:xfrm>
            <a:off x="3665262" y="1764566"/>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55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5816" name="Google Shape;5816;p9"/>
          <p:cNvGrpSpPr/>
          <p:nvPr/>
        </p:nvGrpSpPr>
        <p:grpSpPr>
          <a:xfrm>
            <a:off x="326525" y="216200"/>
            <a:ext cx="1729675" cy="1122800"/>
            <a:chOff x="5028175" y="2414375"/>
            <a:chExt cx="1729675" cy="1122800"/>
          </a:xfrm>
        </p:grpSpPr>
        <p:sp>
          <p:nvSpPr>
            <p:cNvPr id="5817" name="Google Shape;5817;p9"/>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9"/>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9"/>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9"/>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9"/>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9"/>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9"/>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9"/>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9"/>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9"/>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9"/>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9"/>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9"/>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9"/>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9"/>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9"/>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9"/>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9"/>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9"/>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9"/>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9"/>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9"/>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9"/>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9"/>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9"/>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9"/>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9"/>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9"/>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9"/>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9"/>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9"/>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9"/>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9"/>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9"/>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9"/>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9"/>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9"/>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9"/>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9"/>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9"/>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9"/>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9"/>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9"/>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9"/>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9"/>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9"/>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9"/>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9"/>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9"/>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9"/>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9"/>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9"/>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9"/>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9"/>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9"/>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9"/>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9"/>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9"/>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9"/>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9"/>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9"/>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9"/>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9"/>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9"/>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9"/>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9"/>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9"/>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9"/>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9"/>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9"/>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9"/>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9"/>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9"/>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9"/>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9"/>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9"/>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9"/>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9"/>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9"/>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9"/>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9"/>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9"/>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9"/>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9"/>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9"/>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9"/>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9"/>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9"/>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9"/>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9"/>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9"/>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9"/>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9"/>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9"/>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9"/>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9"/>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9"/>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9"/>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9"/>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9"/>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9"/>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9"/>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9"/>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9"/>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9"/>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9"/>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9"/>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9"/>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9"/>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9"/>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9"/>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9"/>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9"/>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9"/>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9"/>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9"/>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9"/>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9"/>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9"/>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9"/>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9"/>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9"/>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9"/>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9"/>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9"/>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9"/>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9"/>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9"/>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9"/>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9"/>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9"/>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9"/>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9"/>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9"/>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9"/>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9"/>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9"/>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9"/>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9"/>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9"/>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9"/>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9"/>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9"/>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9"/>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9"/>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9"/>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9"/>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9"/>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9"/>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9"/>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9"/>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9"/>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9"/>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9"/>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9"/>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9"/>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9"/>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9"/>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9"/>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9"/>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9"/>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9"/>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9"/>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9"/>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9"/>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9"/>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9"/>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9"/>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9"/>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9"/>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9"/>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9"/>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9"/>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9"/>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9"/>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9"/>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9"/>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9"/>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9"/>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9"/>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9"/>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9"/>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9"/>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9"/>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9"/>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9"/>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9"/>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9"/>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9"/>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9"/>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9"/>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9"/>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9"/>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9"/>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9"/>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9"/>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9"/>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9"/>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9"/>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9"/>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9"/>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9"/>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9"/>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9"/>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9"/>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9"/>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9"/>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9"/>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9"/>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9"/>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9"/>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9"/>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9"/>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9"/>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9"/>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9"/>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9"/>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9"/>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9"/>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9"/>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9"/>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9"/>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9"/>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9"/>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9"/>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9"/>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9"/>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9"/>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9"/>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9"/>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9"/>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9"/>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9"/>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9"/>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9"/>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9"/>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9"/>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9"/>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9"/>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9"/>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9"/>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9"/>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9"/>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9"/>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9"/>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9"/>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9"/>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9"/>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9"/>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9"/>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9"/>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9"/>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9"/>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9"/>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9"/>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9"/>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9"/>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9"/>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9"/>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9"/>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9"/>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9"/>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9"/>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9"/>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9"/>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9"/>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9"/>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9"/>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9"/>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9"/>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9"/>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9"/>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9"/>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9"/>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9"/>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9"/>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9"/>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9"/>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9"/>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9"/>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9"/>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9"/>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9"/>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9"/>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9"/>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9"/>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9"/>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9"/>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9"/>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9"/>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9"/>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9"/>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9"/>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9"/>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9"/>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9"/>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9"/>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9"/>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9"/>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9"/>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9"/>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9"/>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9"/>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9"/>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9"/>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9"/>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9"/>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9"/>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9"/>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9"/>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9"/>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9"/>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9"/>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9"/>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9"/>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9"/>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9"/>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9"/>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9"/>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9"/>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9"/>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9"/>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9"/>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9"/>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9"/>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9"/>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9"/>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9"/>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9"/>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9"/>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9"/>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9"/>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9"/>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9"/>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9"/>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9"/>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9"/>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9"/>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9"/>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9"/>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9"/>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9"/>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9"/>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9"/>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9"/>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9"/>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9"/>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9"/>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9"/>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9"/>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9"/>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9"/>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9"/>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9"/>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9"/>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9"/>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9"/>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9"/>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9"/>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9"/>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9"/>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9"/>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9"/>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9"/>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9"/>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9"/>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9"/>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9"/>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9"/>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9"/>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9"/>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9"/>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9"/>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9"/>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9"/>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9"/>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9"/>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9"/>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9"/>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9"/>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9"/>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9"/>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9"/>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9"/>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9"/>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9"/>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9"/>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9"/>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9"/>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9"/>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9"/>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9"/>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9"/>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9"/>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9"/>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9"/>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9"/>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9"/>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9"/>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9"/>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9"/>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9"/>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9"/>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9"/>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9"/>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9"/>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9"/>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9"/>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9"/>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9"/>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9"/>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9"/>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9"/>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9"/>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9"/>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9"/>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9"/>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9"/>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9"/>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9"/>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9"/>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9"/>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9"/>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9"/>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9"/>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9"/>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9"/>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9"/>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9"/>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9"/>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9"/>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9"/>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9"/>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9"/>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9"/>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9"/>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9"/>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9"/>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9"/>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9"/>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9"/>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9"/>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9"/>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9"/>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9"/>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9"/>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9"/>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9"/>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9"/>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9"/>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9"/>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9"/>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9"/>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9"/>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9"/>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9"/>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9"/>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9"/>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9"/>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9"/>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9"/>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9"/>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9"/>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9"/>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9"/>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9"/>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9"/>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9"/>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9"/>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9"/>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9"/>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9"/>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9"/>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9"/>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9"/>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9"/>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9"/>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9"/>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9"/>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9"/>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9"/>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9"/>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9"/>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9"/>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9"/>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9"/>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9"/>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9"/>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9"/>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9"/>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9"/>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9"/>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9"/>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9"/>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9"/>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9"/>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9"/>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9"/>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9"/>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9"/>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9"/>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9"/>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9"/>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9"/>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9"/>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9"/>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9"/>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9"/>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9"/>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9"/>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9"/>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9"/>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9"/>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9"/>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9"/>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9"/>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9"/>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9"/>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9"/>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9"/>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9"/>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9"/>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9"/>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9"/>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9"/>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9"/>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9"/>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9"/>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9"/>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9"/>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9"/>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9"/>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9"/>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9"/>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9"/>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9"/>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9"/>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9"/>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9"/>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9"/>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9"/>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9"/>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9"/>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9"/>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9"/>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9"/>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9"/>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9"/>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9"/>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9"/>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9"/>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9"/>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9"/>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9"/>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9"/>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9"/>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9"/>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9"/>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9"/>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9"/>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9"/>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9"/>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9"/>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9"/>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9"/>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9"/>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9"/>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9"/>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9"/>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9"/>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9"/>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9"/>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9"/>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9"/>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9"/>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9"/>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9"/>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9"/>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9"/>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9"/>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9"/>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9"/>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9"/>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9"/>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9"/>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9"/>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9"/>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9"/>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9"/>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9"/>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9"/>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9"/>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9"/>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9"/>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9"/>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9"/>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9"/>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9"/>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9"/>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9"/>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9"/>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9"/>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9"/>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9"/>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9"/>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9"/>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9"/>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9"/>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9"/>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9"/>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9"/>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9"/>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9"/>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9"/>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9"/>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9"/>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9"/>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9"/>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9"/>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9"/>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9"/>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9"/>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9"/>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9"/>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9"/>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9"/>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9"/>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9"/>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9"/>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9"/>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9"/>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9"/>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9"/>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9"/>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9"/>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9"/>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9"/>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9"/>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9"/>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9"/>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9"/>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9"/>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9"/>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9"/>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9"/>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9"/>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9"/>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9"/>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9"/>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9"/>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9"/>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9"/>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9"/>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9"/>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9"/>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9"/>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9"/>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9"/>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9"/>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9"/>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9"/>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9"/>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9"/>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9"/>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9"/>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9"/>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9"/>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9"/>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9"/>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9"/>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9"/>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9"/>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9"/>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9"/>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9"/>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9"/>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9"/>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9"/>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9"/>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9"/>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9"/>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9"/>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9"/>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9"/>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9"/>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9"/>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9"/>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9"/>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9"/>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9"/>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9"/>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9"/>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9"/>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9"/>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9"/>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2" name="Google Shape;6512;p9"/>
          <p:cNvGrpSpPr/>
          <p:nvPr/>
        </p:nvGrpSpPr>
        <p:grpSpPr>
          <a:xfrm>
            <a:off x="7139461" y="3467246"/>
            <a:ext cx="1881701" cy="1676266"/>
            <a:chOff x="3823175" y="3495550"/>
            <a:chExt cx="1982825" cy="1766350"/>
          </a:xfrm>
        </p:grpSpPr>
        <p:sp>
          <p:nvSpPr>
            <p:cNvPr id="6513" name="Google Shape;6513;p9"/>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9"/>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9"/>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9"/>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9"/>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9"/>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9"/>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9"/>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9"/>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9"/>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9"/>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9"/>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9"/>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9"/>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9"/>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9"/>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9"/>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9"/>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9"/>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9"/>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9"/>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9"/>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9"/>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9"/>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9"/>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9"/>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9"/>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9"/>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9"/>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9"/>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9"/>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9"/>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9"/>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9"/>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9"/>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9"/>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9"/>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9"/>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9"/>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9"/>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9"/>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9"/>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9"/>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9"/>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9"/>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9"/>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9"/>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9"/>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9"/>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9"/>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9"/>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9"/>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9"/>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9"/>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9"/>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9"/>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9"/>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9"/>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9"/>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9"/>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9"/>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9"/>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9"/>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9"/>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9"/>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9"/>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9"/>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9"/>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9"/>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9"/>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9"/>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9"/>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9"/>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9"/>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9"/>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9"/>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9"/>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9"/>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9"/>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9"/>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9"/>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9"/>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9"/>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9"/>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9"/>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9"/>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9"/>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9"/>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9"/>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9"/>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9"/>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9"/>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9"/>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9"/>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9"/>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9"/>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9"/>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9"/>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9"/>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9"/>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9"/>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9"/>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9"/>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9"/>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9"/>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9"/>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9"/>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9"/>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9"/>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9"/>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9"/>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9"/>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9"/>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9"/>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9"/>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9"/>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9"/>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9"/>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9"/>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9"/>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9"/>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9"/>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9"/>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9"/>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9"/>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9"/>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9"/>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9"/>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9"/>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9"/>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9"/>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9"/>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9"/>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9"/>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9"/>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9"/>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9"/>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9"/>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9"/>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9"/>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9"/>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9"/>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9"/>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9"/>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9"/>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9"/>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9"/>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9"/>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9"/>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9"/>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9"/>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9"/>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9"/>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9"/>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9"/>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9"/>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9"/>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9"/>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9"/>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9"/>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9"/>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9"/>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9"/>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9"/>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9"/>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9"/>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9"/>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9"/>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9"/>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9"/>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9"/>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9"/>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9"/>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9"/>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9"/>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9"/>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9"/>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9"/>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9"/>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9"/>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9"/>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9"/>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9"/>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9"/>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9"/>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9"/>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9"/>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9"/>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9"/>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9"/>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9"/>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9"/>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9"/>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9"/>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9"/>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9"/>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9"/>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9"/>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9"/>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9"/>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9"/>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9"/>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9"/>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9"/>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9"/>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9"/>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9"/>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9"/>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9"/>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9"/>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9"/>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9"/>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9"/>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9"/>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9"/>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9"/>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9"/>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9"/>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9"/>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9"/>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9"/>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9"/>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9"/>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9"/>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9"/>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9"/>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9"/>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9"/>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9"/>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9"/>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9"/>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9"/>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9"/>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9"/>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9"/>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9"/>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9"/>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9"/>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9"/>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9"/>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9"/>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9"/>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9"/>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9"/>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9"/>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9"/>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9"/>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9"/>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9"/>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9"/>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9"/>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9"/>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9"/>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9"/>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9"/>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9"/>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9"/>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9"/>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9"/>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9"/>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9"/>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9"/>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9"/>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9"/>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9"/>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9"/>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9"/>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9"/>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9"/>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9"/>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9"/>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9"/>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9"/>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9"/>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9"/>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9"/>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9"/>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9"/>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9"/>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9"/>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9"/>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9"/>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9"/>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9"/>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9"/>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9"/>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9"/>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9"/>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9"/>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9"/>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9"/>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9"/>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9"/>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9"/>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9"/>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9"/>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9"/>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9"/>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9"/>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9"/>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9"/>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9"/>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9"/>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9"/>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9"/>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9"/>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9"/>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9"/>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9"/>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9"/>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9"/>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9"/>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9"/>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9"/>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9"/>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9"/>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9"/>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9"/>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9"/>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9"/>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9"/>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9"/>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9"/>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9"/>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9"/>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9"/>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9"/>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9"/>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9"/>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9"/>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9"/>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9"/>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9"/>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9"/>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9"/>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9"/>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9"/>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9"/>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9"/>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9"/>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9"/>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9"/>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9"/>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9"/>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9"/>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9"/>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9"/>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9"/>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9"/>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9"/>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9"/>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9"/>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9"/>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9"/>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9"/>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9"/>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9"/>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9"/>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9"/>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9"/>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9"/>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9"/>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9"/>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9"/>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9"/>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9"/>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9"/>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9"/>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9"/>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9"/>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9"/>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9"/>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9"/>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9"/>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9"/>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9"/>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9"/>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9"/>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9"/>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9"/>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9"/>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9"/>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9"/>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9"/>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9"/>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9"/>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9"/>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9"/>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9"/>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9"/>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9"/>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9"/>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9"/>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9"/>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9"/>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9"/>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9"/>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9"/>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9"/>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9"/>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9"/>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9"/>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9"/>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9"/>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9"/>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9"/>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9"/>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9"/>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9"/>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9"/>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9"/>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9"/>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9"/>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9"/>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9"/>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9"/>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9"/>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9"/>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9"/>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9"/>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9"/>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9"/>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9"/>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9"/>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9"/>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9"/>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9"/>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9"/>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9"/>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9"/>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9"/>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9"/>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9"/>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9"/>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9"/>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9"/>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9"/>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9"/>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9"/>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9"/>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9"/>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9"/>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9"/>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9"/>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9"/>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9"/>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9"/>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9"/>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9"/>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9"/>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9"/>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9"/>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9"/>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9"/>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9"/>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9"/>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9"/>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9"/>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9"/>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9"/>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9"/>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9"/>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9"/>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9"/>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9"/>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9"/>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9"/>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9"/>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9"/>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9"/>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9"/>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9"/>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9"/>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9"/>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9"/>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9"/>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9"/>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9"/>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9"/>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9"/>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9"/>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9"/>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9"/>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9"/>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9"/>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9"/>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9"/>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9"/>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9"/>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9"/>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9"/>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9"/>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9"/>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9"/>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9"/>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9"/>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9"/>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9"/>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9"/>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9"/>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9"/>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9"/>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9"/>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9"/>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9"/>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9"/>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9"/>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9"/>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9"/>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9"/>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9"/>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9"/>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9"/>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9"/>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9"/>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9"/>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9"/>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9"/>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9"/>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9"/>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9"/>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9"/>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9"/>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9"/>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9"/>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9"/>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9"/>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9"/>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9"/>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9"/>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9"/>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9"/>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9"/>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9"/>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9"/>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9"/>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9"/>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9"/>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9"/>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9"/>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9"/>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9"/>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9"/>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9"/>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9"/>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9"/>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9"/>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9"/>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9"/>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9"/>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9"/>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9"/>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9"/>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9"/>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9"/>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9"/>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9"/>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9"/>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9"/>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9"/>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9"/>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9"/>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9"/>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9"/>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9"/>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9"/>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9"/>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9"/>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9"/>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9"/>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9"/>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9"/>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9"/>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9"/>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9"/>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9"/>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9"/>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9"/>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9"/>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9"/>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9"/>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9"/>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9"/>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9"/>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9"/>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9"/>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9"/>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9"/>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9"/>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9"/>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9"/>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9"/>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9"/>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9"/>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9"/>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9"/>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9"/>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9"/>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9"/>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9"/>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9"/>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9"/>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9"/>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9"/>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9"/>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9"/>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9"/>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9"/>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9"/>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9"/>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9"/>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9"/>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9"/>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9"/>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9"/>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9"/>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9"/>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9"/>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9"/>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9"/>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9"/>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9"/>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9"/>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9"/>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9"/>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9"/>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9"/>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9"/>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9"/>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9"/>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9"/>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9"/>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9"/>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9"/>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9"/>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9"/>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9"/>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9"/>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9"/>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9"/>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9"/>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9"/>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9"/>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9"/>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9"/>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9"/>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9"/>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9"/>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9"/>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9"/>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9"/>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9"/>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9"/>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9"/>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9"/>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9"/>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9"/>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9"/>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9"/>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9"/>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9"/>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9"/>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9"/>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9"/>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9"/>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9"/>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9"/>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9"/>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9"/>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9"/>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9"/>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9"/>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9"/>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9"/>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9"/>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9"/>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9"/>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9"/>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9"/>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9"/>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9"/>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9"/>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9"/>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9"/>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9"/>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9"/>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9"/>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9"/>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9"/>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9"/>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9"/>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9"/>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9"/>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9"/>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9"/>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9"/>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9"/>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9"/>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9"/>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9"/>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9"/>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9"/>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9"/>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9"/>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9"/>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9"/>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9"/>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9"/>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9"/>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9"/>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9"/>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9"/>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9"/>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9"/>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9"/>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9"/>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9"/>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9"/>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9"/>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9"/>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9"/>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9"/>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9"/>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9"/>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9"/>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9"/>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9"/>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9"/>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9"/>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9"/>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9"/>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9"/>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9"/>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9"/>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9"/>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9"/>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9"/>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9"/>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9"/>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9"/>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9"/>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9"/>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9"/>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9"/>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9"/>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9"/>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9"/>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9"/>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9"/>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9"/>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9"/>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9"/>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9"/>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9"/>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9"/>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9"/>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9"/>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9"/>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9"/>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9"/>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9"/>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9"/>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9"/>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9"/>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9"/>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9"/>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9"/>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9"/>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9"/>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9"/>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9"/>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9"/>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9"/>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9"/>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9"/>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9"/>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9"/>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9"/>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9"/>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9"/>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9"/>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9"/>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9"/>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9"/>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9"/>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9"/>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9"/>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9"/>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9"/>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9"/>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9"/>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9"/>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9"/>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9"/>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9"/>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9"/>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9"/>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9"/>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9"/>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9"/>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9"/>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9"/>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9"/>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9"/>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9"/>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9"/>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9"/>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9"/>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9"/>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9"/>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9"/>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9"/>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9"/>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9"/>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9"/>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9"/>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9"/>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9"/>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9"/>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9"/>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9"/>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9"/>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9"/>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9"/>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9"/>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9"/>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9"/>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9"/>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9"/>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9"/>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9"/>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9"/>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9"/>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9"/>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9"/>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9"/>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9"/>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9"/>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9"/>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9"/>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9"/>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9"/>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9"/>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9"/>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9"/>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9"/>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9"/>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9"/>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9"/>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9"/>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9"/>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9"/>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9"/>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9"/>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9"/>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9"/>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9"/>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9"/>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9"/>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9"/>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9"/>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9"/>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9"/>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9"/>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9"/>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9"/>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9"/>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9"/>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9"/>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9"/>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9"/>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9"/>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9"/>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9"/>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9"/>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9"/>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9"/>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9"/>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9"/>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9"/>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9"/>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9"/>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9"/>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9"/>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9"/>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9"/>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9"/>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9"/>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9"/>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9"/>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9"/>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9"/>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9"/>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9"/>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9"/>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9"/>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9"/>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9"/>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9"/>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9"/>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9"/>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9"/>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9"/>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9"/>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9"/>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9"/>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9"/>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9"/>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9"/>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9"/>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9"/>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9"/>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9"/>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9"/>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9"/>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9"/>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9"/>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9"/>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9"/>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9"/>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9"/>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9"/>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9"/>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9"/>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9"/>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9"/>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9"/>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9"/>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9"/>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9"/>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9"/>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9"/>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9"/>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9"/>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9"/>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9"/>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9"/>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9"/>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9"/>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9"/>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9"/>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9"/>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9"/>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9"/>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9"/>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9"/>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9"/>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9"/>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9"/>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9"/>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9"/>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9"/>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9"/>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9"/>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9"/>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9"/>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9"/>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9"/>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9"/>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9"/>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9"/>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9"/>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9"/>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9"/>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9"/>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9"/>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9"/>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9"/>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9"/>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9"/>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9"/>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9"/>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9"/>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9"/>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9"/>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9"/>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9"/>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9"/>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9"/>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9"/>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9"/>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9"/>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9"/>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9"/>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9"/>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9"/>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9"/>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9"/>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9"/>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9"/>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9"/>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9"/>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9"/>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9"/>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9"/>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9"/>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9"/>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9"/>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9"/>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9"/>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9"/>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9"/>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9"/>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9"/>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9"/>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9"/>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9"/>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9"/>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9"/>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9"/>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9"/>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9"/>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9"/>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9"/>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9"/>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9"/>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9"/>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9"/>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9"/>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9"/>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9"/>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9"/>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9"/>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9"/>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9"/>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9"/>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9"/>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9"/>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9"/>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9"/>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9"/>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9"/>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9"/>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9"/>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9"/>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9"/>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9"/>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9"/>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9"/>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9"/>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9"/>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9"/>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9"/>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9"/>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9"/>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9"/>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9"/>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9"/>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9"/>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9"/>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9"/>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9"/>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9"/>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9"/>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9"/>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9"/>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9"/>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9"/>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9"/>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9"/>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9"/>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9"/>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9"/>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9"/>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9"/>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9"/>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9"/>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9"/>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9"/>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9"/>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9"/>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9"/>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9"/>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9"/>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9"/>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9"/>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9"/>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9"/>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9"/>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9"/>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9"/>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9"/>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9"/>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9"/>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9"/>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9"/>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9"/>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9"/>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9"/>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9"/>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9"/>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9"/>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9"/>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9"/>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9"/>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9"/>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9"/>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9"/>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9"/>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9"/>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9"/>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9"/>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9"/>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9"/>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9"/>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9"/>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9"/>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9"/>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9"/>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9"/>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9"/>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9"/>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9"/>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9"/>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9"/>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9"/>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9"/>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9"/>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9"/>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9"/>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9"/>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9"/>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9"/>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9"/>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9"/>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9"/>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9"/>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9"/>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9"/>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9"/>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9"/>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9"/>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9"/>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9"/>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9"/>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9"/>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9"/>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9"/>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9"/>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9"/>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9"/>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9"/>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9"/>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9"/>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9"/>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9"/>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9"/>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9"/>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9"/>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9"/>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9"/>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9"/>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9"/>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9"/>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9"/>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9"/>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9"/>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9"/>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9"/>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9"/>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9"/>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9"/>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9"/>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9"/>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9"/>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9"/>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9"/>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9"/>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9"/>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9"/>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9"/>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9"/>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9"/>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9"/>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9"/>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9"/>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9"/>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9"/>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9"/>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9"/>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9"/>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9"/>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9"/>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9"/>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9"/>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9"/>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9"/>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9"/>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9"/>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9"/>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9"/>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9"/>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9"/>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9"/>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9"/>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9"/>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9"/>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9"/>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9"/>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9"/>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9"/>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9"/>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9"/>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9"/>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9"/>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9"/>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9"/>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9"/>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9"/>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9"/>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9"/>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9"/>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9"/>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9"/>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9"/>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9"/>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9"/>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9"/>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9"/>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9"/>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9"/>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9"/>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9"/>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9"/>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9"/>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9"/>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9"/>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9"/>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9"/>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9"/>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9"/>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9"/>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9"/>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9"/>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9"/>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9"/>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9"/>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9"/>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9"/>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9"/>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9"/>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9"/>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9"/>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9"/>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9"/>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9"/>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9"/>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9"/>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9"/>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9"/>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9"/>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9"/>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9"/>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9"/>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9"/>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9"/>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9"/>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9"/>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9"/>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9"/>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9"/>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9"/>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9"/>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9"/>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9"/>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9"/>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9"/>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9"/>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9"/>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9"/>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9"/>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9"/>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9"/>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9"/>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9"/>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9"/>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9"/>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9"/>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9"/>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9"/>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9"/>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9"/>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9"/>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9"/>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9"/>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9"/>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9"/>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9"/>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9"/>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9"/>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9"/>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9"/>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9"/>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9"/>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9"/>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9"/>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9"/>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9"/>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9"/>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9"/>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9"/>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9"/>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9"/>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9"/>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9"/>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9"/>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9"/>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9"/>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9"/>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9"/>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9"/>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9"/>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9"/>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9"/>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9"/>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9"/>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9"/>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9"/>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9"/>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9"/>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9"/>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9"/>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9"/>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9"/>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9"/>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9"/>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9"/>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9"/>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9"/>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9"/>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9"/>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9"/>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9"/>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9"/>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9"/>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9"/>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9"/>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9"/>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9"/>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9"/>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9"/>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9"/>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9"/>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9"/>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9"/>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9"/>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9"/>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9"/>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9"/>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9"/>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9"/>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9"/>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9"/>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9"/>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9"/>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9"/>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9"/>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9"/>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9"/>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9"/>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9"/>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9"/>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9"/>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9"/>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9"/>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9"/>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9"/>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9"/>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9"/>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9"/>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9"/>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9"/>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9"/>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9"/>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9"/>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9"/>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9"/>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9"/>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9"/>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9"/>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9"/>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9"/>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9"/>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9"/>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9"/>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9"/>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9"/>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9"/>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9"/>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9"/>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9"/>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9"/>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9"/>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9"/>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9"/>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9"/>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9"/>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9"/>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9"/>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9"/>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9"/>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9"/>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9"/>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9"/>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9"/>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9"/>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9"/>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9"/>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9"/>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9"/>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9"/>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9"/>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9"/>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9"/>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9"/>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9"/>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9"/>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9"/>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9"/>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9"/>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9"/>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9"/>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9"/>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9"/>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9"/>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9"/>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9"/>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9"/>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9"/>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9"/>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9"/>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9"/>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9"/>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9"/>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9"/>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9"/>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9"/>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9"/>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9"/>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9"/>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9"/>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9"/>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9"/>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9"/>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9"/>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9"/>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9"/>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9"/>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9"/>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9"/>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9"/>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9"/>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9"/>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9"/>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9"/>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9"/>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9"/>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9"/>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9"/>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9"/>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9"/>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9"/>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9"/>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9"/>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9"/>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9"/>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9"/>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9"/>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9"/>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9"/>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9"/>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9"/>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9"/>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9"/>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9"/>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9"/>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9"/>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9"/>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9"/>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9"/>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9"/>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9"/>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9"/>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9"/>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9"/>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9"/>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9"/>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9"/>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9"/>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9"/>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9"/>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9"/>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9"/>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9"/>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9"/>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9"/>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9"/>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9"/>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9"/>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9"/>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9"/>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9"/>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9"/>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9"/>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9"/>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9"/>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9"/>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9"/>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9"/>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9"/>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9"/>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9"/>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9"/>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9"/>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9"/>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9"/>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9"/>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9"/>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9"/>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9"/>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9"/>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9"/>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9"/>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9"/>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9"/>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9"/>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9"/>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9"/>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9"/>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9"/>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9"/>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9"/>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9"/>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9"/>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9"/>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9"/>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9"/>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9"/>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9"/>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9"/>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9"/>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9"/>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9"/>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9"/>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9"/>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9"/>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9"/>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9"/>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9"/>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9"/>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9"/>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9"/>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9"/>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9"/>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9"/>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9"/>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9"/>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9"/>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9"/>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9"/>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9"/>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9"/>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9"/>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9"/>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9"/>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9"/>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9"/>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9"/>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9"/>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9"/>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9"/>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9"/>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9"/>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9"/>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9"/>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9"/>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9"/>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9"/>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9"/>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9"/>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9"/>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9"/>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9"/>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9"/>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9"/>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9"/>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9"/>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9"/>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9"/>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9"/>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9"/>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9"/>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9"/>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9"/>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9"/>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9"/>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9"/>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9"/>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9"/>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9"/>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9"/>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9"/>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9"/>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9"/>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9"/>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9"/>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9"/>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9"/>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9"/>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9"/>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9"/>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9"/>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9"/>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9"/>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9"/>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9"/>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9"/>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9"/>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9"/>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9"/>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9"/>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9"/>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9"/>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9"/>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9"/>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9"/>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9"/>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9"/>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9"/>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9"/>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9"/>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9"/>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9"/>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9"/>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9"/>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9"/>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9"/>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9"/>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9"/>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9"/>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9"/>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9"/>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9"/>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9"/>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9"/>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9"/>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9"/>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9"/>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9"/>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9"/>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9"/>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9"/>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9"/>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9"/>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9"/>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9"/>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9"/>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9"/>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9"/>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9"/>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9"/>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9"/>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9"/>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9"/>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9"/>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9"/>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9"/>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9"/>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9"/>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9"/>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9"/>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9"/>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9"/>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9"/>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9"/>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9"/>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9"/>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9"/>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9"/>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9"/>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9"/>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9"/>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9"/>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9"/>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9"/>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9"/>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9"/>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9"/>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9"/>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9"/>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9"/>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9"/>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9"/>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9"/>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9"/>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9"/>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9"/>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9"/>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9"/>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9"/>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9"/>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9"/>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9"/>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9"/>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9"/>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9"/>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9"/>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9"/>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9"/>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9"/>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9"/>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9"/>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9"/>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9"/>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9"/>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9"/>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9"/>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9"/>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9"/>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9"/>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9"/>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9"/>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9"/>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9"/>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9"/>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9"/>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9"/>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9"/>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9"/>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9"/>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9"/>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9"/>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9"/>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9"/>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9"/>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9"/>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9"/>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9"/>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9"/>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9"/>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9"/>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9"/>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9"/>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9"/>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9"/>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9"/>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9"/>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9"/>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9"/>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9"/>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9"/>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9"/>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9"/>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9"/>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9"/>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9"/>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9"/>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9"/>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9"/>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9"/>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9"/>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9"/>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9"/>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9"/>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9"/>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9"/>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9"/>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9"/>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9"/>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9"/>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9"/>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9"/>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9"/>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9"/>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9"/>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9"/>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9"/>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9"/>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9"/>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9"/>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9"/>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9"/>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9"/>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9"/>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9"/>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9"/>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9"/>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9"/>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9"/>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9"/>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9"/>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9"/>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9"/>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9"/>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9"/>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9"/>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9"/>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9"/>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9"/>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9"/>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9"/>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9"/>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9"/>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9"/>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9"/>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9"/>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9"/>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9"/>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9"/>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9"/>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9"/>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9"/>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9"/>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9"/>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9"/>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9"/>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9"/>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9"/>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9"/>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9"/>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9"/>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9"/>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9"/>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9"/>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9"/>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9"/>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9"/>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9"/>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9"/>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9"/>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9"/>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9"/>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9"/>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9"/>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9"/>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9"/>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9"/>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9"/>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9"/>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9"/>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9"/>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9"/>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9"/>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9"/>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9"/>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9"/>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9"/>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9"/>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9"/>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9"/>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9"/>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9"/>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9"/>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9"/>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9"/>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9"/>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9"/>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9"/>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9"/>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9"/>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9"/>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9"/>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9"/>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9"/>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9"/>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9"/>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9"/>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9"/>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9"/>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9"/>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9"/>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9"/>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9"/>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9"/>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9"/>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9"/>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9"/>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9"/>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9"/>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9"/>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9"/>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9"/>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9"/>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9"/>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9"/>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9"/>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9"/>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9"/>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9"/>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9"/>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9"/>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9"/>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9"/>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9"/>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9"/>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9"/>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9"/>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9"/>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9"/>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9"/>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9"/>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9"/>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9"/>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9"/>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9"/>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9"/>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9"/>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9"/>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9"/>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9"/>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9"/>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9"/>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9"/>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9"/>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9"/>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9"/>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9"/>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9"/>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9"/>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9"/>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9"/>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9"/>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9"/>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9"/>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9"/>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9"/>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9"/>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9"/>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9"/>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9"/>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9"/>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9"/>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9"/>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9"/>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9"/>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9"/>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9"/>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9"/>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9"/>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9"/>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9"/>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9"/>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9"/>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9"/>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9"/>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9"/>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9"/>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9"/>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9"/>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9"/>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9"/>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9"/>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9"/>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9"/>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9"/>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9"/>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9"/>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9"/>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9"/>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9"/>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9"/>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9"/>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9"/>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9"/>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9"/>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9"/>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9"/>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9"/>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9"/>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9"/>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9"/>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9"/>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9"/>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9"/>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9"/>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9"/>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9"/>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9"/>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9"/>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9"/>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9"/>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9"/>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9"/>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9"/>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9"/>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9"/>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CUSTOM_1_1_1_1">
    <p:spTree>
      <p:nvGrpSpPr>
        <p:cNvPr id="1" name="Shape 9347"/>
        <p:cNvGrpSpPr/>
        <p:nvPr/>
      </p:nvGrpSpPr>
      <p:grpSpPr>
        <a:xfrm>
          <a:off x="0" y="0"/>
          <a:ext cx="0" cy="0"/>
          <a:chOff x="0" y="0"/>
          <a:chExt cx="0" cy="0"/>
        </a:xfrm>
      </p:grpSpPr>
      <p:pic>
        <p:nvPicPr>
          <p:cNvPr id="9348" name="Google Shape;9348;p16"/>
          <p:cNvPicPr preferRelativeResize="0"/>
          <p:nvPr/>
        </p:nvPicPr>
        <p:blipFill>
          <a:blip r:embed="rId2">
            <a:alphaModFix/>
          </a:blip>
          <a:stretch>
            <a:fillRect/>
          </a:stretch>
        </p:blipFill>
        <p:spPr>
          <a:xfrm rot="10800000" flipH="1">
            <a:off x="0" y="0"/>
            <a:ext cx="9144003" cy="5143501"/>
          </a:xfrm>
          <a:prstGeom prst="rect">
            <a:avLst/>
          </a:prstGeom>
          <a:noFill/>
          <a:ln>
            <a:noFill/>
          </a:ln>
        </p:spPr>
      </p:pic>
      <p:sp>
        <p:nvSpPr>
          <p:cNvPr id="9349" name="Google Shape;9349;p16"/>
          <p:cNvSpPr txBox="1">
            <a:spLocks noGrp="1"/>
          </p:cNvSpPr>
          <p:nvPr>
            <p:ph type="body" idx="1"/>
          </p:nvPr>
        </p:nvSpPr>
        <p:spPr>
          <a:xfrm>
            <a:off x="2326000" y="1685875"/>
            <a:ext cx="4524300" cy="3286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5A3015"/>
              </a:buClr>
              <a:buSzPts val="1400"/>
              <a:buChar char="●"/>
              <a:defRPr sz="1400" b="0">
                <a:solidFill>
                  <a:srgbClr val="5A3015"/>
                </a:solidFill>
              </a:defRPr>
            </a:lvl1pPr>
            <a:lvl2pPr marL="914400" lvl="1" indent="-317500" rtl="0">
              <a:lnSpc>
                <a:spcPct val="115000"/>
              </a:lnSpc>
              <a:spcBef>
                <a:spcPts val="0"/>
              </a:spcBef>
              <a:spcAft>
                <a:spcPts val="0"/>
              </a:spcAft>
              <a:buClr>
                <a:srgbClr val="5A3015"/>
              </a:buClr>
              <a:buSzPts val="1400"/>
              <a:buChar char="○"/>
              <a:defRPr>
                <a:solidFill>
                  <a:srgbClr val="5A3015"/>
                </a:solidFill>
              </a:defRPr>
            </a:lvl2pPr>
            <a:lvl3pPr marL="1371600" lvl="2" indent="-317500" rtl="0">
              <a:lnSpc>
                <a:spcPct val="115000"/>
              </a:lnSpc>
              <a:spcBef>
                <a:spcPts val="1600"/>
              </a:spcBef>
              <a:spcAft>
                <a:spcPts val="0"/>
              </a:spcAft>
              <a:buClr>
                <a:srgbClr val="5A3015"/>
              </a:buClr>
              <a:buSzPts val="1400"/>
              <a:buChar char="■"/>
              <a:defRPr>
                <a:solidFill>
                  <a:srgbClr val="5A3015"/>
                </a:solidFill>
              </a:defRPr>
            </a:lvl3pPr>
            <a:lvl4pPr marL="1828800" lvl="3" indent="-317500" rtl="0">
              <a:lnSpc>
                <a:spcPct val="115000"/>
              </a:lnSpc>
              <a:spcBef>
                <a:spcPts val="1600"/>
              </a:spcBef>
              <a:spcAft>
                <a:spcPts val="0"/>
              </a:spcAft>
              <a:buClr>
                <a:srgbClr val="5A3015"/>
              </a:buClr>
              <a:buSzPts val="1400"/>
              <a:buChar char="●"/>
              <a:defRPr>
                <a:solidFill>
                  <a:srgbClr val="5A3015"/>
                </a:solidFill>
              </a:defRPr>
            </a:lvl4pPr>
            <a:lvl5pPr marL="2286000" lvl="4" indent="-317500" rtl="0">
              <a:lnSpc>
                <a:spcPct val="115000"/>
              </a:lnSpc>
              <a:spcBef>
                <a:spcPts val="1600"/>
              </a:spcBef>
              <a:spcAft>
                <a:spcPts val="0"/>
              </a:spcAft>
              <a:buClr>
                <a:srgbClr val="5A3015"/>
              </a:buClr>
              <a:buSzPts val="1400"/>
              <a:buChar char="○"/>
              <a:defRPr>
                <a:solidFill>
                  <a:srgbClr val="5A3015"/>
                </a:solidFill>
              </a:defRPr>
            </a:lvl5pPr>
            <a:lvl6pPr marL="2743200" lvl="5" indent="-317500" rtl="0">
              <a:lnSpc>
                <a:spcPct val="115000"/>
              </a:lnSpc>
              <a:spcBef>
                <a:spcPts val="1600"/>
              </a:spcBef>
              <a:spcAft>
                <a:spcPts val="0"/>
              </a:spcAft>
              <a:buClr>
                <a:srgbClr val="5A3015"/>
              </a:buClr>
              <a:buSzPts val="1400"/>
              <a:buChar char="■"/>
              <a:defRPr>
                <a:solidFill>
                  <a:srgbClr val="5A3015"/>
                </a:solidFill>
              </a:defRPr>
            </a:lvl6pPr>
            <a:lvl7pPr marL="3200400" lvl="6" indent="-317500" rtl="0">
              <a:lnSpc>
                <a:spcPct val="115000"/>
              </a:lnSpc>
              <a:spcBef>
                <a:spcPts val="1600"/>
              </a:spcBef>
              <a:spcAft>
                <a:spcPts val="0"/>
              </a:spcAft>
              <a:buClr>
                <a:srgbClr val="5A3015"/>
              </a:buClr>
              <a:buSzPts val="1400"/>
              <a:buChar char="●"/>
              <a:defRPr>
                <a:solidFill>
                  <a:srgbClr val="5A3015"/>
                </a:solidFill>
              </a:defRPr>
            </a:lvl7pPr>
            <a:lvl8pPr marL="3657600" lvl="7" indent="-317500" rtl="0">
              <a:lnSpc>
                <a:spcPct val="115000"/>
              </a:lnSpc>
              <a:spcBef>
                <a:spcPts val="1600"/>
              </a:spcBef>
              <a:spcAft>
                <a:spcPts val="0"/>
              </a:spcAft>
              <a:buClr>
                <a:srgbClr val="5A3015"/>
              </a:buClr>
              <a:buSzPts val="1400"/>
              <a:buChar char="○"/>
              <a:defRPr>
                <a:solidFill>
                  <a:srgbClr val="5A3015"/>
                </a:solidFill>
              </a:defRPr>
            </a:lvl8pPr>
            <a:lvl9pPr marL="4114800" lvl="8" indent="-317500" rtl="0">
              <a:lnSpc>
                <a:spcPct val="115000"/>
              </a:lnSpc>
              <a:spcBef>
                <a:spcPts val="1600"/>
              </a:spcBef>
              <a:spcAft>
                <a:spcPts val="1600"/>
              </a:spcAft>
              <a:buClr>
                <a:srgbClr val="5A3015"/>
              </a:buClr>
              <a:buSzPts val="1400"/>
              <a:buChar char="■"/>
              <a:defRPr>
                <a:solidFill>
                  <a:srgbClr val="5A3015"/>
                </a:solidFill>
              </a:defRPr>
            </a:lvl9pPr>
          </a:lstStyle>
          <a:p>
            <a:endParaRPr/>
          </a:p>
        </p:txBody>
      </p:sp>
      <p:sp>
        <p:nvSpPr>
          <p:cNvPr id="9350" name="Google Shape;935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363" name="Google Shape;9363;p16"/>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
  <p:cSld name="CUSTOM_1_1_1_1_1_1_1">
    <p:spTree>
      <p:nvGrpSpPr>
        <p:cNvPr id="1" name="Shape 9364"/>
        <p:cNvGrpSpPr/>
        <p:nvPr/>
      </p:nvGrpSpPr>
      <p:grpSpPr>
        <a:xfrm>
          <a:off x="0" y="0"/>
          <a:ext cx="0" cy="0"/>
          <a:chOff x="0" y="0"/>
          <a:chExt cx="0" cy="0"/>
        </a:xfrm>
      </p:grpSpPr>
      <p:pic>
        <p:nvPicPr>
          <p:cNvPr id="9365" name="Google Shape;9365;p17"/>
          <p:cNvPicPr preferRelativeResize="0"/>
          <p:nvPr/>
        </p:nvPicPr>
        <p:blipFill>
          <a:blip r:embed="rId2">
            <a:alphaModFix/>
          </a:blip>
          <a:stretch>
            <a:fillRect/>
          </a:stretch>
        </p:blipFill>
        <p:spPr>
          <a:xfrm>
            <a:off x="0" y="0"/>
            <a:ext cx="9144003" cy="5143501"/>
          </a:xfrm>
          <a:prstGeom prst="rect">
            <a:avLst/>
          </a:prstGeom>
          <a:noFill/>
          <a:ln>
            <a:noFill/>
          </a:ln>
        </p:spPr>
      </p:pic>
      <p:sp>
        <p:nvSpPr>
          <p:cNvPr id="9366" name="Google Shape;9366;p17"/>
          <p:cNvSpPr txBox="1">
            <a:spLocks noGrp="1"/>
          </p:cNvSpPr>
          <p:nvPr>
            <p:ph type="subTitle" idx="1"/>
          </p:nvPr>
        </p:nvSpPr>
        <p:spPr>
          <a:xfrm flipH="1">
            <a:off x="4419400" y="3131050"/>
            <a:ext cx="2589000" cy="670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5A3015"/>
              </a:buClr>
              <a:buSzPts val="1800"/>
              <a:buNone/>
              <a:defRPr sz="1400" b="0"/>
            </a:lvl1pPr>
            <a:lvl2pPr lvl="1" rtl="0">
              <a:lnSpc>
                <a:spcPct val="100000"/>
              </a:lnSpc>
              <a:spcBef>
                <a:spcPts val="0"/>
              </a:spcBef>
              <a:spcAft>
                <a:spcPts val="0"/>
              </a:spcAft>
              <a:buClr>
                <a:srgbClr val="FAE1C8"/>
              </a:buClr>
              <a:buSzPts val="1400"/>
              <a:buNone/>
              <a:defRPr sz="1400">
                <a:solidFill>
                  <a:srgbClr val="FAE1C8"/>
                </a:solidFill>
              </a:defRPr>
            </a:lvl2pPr>
            <a:lvl3pPr lvl="2" rtl="0">
              <a:lnSpc>
                <a:spcPct val="100000"/>
              </a:lnSpc>
              <a:spcBef>
                <a:spcPts val="0"/>
              </a:spcBef>
              <a:spcAft>
                <a:spcPts val="0"/>
              </a:spcAft>
              <a:buClr>
                <a:srgbClr val="FAE1C8"/>
              </a:buClr>
              <a:buSzPts val="1400"/>
              <a:buNone/>
              <a:defRPr sz="1400">
                <a:solidFill>
                  <a:srgbClr val="FAE1C8"/>
                </a:solidFill>
              </a:defRPr>
            </a:lvl3pPr>
            <a:lvl4pPr lvl="3" rtl="0">
              <a:lnSpc>
                <a:spcPct val="100000"/>
              </a:lnSpc>
              <a:spcBef>
                <a:spcPts val="0"/>
              </a:spcBef>
              <a:spcAft>
                <a:spcPts val="0"/>
              </a:spcAft>
              <a:buClr>
                <a:srgbClr val="FAE1C8"/>
              </a:buClr>
              <a:buSzPts val="1400"/>
              <a:buNone/>
              <a:defRPr sz="1400">
                <a:solidFill>
                  <a:srgbClr val="FAE1C8"/>
                </a:solidFill>
              </a:defRPr>
            </a:lvl4pPr>
            <a:lvl5pPr lvl="4" rtl="0">
              <a:lnSpc>
                <a:spcPct val="100000"/>
              </a:lnSpc>
              <a:spcBef>
                <a:spcPts val="0"/>
              </a:spcBef>
              <a:spcAft>
                <a:spcPts val="0"/>
              </a:spcAft>
              <a:buClr>
                <a:srgbClr val="FAE1C8"/>
              </a:buClr>
              <a:buSzPts val="1400"/>
              <a:buNone/>
              <a:defRPr sz="1400">
                <a:solidFill>
                  <a:srgbClr val="FAE1C8"/>
                </a:solidFill>
              </a:defRPr>
            </a:lvl5pPr>
            <a:lvl6pPr lvl="5" rtl="0">
              <a:lnSpc>
                <a:spcPct val="100000"/>
              </a:lnSpc>
              <a:spcBef>
                <a:spcPts val="0"/>
              </a:spcBef>
              <a:spcAft>
                <a:spcPts val="0"/>
              </a:spcAft>
              <a:buClr>
                <a:srgbClr val="FAE1C8"/>
              </a:buClr>
              <a:buSzPts val="1400"/>
              <a:buNone/>
              <a:defRPr sz="1400">
                <a:solidFill>
                  <a:srgbClr val="FAE1C8"/>
                </a:solidFill>
              </a:defRPr>
            </a:lvl6pPr>
            <a:lvl7pPr lvl="6" rtl="0">
              <a:lnSpc>
                <a:spcPct val="100000"/>
              </a:lnSpc>
              <a:spcBef>
                <a:spcPts val="0"/>
              </a:spcBef>
              <a:spcAft>
                <a:spcPts val="0"/>
              </a:spcAft>
              <a:buClr>
                <a:srgbClr val="FAE1C8"/>
              </a:buClr>
              <a:buSzPts val="1400"/>
              <a:buNone/>
              <a:defRPr sz="1400">
                <a:solidFill>
                  <a:srgbClr val="FAE1C8"/>
                </a:solidFill>
              </a:defRPr>
            </a:lvl7pPr>
            <a:lvl8pPr lvl="7" rtl="0">
              <a:lnSpc>
                <a:spcPct val="100000"/>
              </a:lnSpc>
              <a:spcBef>
                <a:spcPts val="0"/>
              </a:spcBef>
              <a:spcAft>
                <a:spcPts val="0"/>
              </a:spcAft>
              <a:buClr>
                <a:srgbClr val="FAE1C8"/>
              </a:buClr>
              <a:buSzPts val="1400"/>
              <a:buNone/>
              <a:defRPr sz="1400">
                <a:solidFill>
                  <a:srgbClr val="FAE1C8"/>
                </a:solidFill>
              </a:defRPr>
            </a:lvl8pPr>
            <a:lvl9pPr lvl="8" rtl="0">
              <a:lnSpc>
                <a:spcPct val="100000"/>
              </a:lnSpc>
              <a:spcBef>
                <a:spcPts val="0"/>
              </a:spcBef>
              <a:spcAft>
                <a:spcPts val="0"/>
              </a:spcAft>
              <a:buClr>
                <a:srgbClr val="FAE1C8"/>
              </a:buClr>
              <a:buSzPts val="1400"/>
              <a:buNone/>
              <a:defRPr sz="1400">
                <a:solidFill>
                  <a:srgbClr val="FAE1C8"/>
                </a:solidFill>
              </a:defRPr>
            </a:lvl9pPr>
          </a:lstStyle>
          <a:p>
            <a:endParaRPr/>
          </a:p>
        </p:txBody>
      </p:sp>
      <p:sp>
        <p:nvSpPr>
          <p:cNvPr id="9367" name="Google Shape;9367;p17"/>
          <p:cNvSpPr txBox="1">
            <a:spLocks noGrp="1"/>
          </p:cNvSpPr>
          <p:nvPr>
            <p:ph type="ctrTitle"/>
          </p:nvPr>
        </p:nvSpPr>
        <p:spPr>
          <a:xfrm flipH="1">
            <a:off x="4419600" y="844800"/>
            <a:ext cx="4114800" cy="18879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Clr>
                <a:srgbClr val="FA7E5C"/>
              </a:buClr>
              <a:buSzPts val="12000"/>
              <a:buNone/>
              <a:defRPr sz="12000">
                <a:solidFill>
                  <a:srgbClr val="FA7E5C"/>
                </a:solidFill>
              </a:defRPr>
            </a:lvl2pPr>
            <a:lvl3pPr lvl="2" rtl="0">
              <a:spcBef>
                <a:spcPts val="0"/>
              </a:spcBef>
              <a:spcAft>
                <a:spcPts val="0"/>
              </a:spcAft>
              <a:buClr>
                <a:srgbClr val="FA7E5C"/>
              </a:buClr>
              <a:buSzPts val="12000"/>
              <a:buNone/>
              <a:defRPr sz="12000">
                <a:solidFill>
                  <a:srgbClr val="FA7E5C"/>
                </a:solidFill>
              </a:defRPr>
            </a:lvl3pPr>
            <a:lvl4pPr lvl="3" rtl="0">
              <a:spcBef>
                <a:spcPts val="0"/>
              </a:spcBef>
              <a:spcAft>
                <a:spcPts val="0"/>
              </a:spcAft>
              <a:buClr>
                <a:srgbClr val="FA7E5C"/>
              </a:buClr>
              <a:buSzPts val="12000"/>
              <a:buNone/>
              <a:defRPr sz="12000">
                <a:solidFill>
                  <a:srgbClr val="FA7E5C"/>
                </a:solidFill>
              </a:defRPr>
            </a:lvl4pPr>
            <a:lvl5pPr lvl="4" rtl="0">
              <a:spcBef>
                <a:spcPts val="0"/>
              </a:spcBef>
              <a:spcAft>
                <a:spcPts val="0"/>
              </a:spcAft>
              <a:buClr>
                <a:srgbClr val="FA7E5C"/>
              </a:buClr>
              <a:buSzPts val="12000"/>
              <a:buNone/>
              <a:defRPr sz="12000">
                <a:solidFill>
                  <a:srgbClr val="FA7E5C"/>
                </a:solidFill>
              </a:defRPr>
            </a:lvl5pPr>
            <a:lvl6pPr lvl="5" rtl="0">
              <a:spcBef>
                <a:spcPts val="0"/>
              </a:spcBef>
              <a:spcAft>
                <a:spcPts val="0"/>
              </a:spcAft>
              <a:buClr>
                <a:srgbClr val="FA7E5C"/>
              </a:buClr>
              <a:buSzPts val="12000"/>
              <a:buNone/>
              <a:defRPr sz="12000">
                <a:solidFill>
                  <a:srgbClr val="FA7E5C"/>
                </a:solidFill>
              </a:defRPr>
            </a:lvl6pPr>
            <a:lvl7pPr lvl="6" rtl="0">
              <a:spcBef>
                <a:spcPts val="0"/>
              </a:spcBef>
              <a:spcAft>
                <a:spcPts val="0"/>
              </a:spcAft>
              <a:buClr>
                <a:srgbClr val="FA7E5C"/>
              </a:buClr>
              <a:buSzPts val="12000"/>
              <a:buNone/>
              <a:defRPr sz="12000">
                <a:solidFill>
                  <a:srgbClr val="FA7E5C"/>
                </a:solidFill>
              </a:defRPr>
            </a:lvl7pPr>
            <a:lvl8pPr lvl="7" rtl="0">
              <a:spcBef>
                <a:spcPts val="0"/>
              </a:spcBef>
              <a:spcAft>
                <a:spcPts val="0"/>
              </a:spcAft>
              <a:buClr>
                <a:srgbClr val="FA7E5C"/>
              </a:buClr>
              <a:buSzPts val="12000"/>
              <a:buNone/>
              <a:defRPr sz="12000">
                <a:solidFill>
                  <a:srgbClr val="FA7E5C"/>
                </a:solidFill>
              </a:defRPr>
            </a:lvl8pPr>
            <a:lvl9pPr lvl="8" rtl="0">
              <a:spcBef>
                <a:spcPts val="0"/>
              </a:spcBef>
              <a:spcAft>
                <a:spcPts val="0"/>
              </a:spcAft>
              <a:buClr>
                <a:srgbClr val="FA7E5C"/>
              </a:buClr>
              <a:buSzPts val="12000"/>
              <a:buNone/>
              <a:defRPr sz="12000">
                <a:solidFill>
                  <a:srgbClr val="FA7E5C"/>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1_1_1_1_1_1_1_1_1_1_1_1">
    <p:spTree>
      <p:nvGrpSpPr>
        <p:cNvPr id="1" name="Shape 12332"/>
        <p:cNvGrpSpPr/>
        <p:nvPr/>
      </p:nvGrpSpPr>
      <p:grpSpPr>
        <a:xfrm>
          <a:off x="0" y="0"/>
          <a:ext cx="0" cy="0"/>
          <a:chOff x="0" y="0"/>
          <a:chExt cx="0" cy="0"/>
        </a:xfrm>
      </p:grpSpPr>
      <p:sp>
        <p:nvSpPr>
          <p:cNvPr id="12334" name="Google Shape;12334;p21"/>
          <p:cNvSpPr txBox="1">
            <a:spLocks noGrp="1"/>
          </p:cNvSpPr>
          <p:nvPr>
            <p:ph type="ctrTitle"/>
          </p:nvPr>
        </p:nvSpPr>
        <p:spPr>
          <a:xfrm flipH="1">
            <a:off x="5393075" y="2293975"/>
            <a:ext cx="28209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300"/>
              <a:buNone/>
              <a:defRPr sz="33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2335" name="Google Shape;12335;p21"/>
          <p:cNvSpPr txBox="1">
            <a:spLocks noGrp="1"/>
          </p:cNvSpPr>
          <p:nvPr>
            <p:ph type="subTitle" idx="1"/>
          </p:nvPr>
        </p:nvSpPr>
        <p:spPr>
          <a:xfrm flipH="1">
            <a:off x="5690650" y="2755425"/>
            <a:ext cx="2523300" cy="110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A3015"/>
              </a:buClr>
              <a:buSzPts val="1800"/>
              <a:buNone/>
              <a:defRPr sz="1400" b="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1_1_1_1_1_1_1_1_1_1_1_1_1">
    <p:bg>
      <p:bgPr>
        <a:solidFill>
          <a:schemeClr val="accent3"/>
        </a:solidFill>
        <a:effectLst/>
      </p:bgPr>
    </p:bg>
    <p:spTree>
      <p:nvGrpSpPr>
        <p:cNvPr id="1" name="Shape 13038"/>
        <p:cNvGrpSpPr/>
        <p:nvPr/>
      </p:nvGrpSpPr>
      <p:grpSpPr>
        <a:xfrm>
          <a:off x="0" y="0"/>
          <a:ext cx="0" cy="0"/>
          <a:chOff x="0" y="0"/>
          <a:chExt cx="0" cy="0"/>
        </a:xfrm>
      </p:grpSpPr>
      <p:pic>
        <p:nvPicPr>
          <p:cNvPr id="13039" name="Google Shape;13039;p22"/>
          <p:cNvPicPr preferRelativeResize="0"/>
          <p:nvPr/>
        </p:nvPicPr>
        <p:blipFill>
          <a:blip r:embed="rId2">
            <a:alphaModFix/>
          </a:blip>
          <a:stretch>
            <a:fillRect/>
          </a:stretch>
        </p:blipFill>
        <p:spPr>
          <a:xfrm>
            <a:off x="-59275" y="0"/>
            <a:ext cx="9237350" cy="5196001"/>
          </a:xfrm>
          <a:prstGeom prst="rect">
            <a:avLst/>
          </a:prstGeom>
          <a:noFill/>
          <a:ln>
            <a:noFill/>
          </a:ln>
        </p:spPr>
      </p:pic>
      <p:sp>
        <p:nvSpPr>
          <p:cNvPr id="13063" name="Google Shape;13063;p22"/>
          <p:cNvSpPr txBox="1">
            <a:spLocks noGrp="1"/>
          </p:cNvSpPr>
          <p:nvPr>
            <p:ph type="ctrTitle"/>
          </p:nvPr>
        </p:nvSpPr>
        <p:spPr>
          <a:xfrm flipH="1">
            <a:off x="929775" y="2217775"/>
            <a:ext cx="2820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33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064" name="Google Shape;13064;p22"/>
          <p:cNvSpPr txBox="1">
            <a:spLocks noGrp="1"/>
          </p:cNvSpPr>
          <p:nvPr>
            <p:ph type="subTitle" idx="1"/>
          </p:nvPr>
        </p:nvSpPr>
        <p:spPr>
          <a:xfrm flipH="1">
            <a:off x="930025" y="2679225"/>
            <a:ext cx="2489100" cy="110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A3015"/>
              </a:buClr>
              <a:buSzPts val="1800"/>
              <a:buNone/>
              <a:defRPr sz="1400" b="0">
                <a:solidFill>
                  <a:schemeClr val="accent6"/>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Poppins"/>
              <a:buChar char="●"/>
              <a:defRPr sz="1800" b="1">
                <a:solidFill>
                  <a:schemeClr val="lt1"/>
                </a:solidFill>
                <a:latin typeface="Poppins"/>
                <a:ea typeface="Poppins"/>
                <a:cs typeface="Poppins"/>
                <a:sym typeface="Poppins"/>
              </a:defRPr>
            </a:lvl1pPr>
            <a:lvl2pPr marL="914400" lvl="1"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marL="1371600" lvl="2"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marL="1828800" lvl="3"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marL="2286000" lvl="4"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marL="2743200" lvl="5"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nSpc>
                <a:spcPct val="115000"/>
              </a:lnSpc>
              <a:spcBef>
                <a:spcPts val="1600"/>
              </a:spcBef>
              <a:spcAft>
                <a:spcPts val="160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62" r:id="rId6"/>
    <p:sldLayoutId id="2147483663" r:id="rId7"/>
    <p:sldLayoutId id="2147483667" r:id="rId8"/>
    <p:sldLayoutId id="2147483668" r:id="rId9"/>
    <p:sldLayoutId id="2147483669" r:id="rId10"/>
    <p:sldLayoutId id="2147483672" r:id="rId11"/>
    <p:sldLayoutId id="2147483673" r:id="rId12"/>
    <p:sldLayoutId id="21474836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226996"/>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81E3C3-D197-460B-B228-B74B3465A8B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CEE6F0-E308-4956-B31D-BB75A48CA05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C95ABD-1BBC-4134-8AB3-B794846AB35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5F20D03-9EE0-4E87-80D6-46FD2D6F0CFC}" type="datetimeFigureOut">
              <a:rPr lang="vi-VN" smtClean="0"/>
              <a:t>22/08/2023</a:t>
            </a:fld>
            <a:endParaRPr lang="vi-VN"/>
          </a:p>
        </p:txBody>
      </p:sp>
      <p:sp>
        <p:nvSpPr>
          <p:cNvPr id="5" name="Footer Placeholder 4">
            <a:extLst>
              <a:ext uri="{FF2B5EF4-FFF2-40B4-BE49-F238E27FC236}">
                <a16:creationId xmlns:a16="http://schemas.microsoft.com/office/drawing/2014/main" id="{76F027CE-38C0-4A54-BAF0-79274B316E1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AD82697-B871-4EAD-A913-FC85DC3889A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FAA3AD4-1382-439D-8511-AABA174CCA8E}" type="slidenum">
              <a:rPr lang="vi-VN" smtClean="0"/>
              <a:t>‹#›</a:t>
            </a:fld>
            <a:endParaRPr lang="vi-VN"/>
          </a:p>
        </p:txBody>
      </p:sp>
    </p:spTree>
    <p:extLst>
      <p:ext uri="{BB962C8B-B14F-4D97-AF65-F5344CB8AC3E}">
        <p14:creationId xmlns:p14="http://schemas.microsoft.com/office/powerpoint/2010/main" val="206292263"/>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1CBCB12-7513-40F9-87B3-DB4B30A3407E}"/>
              </a:ext>
            </a:extLst>
          </p:cNvPr>
          <p:cNvPicPr>
            <a:picLocks noChangeAspect="1"/>
          </p:cNvPicPr>
          <p:nvPr/>
        </p:nvPicPr>
        <p:blipFill>
          <a:blip r:embed="rId3"/>
          <a:stretch>
            <a:fillRect/>
          </a:stretch>
        </p:blipFill>
        <p:spPr>
          <a:xfrm>
            <a:off x="0" y="0"/>
            <a:ext cx="9144000" cy="5143500"/>
          </a:xfrm>
          <a:prstGeom prst="rect">
            <a:avLst/>
          </a:prstGeom>
        </p:spPr>
      </p:pic>
      <p:sp>
        <p:nvSpPr>
          <p:cNvPr id="10" name="Rectangle 9">
            <a:extLst>
              <a:ext uri="{FF2B5EF4-FFF2-40B4-BE49-F238E27FC236}">
                <a16:creationId xmlns:a16="http://schemas.microsoft.com/office/drawing/2014/main" id="{64DDF79A-B8F4-4758-8955-E10FEED15E06}"/>
              </a:ext>
            </a:extLst>
          </p:cNvPr>
          <p:cNvSpPr/>
          <p:nvPr/>
        </p:nvSpPr>
        <p:spPr>
          <a:xfrm>
            <a:off x="1469813" y="942981"/>
            <a:ext cx="5572821" cy="3240157"/>
          </a:xfrm>
          <a:prstGeom prst="rect">
            <a:avLst/>
          </a:prstGeom>
          <a:ln>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vi-VN" sz="7200" kern="1200">
              <a:solidFill>
                <a:srgbClr val="ED7D31">
                  <a:lumMod val="75000"/>
                </a:srgbClr>
              </a:solidFill>
              <a:latin typeface="#9Slide04 Faustina Medium" panose="00000600000000000000" pitchFamily="2" charset="0"/>
            </a:endParaRPr>
          </a:p>
        </p:txBody>
      </p:sp>
      <p:pic>
        <p:nvPicPr>
          <p:cNvPr id="12" name="Picture 11">
            <a:extLst>
              <a:ext uri="{FF2B5EF4-FFF2-40B4-BE49-F238E27FC236}">
                <a16:creationId xmlns:a16="http://schemas.microsoft.com/office/drawing/2014/main" id="{69BA9993-B1AA-47E6-AD51-E12D37198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1922" y="1150252"/>
            <a:ext cx="1435611" cy="530353"/>
          </a:xfrm>
          <a:prstGeom prst="rect">
            <a:avLst/>
          </a:prstGeom>
        </p:spPr>
      </p:pic>
      <p:pic>
        <p:nvPicPr>
          <p:cNvPr id="18" name="Picture 17">
            <a:extLst>
              <a:ext uri="{FF2B5EF4-FFF2-40B4-BE49-F238E27FC236}">
                <a16:creationId xmlns:a16="http://schemas.microsoft.com/office/drawing/2014/main" id="{CA10F680-F398-453F-A284-8CA3B00B5835}"/>
              </a:ext>
            </a:extLst>
          </p:cNvPr>
          <p:cNvPicPr>
            <a:picLocks noChangeAspect="1"/>
          </p:cNvPicPr>
          <p:nvPr/>
        </p:nvPicPr>
        <p:blipFill>
          <a:blip r:embed="rId5"/>
          <a:stretch>
            <a:fillRect/>
          </a:stretch>
        </p:blipFill>
        <p:spPr>
          <a:xfrm>
            <a:off x="1860443" y="1449751"/>
            <a:ext cx="5121084" cy="1920407"/>
          </a:xfrm>
          <a:prstGeom prst="rect">
            <a:avLst/>
          </a:prstGeom>
        </p:spPr>
      </p:pic>
      <p:pic>
        <p:nvPicPr>
          <p:cNvPr id="28" name="Picture 2" descr="E:\002-KIMS BUSINESS\007-02-Fullslidesppt-Contents\20161219\02-abs\flower-item01.png">
            <a:extLst>
              <a:ext uri="{FF2B5EF4-FFF2-40B4-BE49-F238E27FC236}">
                <a16:creationId xmlns:a16="http://schemas.microsoft.com/office/drawing/2014/main" id="{5229B2FD-FA3F-4574-B392-BEF4E80259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7217" y="2316638"/>
            <a:ext cx="639823" cy="6174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002-KIMS BUSINESS\007-02-Fullslidesppt-Contents\20161219\02-abs\flower-item01.png">
            <a:extLst>
              <a:ext uri="{FF2B5EF4-FFF2-40B4-BE49-F238E27FC236}">
                <a16:creationId xmlns:a16="http://schemas.microsoft.com/office/drawing/2014/main" id="{6677585C-593B-4297-BBD2-98C71375A4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131" y="1582003"/>
            <a:ext cx="1016682" cy="9810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E:\002-KIMS BUSINESS\007-02-Fullslidesppt-Contents\20161219\02-abs\flower-item01.png">
            <a:extLst>
              <a:ext uri="{FF2B5EF4-FFF2-40B4-BE49-F238E27FC236}">
                <a16:creationId xmlns:a16="http://schemas.microsoft.com/office/drawing/2014/main" id="{E888E868-BE5F-4F78-8905-ABBC40374B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035" y="872844"/>
            <a:ext cx="1674186" cy="16155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88186E-368A-4158-AF89-E39231995419}"/>
              </a:ext>
            </a:extLst>
          </p:cNvPr>
          <p:cNvSpPr txBox="1"/>
          <p:nvPr/>
        </p:nvSpPr>
        <p:spPr>
          <a:xfrm>
            <a:off x="1737127" y="2975640"/>
            <a:ext cx="5372174" cy="461665"/>
          </a:xfrm>
          <a:prstGeom prst="rect">
            <a:avLst/>
          </a:prstGeom>
          <a:noFill/>
        </p:spPr>
        <p:txBody>
          <a:bodyPr wrap="square" rtlCol="0">
            <a:spAutoFit/>
          </a:bodyPr>
          <a:lstStyle/>
          <a:p>
            <a:pPr algn="just" defTabSz="685800">
              <a:buClrTx/>
            </a:pPr>
            <a:r>
              <a:rPr lang="en-US" sz="2400" kern="1200">
                <a:solidFill>
                  <a:srgbClr val="ED7D31">
                    <a:lumMod val="75000"/>
                  </a:srgbClr>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(Bộ Kết nối tri thức và cuộc sống) </a:t>
            </a:r>
            <a:endParaRPr lang="vi-VN" sz="2400" kern="1200">
              <a:solidFill>
                <a:srgbClr val="ED7D31">
                  <a:lumMod val="75000"/>
                </a:srgbClr>
              </a:solidFill>
              <a:latin typeface="#9Slide04 Noto Serif Bold" panose="02020800060500020200" pitchFamily="18" charset="0"/>
              <a:ea typeface="#9Slide04 Noto Serif Bold" panose="02020800060500020200" pitchFamily="18" charset="0"/>
              <a:cs typeface="#9Slide04 Noto Serif Bold" panose="02020800060500020200" pitchFamily="18" charset="0"/>
            </a:endParaRPr>
          </a:p>
        </p:txBody>
      </p:sp>
    </p:spTree>
    <p:extLst>
      <p:ext uri="{BB962C8B-B14F-4D97-AF65-F5344CB8AC3E}">
        <p14:creationId xmlns:p14="http://schemas.microsoft.com/office/powerpoint/2010/main" val="10117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00"/>
        <p:cNvGrpSpPr/>
        <p:nvPr/>
      </p:nvGrpSpPr>
      <p:grpSpPr>
        <a:xfrm>
          <a:off x="0" y="0"/>
          <a:ext cx="0" cy="0"/>
          <a:chOff x="0" y="0"/>
          <a:chExt cx="0" cy="0"/>
        </a:xfrm>
      </p:grpSpPr>
      <p:grpSp>
        <p:nvGrpSpPr>
          <p:cNvPr id="17401" name="Google Shape;17401;p36"/>
          <p:cNvGrpSpPr/>
          <p:nvPr/>
        </p:nvGrpSpPr>
        <p:grpSpPr>
          <a:xfrm rot="-7675478" flipH="1">
            <a:off x="4135012" y="2978374"/>
            <a:ext cx="669929" cy="706360"/>
            <a:chOff x="3212275" y="349350"/>
            <a:chExt cx="486650" cy="503850"/>
          </a:xfrm>
        </p:grpSpPr>
        <p:sp>
          <p:nvSpPr>
            <p:cNvPr id="17402" name="Google Shape;17402;p3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3" name="Google Shape;17403;p3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4" name="Google Shape;17404;p3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5" name="Google Shape;17405;p3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6" name="Google Shape;17406;p3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7" name="Google Shape;17407;p36"/>
          <p:cNvGrpSpPr/>
          <p:nvPr/>
        </p:nvGrpSpPr>
        <p:grpSpPr>
          <a:xfrm rot="-6126683">
            <a:off x="4064684" y="592890"/>
            <a:ext cx="673303" cy="843772"/>
            <a:chOff x="4082775" y="914425"/>
            <a:chExt cx="777050" cy="973675"/>
          </a:xfrm>
        </p:grpSpPr>
        <p:sp>
          <p:nvSpPr>
            <p:cNvPr id="17408" name="Google Shape;17408;p3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9" name="Google Shape;17409;p3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0" name="Google Shape;17410;p3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1" name="Google Shape;17411;p3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2" name="Google Shape;17412;p3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3" name="Google Shape;17413;p3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4" name="Google Shape;17414;p3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5" name="Google Shape;17415;p3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6" name="Google Shape;17416;p3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7" name="Google Shape;17417;p3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18" name="Google Shape;17418;p36"/>
          <p:cNvSpPr txBox="1">
            <a:spLocks noGrp="1"/>
          </p:cNvSpPr>
          <p:nvPr>
            <p:ph type="ctrTitle"/>
          </p:nvPr>
        </p:nvSpPr>
        <p:spPr>
          <a:xfrm flipH="1">
            <a:off x="4730719" y="706525"/>
            <a:ext cx="3188700" cy="5778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vi-VN" sz="2400">
                <a:solidFill>
                  <a:srgbClr val="060B0E"/>
                </a:solidFill>
                <a:latin typeface="#9Slide04 SFU Fenice Regular" panose="00000400000000000000" pitchFamily="2" charset="0"/>
              </a:rPr>
              <a:t>Bàn 1</a:t>
            </a:r>
            <a:endParaRPr sz="2400">
              <a:solidFill>
                <a:srgbClr val="060B0E"/>
              </a:solidFill>
              <a:latin typeface="#9Slide04 SFU Fenice Regular" panose="00000400000000000000" pitchFamily="2" charset="0"/>
            </a:endParaRPr>
          </a:p>
        </p:txBody>
      </p:sp>
      <p:sp>
        <p:nvSpPr>
          <p:cNvPr id="17419" name="Google Shape;17419;p36"/>
          <p:cNvSpPr txBox="1">
            <a:spLocks noGrp="1"/>
          </p:cNvSpPr>
          <p:nvPr>
            <p:ph type="subTitle" idx="1"/>
          </p:nvPr>
        </p:nvSpPr>
        <p:spPr>
          <a:xfrm flipH="1">
            <a:off x="4723006" y="1258096"/>
            <a:ext cx="3933625" cy="10926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400">
                <a:solidFill>
                  <a:srgbClr val="060B0E"/>
                </a:solidFill>
                <a:latin typeface="#9Slide03 Arima Madurai" panose="00000500000000000000" pitchFamily="2" charset="0"/>
                <a:cs typeface="#9Slide03 Arima Madurai" panose="00000500000000000000" pitchFamily="2" charset="0"/>
              </a:rPr>
              <a:t>Nêu ý nghĩa 2 của câu thơ: </a:t>
            </a:r>
            <a:r>
              <a:rPr lang="vi-VN" sz="2400" b="1">
                <a:solidFill>
                  <a:srgbClr val="060B0E"/>
                </a:solidFill>
                <a:latin typeface="#9Slide03 Arima Madurai" panose="00000500000000000000" pitchFamily="2" charset="0"/>
                <a:cs typeface="#9Slide03 Arima Madurai" panose="00000500000000000000" pitchFamily="2" charset="0"/>
              </a:rPr>
              <a:t>“Dân ta phải biết sử ta/Cho tường gốc tích nước nhà Việt Nam” </a:t>
            </a:r>
            <a:endParaRPr lang="en-US" sz="2400" b="1">
              <a:solidFill>
                <a:srgbClr val="060B0E"/>
              </a:solidFill>
              <a:latin typeface="#9Slide03 Arima Madurai" panose="00000500000000000000" pitchFamily="2" charset="0"/>
              <a:cs typeface="#9Slide03 Arima Madurai" panose="00000500000000000000" pitchFamily="2" charset="0"/>
            </a:endParaRPr>
          </a:p>
        </p:txBody>
      </p:sp>
      <p:sp>
        <p:nvSpPr>
          <p:cNvPr id="17420" name="Google Shape;17420;p36"/>
          <p:cNvSpPr txBox="1">
            <a:spLocks noGrp="1"/>
          </p:cNvSpPr>
          <p:nvPr>
            <p:ph type="ctrTitle" idx="2"/>
          </p:nvPr>
        </p:nvSpPr>
        <p:spPr>
          <a:xfrm flipH="1">
            <a:off x="4762575" y="2878596"/>
            <a:ext cx="3188700" cy="5778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vi-VN" sz="2400">
                <a:solidFill>
                  <a:srgbClr val="060B0E"/>
                </a:solidFill>
                <a:latin typeface="#9Slide04 SFU Fenice Regular" panose="00000400000000000000" pitchFamily="2" charset="0"/>
              </a:rPr>
              <a:t>Bàn 2</a:t>
            </a:r>
            <a:endParaRPr sz="2400">
              <a:solidFill>
                <a:srgbClr val="060B0E"/>
              </a:solidFill>
              <a:latin typeface="#9Slide04 SFU Fenice Regular" panose="00000400000000000000" pitchFamily="2" charset="0"/>
            </a:endParaRPr>
          </a:p>
        </p:txBody>
      </p:sp>
      <p:sp>
        <p:nvSpPr>
          <p:cNvPr id="17421" name="Google Shape;17421;p36"/>
          <p:cNvSpPr txBox="1">
            <a:spLocks noGrp="1"/>
          </p:cNvSpPr>
          <p:nvPr>
            <p:ph type="subTitle" idx="3"/>
          </p:nvPr>
        </p:nvSpPr>
        <p:spPr>
          <a:xfrm flipH="1">
            <a:off x="4863415" y="3479861"/>
            <a:ext cx="3793215" cy="577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400">
                <a:solidFill>
                  <a:srgbClr val="060B0E"/>
                </a:solidFill>
                <a:latin typeface="#9Slide03 Arima Madurai" panose="00000500000000000000" pitchFamily="2" charset="0"/>
                <a:cs typeface="#9Slide03 Arima Madurai" panose="00000500000000000000" pitchFamily="2" charset="0"/>
              </a:rPr>
              <a:t>Theo em, việc biên soạn các tác phẩm lịch sử (như hình 2) có tác dụng gì?</a:t>
            </a:r>
            <a:endParaRPr lang="en-US" sz="2400">
              <a:solidFill>
                <a:srgbClr val="060B0E"/>
              </a:solidFill>
              <a:latin typeface="#9Slide03 Arima Madurai" panose="00000500000000000000" pitchFamily="2" charset="0"/>
              <a:cs typeface="#9Slide03 Arima Madurai" panose="00000500000000000000" pitchFamily="2" charset="0"/>
            </a:endParaRPr>
          </a:p>
        </p:txBody>
      </p:sp>
      <p:sp>
        <p:nvSpPr>
          <p:cNvPr id="17422" name="Google Shape;17422;p36"/>
          <p:cNvSpPr txBox="1">
            <a:spLocks noGrp="1"/>
          </p:cNvSpPr>
          <p:nvPr>
            <p:ph type="title" idx="4"/>
          </p:nvPr>
        </p:nvSpPr>
        <p:spPr>
          <a:xfrm>
            <a:off x="442641" y="1663088"/>
            <a:ext cx="3495867" cy="90866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2800">
                <a:solidFill>
                  <a:srgbClr val="060B0E"/>
                </a:solidFill>
                <a:latin typeface="#9Slide04 SFU Fenice Regular" panose="00000400000000000000" pitchFamily="2" charset="0"/>
                <a:ea typeface="Malgun Gothic Semilight" panose="020B0502040204020203" pitchFamily="34" charset="-128"/>
                <a:cs typeface="Malgun Gothic Semilight" panose="020B0502040204020203" pitchFamily="34" charset="-128"/>
              </a:rPr>
              <a:t>Đọc thông tin, tư liệu SGK trang 10, tiến hành làm việc nhóm theo bàn để hoàn thiện nhiệm vụ sau</a:t>
            </a:r>
          </a:p>
        </p:txBody>
      </p:sp>
      <p:sp>
        <p:nvSpPr>
          <p:cNvPr id="17423" name="Google Shape;17423;p36"/>
          <p:cNvSpPr/>
          <p:nvPr/>
        </p:nvSpPr>
        <p:spPr>
          <a:xfrm>
            <a:off x="4212190" y="3082271"/>
            <a:ext cx="489039" cy="448390"/>
          </a:xfrm>
          <a:custGeom>
            <a:avLst/>
            <a:gdLst/>
            <a:ahLst/>
            <a:cxnLst/>
            <a:rect l="l" t="t" r="r" b="b"/>
            <a:pathLst>
              <a:path w="208768" h="191415" extrusionOk="0">
                <a:moveTo>
                  <a:pt x="144147" y="6101"/>
                </a:moveTo>
                <a:cubicBezTo>
                  <a:pt x="146855" y="6101"/>
                  <a:pt x="149073" y="8319"/>
                  <a:pt x="149073" y="11059"/>
                </a:cubicBezTo>
                <a:cubicBezTo>
                  <a:pt x="149073" y="13766"/>
                  <a:pt x="146855" y="15985"/>
                  <a:pt x="144147" y="15985"/>
                </a:cubicBezTo>
                <a:lnTo>
                  <a:pt x="87780" y="15985"/>
                </a:lnTo>
                <a:cubicBezTo>
                  <a:pt x="86084" y="15985"/>
                  <a:pt x="84714" y="17355"/>
                  <a:pt x="84714" y="19051"/>
                </a:cubicBezTo>
                <a:cubicBezTo>
                  <a:pt x="84714" y="20747"/>
                  <a:pt x="86084" y="22117"/>
                  <a:pt x="87780" y="22117"/>
                </a:cubicBezTo>
                <a:lnTo>
                  <a:pt x="134590" y="22117"/>
                </a:lnTo>
                <a:cubicBezTo>
                  <a:pt x="132437" y="28706"/>
                  <a:pt x="132437" y="35328"/>
                  <a:pt x="134622" y="41950"/>
                </a:cubicBezTo>
                <a:lnTo>
                  <a:pt x="40971" y="41950"/>
                </a:lnTo>
                <a:cubicBezTo>
                  <a:pt x="38361" y="41950"/>
                  <a:pt x="35882" y="40906"/>
                  <a:pt x="33990" y="39014"/>
                </a:cubicBezTo>
                <a:cubicBezTo>
                  <a:pt x="32098" y="37155"/>
                  <a:pt x="31054" y="34643"/>
                  <a:pt x="31054" y="32034"/>
                </a:cubicBezTo>
                <a:cubicBezTo>
                  <a:pt x="31054" y="26553"/>
                  <a:pt x="35523" y="22117"/>
                  <a:pt x="40971" y="22117"/>
                </a:cubicBezTo>
                <a:lnTo>
                  <a:pt x="72710" y="22117"/>
                </a:lnTo>
                <a:cubicBezTo>
                  <a:pt x="74406" y="22117"/>
                  <a:pt x="75776" y="20747"/>
                  <a:pt x="75776" y="19051"/>
                </a:cubicBezTo>
                <a:cubicBezTo>
                  <a:pt x="75776" y="17355"/>
                  <a:pt x="74406" y="15985"/>
                  <a:pt x="72710" y="15985"/>
                </a:cubicBezTo>
                <a:lnTo>
                  <a:pt x="40971" y="15985"/>
                </a:lnTo>
                <a:cubicBezTo>
                  <a:pt x="32131" y="15985"/>
                  <a:pt x="24954" y="23194"/>
                  <a:pt x="24954" y="32034"/>
                </a:cubicBezTo>
                <a:cubicBezTo>
                  <a:pt x="24954" y="36274"/>
                  <a:pt x="26618" y="40286"/>
                  <a:pt x="29651" y="43353"/>
                </a:cubicBezTo>
                <a:cubicBezTo>
                  <a:pt x="32718" y="46386"/>
                  <a:pt x="36730" y="48050"/>
                  <a:pt x="40971" y="48050"/>
                </a:cubicBezTo>
                <a:lnTo>
                  <a:pt x="144147" y="48050"/>
                </a:lnTo>
                <a:cubicBezTo>
                  <a:pt x="146855" y="48050"/>
                  <a:pt x="149073" y="50268"/>
                  <a:pt x="149073" y="53008"/>
                </a:cubicBezTo>
                <a:cubicBezTo>
                  <a:pt x="149073" y="55716"/>
                  <a:pt x="146855" y="57934"/>
                  <a:pt x="144147" y="57934"/>
                </a:cubicBezTo>
                <a:lnTo>
                  <a:pt x="40971" y="57934"/>
                </a:lnTo>
                <a:cubicBezTo>
                  <a:pt x="34088" y="57934"/>
                  <a:pt x="27564" y="55226"/>
                  <a:pt x="22671" y="50333"/>
                </a:cubicBezTo>
                <a:cubicBezTo>
                  <a:pt x="17778" y="45440"/>
                  <a:pt x="15070" y="38916"/>
                  <a:pt x="15070" y="32034"/>
                </a:cubicBezTo>
                <a:cubicBezTo>
                  <a:pt x="15070" y="17746"/>
                  <a:pt x="26683" y="6101"/>
                  <a:pt x="40971" y="6101"/>
                </a:cubicBezTo>
                <a:close/>
                <a:moveTo>
                  <a:pt x="52909" y="95903"/>
                </a:moveTo>
                <a:lnTo>
                  <a:pt x="52909" y="106015"/>
                </a:lnTo>
                <a:lnTo>
                  <a:pt x="31739" y="106015"/>
                </a:lnTo>
                <a:cubicBezTo>
                  <a:pt x="32946" y="102656"/>
                  <a:pt x="33664" y="99263"/>
                  <a:pt x="33957" y="95903"/>
                </a:cubicBezTo>
                <a:close/>
                <a:moveTo>
                  <a:pt x="158076" y="79691"/>
                </a:moveTo>
                <a:cubicBezTo>
                  <a:pt x="158565" y="79691"/>
                  <a:pt x="158957" y="80083"/>
                  <a:pt x="158957" y="80572"/>
                </a:cubicBezTo>
                <a:lnTo>
                  <a:pt x="158957" y="105102"/>
                </a:lnTo>
                <a:cubicBezTo>
                  <a:pt x="158957" y="105591"/>
                  <a:pt x="158565" y="106015"/>
                  <a:pt x="158076" y="106015"/>
                </a:cubicBezTo>
                <a:lnTo>
                  <a:pt x="84681" y="106015"/>
                </a:lnTo>
                <a:lnTo>
                  <a:pt x="84681" y="95903"/>
                </a:lnTo>
                <a:lnTo>
                  <a:pt x="106080" y="95903"/>
                </a:lnTo>
                <a:cubicBezTo>
                  <a:pt x="107776" y="95903"/>
                  <a:pt x="109146" y="94533"/>
                  <a:pt x="109146" y="92837"/>
                </a:cubicBezTo>
                <a:cubicBezTo>
                  <a:pt x="109146" y="91141"/>
                  <a:pt x="107776" y="89771"/>
                  <a:pt x="106080" y="89771"/>
                </a:cubicBezTo>
                <a:lnTo>
                  <a:pt x="33957" y="89771"/>
                </a:lnTo>
                <a:cubicBezTo>
                  <a:pt x="33696" y="86411"/>
                  <a:pt x="32946" y="83051"/>
                  <a:pt x="31739" y="79691"/>
                </a:cubicBezTo>
                <a:close/>
                <a:moveTo>
                  <a:pt x="52909" y="112115"/>
                </a:moveTo>
                <a:lnTo>
                  <a:pt x="52909" y="121640"/>
                </a:lnTo>
                <a:lnTo>
                  <a:pt x="19800" y="121640"/>
                </a:lnTo>
                <a:cubicBezTo>
                  <a:pt x="17191" y="121640"/>
                  <a:pt x="15070" y="119487"/>
                  <a:pt x="15070" y="116878"/>
                </a:cubicBezTo>
                <a:cubicBezTo>
                  <a:pt x="15070" y="114236"/>
                  <a:pt x="17191" y="112115"/>
                  <a:pt x="19800" y="112115"/>
                </a:cubicBezTo>
                <a:close/>
                <a:moveTo>
                  <a:pt x="162838" y="64066"/>
                </a:moveTo>
                <a:cubicBezTo>
                  <a:pt x="169297" y="64066"/>
                  <a:pt x="174582" y="69318"/>
                  <a:pt x="174582" y="75809"/>
                </a:cubicBezTo>
                <a:lnTo>
                  <a:pt x="174582" y="109865"/>
                </a:lnTo>
                <a:cubicBezTo>
                  <a:pt x="174582" y="116356"/>
                  <a:pt x="169297" y="121640"/>
                  <a:pt x="162838" y="121640"/>
                </a:cubicBezTo>
                <a:lnTo>
                  <a:pt x="84681" y="121640"/>
                </a:lnTo>
                <a:lnTo>
                  <a:pt x="84681" y="112115"/>
                </a:lnTo>
                <a:lnTo>
                  <a:pt x="158076" y="112115"/>
                </a:lnTo>
                <a:cubicBezTo>
                  <a:pt x="161925" y="112115"/>
                  <a:pt x="165089" y="108984"/>
                  <a:pt x="165089" y="105102"/>
                </a:cubicBezTo>
                <a:lnTo>
                  <a:pt x="165089" y="80572"/>
                </a:lnTo>
                <a:cubicBezTo>
                  <a:pt x="165089" y="76723"/>
                  <a:pt x="161925" y="73559"/>
                  <a:pt x="158076" y="73559"/>
                </a:cubicBezTo>
                <a:lnTo>
                  <a:pt x="19800" y="73559"/>
                </a:lnTo>
                <a:cubicBezTo>
                  <a:pt x="17191" y="73559"/>
                  <a:pt x="15070" y="71438"/>
                  <a:pt x="15070" y="68829"/>
                </a:cubicBezTo>
                <a:cubicBezTo>
                  <a:pt x="15070" y="66187"/>
                  <a:pt x="17191" y="64066"/>
                  <a:pt x="19800" y="64066"/>
                </a:cubicBezTo>
                <a:close/>
                <a:moveTo>
                  <a:pt x="78581" y="95903"/>
                </a:moveTo>
                <a:lnTo>
                  <a:pt x="78549" y="149465"/>
                </a:lnTo>
                <a:lnTo>
                  <a:pt x="70916" y="142191"/>
                </a:lnTo>
                <a:cubicBezTo>
                  <a:pt x="70328" y="141620"/>
                  <a:pt x="69570" y="141335"/>
                  <a:pt x="68808" y="141335"/>
                </a:cubicBezTo>
                <a:cubicBezTo>
                  <a:pt x="68045" y="141335"/>
                  <a:pt x="67278" y="141620"/>
                  <a:pt x="66675" y="142191"/>
                </a:cubicBezTo>
                <a:lnTo>
                  <a:pt x="59042" y="149465"/>
                </a:lnTo>
                <a:lnTo>
                  <a:pt x="59042" y="95903"/>
                </a:lnTo>
                <a:close/>
                <a:moveTo>
                  <a:pt x="197905" y="127740"/>
                </a:moveTo>
                <a:cubicBezTo>
                  <a:pt x="200514" y="127740"/>
                  <a:pt x="202667" y="129861"/>
                  <a:pt x="202667" y="132503"/>
                </a:cubicBezTo>
                <a:cubicBezTo>
                  <a:pt x="202667" y="135112"/>
                  <a:pt x="200514" y="137265"/>
                  <a:pt x="197905" y="137265"/>
                </a:cubicBezTo>
                <a:lnTo>
                  <a:pt x="142712" y="137265"/>
                </a:lnTo>
                <a:cubicBezTo>
                  <a:pt x="141016" y="137265"/>
                  <a:pt x="139646" y="138635"/>
                  <a:pt x="139646" y="140299"/>
                </a:cubicBezTo>
                <a:cubicBezTo>
                  <a:pt x="139646" y="141995"/>
                  <a:pt x="141016" y="143365"/>
                  <a:pt x="142712" y="143365"/>
                </a:cubicBezTo>
                <a:lnTo>
                  <a:pt x="185966" y="143365"/>
                </a:lnTo>
                <a:cubicBezTo>
                  <a:pt x="184759" y="146725"/>
                  <a:pt x="184041" y="150085"/>
                  <a:pt x="183748" y="153477"/>
                </a:cubicBezTo>
                <a:cubicBezTo>
                  <a:pt x="183748" y="153477"/>
                  <a:pt x="182541" y="159512"/>
                  <a:pt x="185966" y="169689"/>
                </a:cubicBezTo>
                <a:lnTo>
                  <a:pt x="22638" y="169689"/>
                </a:lnTo>
                <a:cubicBezTo>
                  <a:pt x="22149" y="169689"/>
                  <a:pt x="21757" y="169265"/>
                  <a:pt x="21757" y="168809"/>
                </a:cubicBezTo>
                <a:lnTo>
                  <a:pt x="21757" y="144246"/>
                </a:lnTo>
                <a:cubicBezTo>
                  <a:pt x="21757" y="143757"/>
                  <a:pt x="22149" y="143365"/>
                  <a:pt x="22638" y="143365"/>
                </a:cubicBezTo>
                <a:lnTo>
                  <a:pt x="52909" y="143365"/>
                </a:lnTo>
                <a:lnTo>
                  <a:pt x="52909" y="153412"/>
                </a:lnTo>
                <a:cubicBezTo>
                  <a:pt x="52746" y="156413"/>
                  <a:pt x="54214" y="157587"/>
                  <a:pt x="55095" y="158044"/>
                </a:cubicBezTo>
                <a:cubicBezTo>
                  <a:pt x="55473" y="158233"/>
                  <a:pt x="56018" y="158416"/>
                  <a:pt x="56691" y="158416"/>
                </a:cubicBezTo>
                <a:cubicBezTo>
                  <a:pt x="57646" y="158416"/>
                  <a:pt x="58858" y="158048"/>
                  <a:pt x="60216" y="156805"/>
                </a:cubicBezTo>
                <a:cubicBezTo>
                  <a:pt x="60216" y="156805"/>
                  <a:pt x="60249" y="156772"/>
                  <a:pt x="60249" y="156772"/>
                </a:cubicBezTo>
                <a:lnTo>
                  <a:pt x="68795" y="148617"/>
                </a:lnTo>
                <a:lnTo>
                  <a:pt x="77342" y="156772"/>
                </a:lnTo>
                <a:cubicBezTo>
                  <a:pt x="77374" y="156772"/>
                  <a:pt x="77374" y="156805"/>
                  <a:pt x="77407" y="156805"/>
                </a:cubicBezTo>
                <a:cubicBezTo>
                  <a:pt x="78744" y="158044"/>
                  <a:pt x="79951" y="158403"/>
                  <a:pt x="80897" y="158403"/>
                </a:cubicBezTo>
                <a:cubicBezTo>
                  <a:pt x="81582" y="158403"/>
                  <a:pt x="82137" y="158240"/>
                  <a:pt x="82496" y="158044"/>
                </a:cubicBezTo>
                <a:cubicBezTo>
                  <a:pt x="83409" y="157587"/>
                  <a:pt x="84877" y="156413"/>
                  <a:pt x="84681" y="153412"/>
                </a:cubicBezTo>
                <a:lnTo>
                  <a:pt x="84681" y="143365"/>
                </a:lnTo>
                <a:lnTo>
                  <a:pt x="127642" y="143365"/>
                </a:lnTo>
                <a:cubicBezTo>
                  <a:pt x="129338" y="143365"/>
                  <a:pt x="130708" y="141995"/>
                  <a:pt x="130708" y="140299"/>
                </a:cubicBezTo>
                <a:cubicBezTo>
                  <a:pt x="130708" y="138635"/>
                  <a:pt x="129338" y="137265"/>
                  <a:pt x="127642" y="137265"/>
                </a:cubicBezTo>
                <a:lnTo>
                  <a:pt x="84681" y="137265"/>
                </a:lnTo>
                <a:lnTo>
                  <a:pt x="84681" y="127740"/>
                </a:lnTo>
                <a:close/>
                <a:moveTo>
                  <a:pt x="52909" y="127740"/>
                </a:moveTo>
                <a:lnTo>
                  <a:pt x="52909" y="137265"/>
                </a:lnTo>
                <a:lnTo>
                  <a:pt x="22638" y="137265"/>
                </a:lnTo>
                <a:cubicBezTo>
                  <a:pt x="18756" y="137265"/>
                  <a:pt x="15625" y="140397"/>
                  <a:pt x="15625" y="144246"/>
                </a:cubicBezTo>
                <a:lnTo>
                  <a:pt x="15625" y="168809"/>
                </a:lnTo>
                <a:cubicBezTo>
                  <a:pt x="15625" y="172658"/>
                  <a:pt x="18756" y="175789"/>
                  <a:pt x="22638" y="175789"/>
                </a:cubicBezTo>
                <a:lnTo>
                  <a:pt x="197905" y="175789"/>
                </a:lnTo>
                <a:cubicBezTo>
                  <a:pt x="200514" y="175789"/>
                  <a:pt x="202667" y="177942"/>
                  <a:pt x="202667" y="180552"/>
                </a:cubicBezTo>
                <a:cubicBezTo>
                  <a:pt x="202667" y="183161"/>
                  <a:pt x="200514" y="185314"/>
                  <a:pt x="197905" y="185314"/>
                </a:cubicBezTo>
                <a:lnTo>
                  <a:pt x="17843" y="185314"/>
                </a:lnTo>
                <a:cubicBezTo>
                  <a:pt x="11384" y="185314"/>
                  <a:pt x="6100" y="180030"/>
                  <a:pt x="6100" y="173571"/>
                </a:cubicBezTo>
                <a:lnTo>
                  <a:pt x="6100" y="139483"/>
                </a:lnTo>
                <a:cubicBezTo>
                  <a:pt x="6100" y="133025"/>
                  <a:pt x="11384" y="127740"/>
                  <a:pt x="17843" y="127740"/>
                </a:cubicBezTo>
                <a:close/>
                <a:moveTo>
                  <a:pt x="40971" y="1"/>
                </a:moveTo>
                <a:cubicBezTo>
                  <a:pt x="23323" y="1"/>
                  <a:pt x="8938" y="14354"/>
                  <a:pt x="8938" y="32034"/>
                </a:cubicBezTo>
                <a:cubicBezTo>
                  <a:pt x="8938" y="40547"/>
                  <a:pt x="12298" y="48604"/>
                  <a:pt x="18332" y="54672"/>
                </a:cubicBezTo>
                <a:cubicBezTo>
                  <a:pt x="19539" y="55879"/>
                  <a:pt x="20844" y="56955"/>
                  <a:pt x="22182" y="57934"/>
                </a:cubicBezTo>
                <a:lnTo>
                  <a:pt x="19800" y="57934"/>
                </a:lnTo>
                <a:cubicBezTo>
                  <a:pt x="13831" y="57934"/>
                  <a:pt x="8938" y="62827"/>
                  <a:pt x="8938" y="68829"/>
                </a:cubicBezTo>
                <a:cubicBezTo>
                  <a:pt x="8938" y="74798"/>
                  <a:pt x="13831" y="79691"/>
                  <a:pt x="19800" y="79691"/>
                </a:cubicBezTo>
                <a:lnTo>
                  <a:pt x="25183" y="79691"/>
                </a:lnTo>
                <a:cubicBezTo>
                  <a:pt x="28934" y="88499"/>
                  <a:pt x="28934" y="97143"/>
                  <a:pt x="25183" y="106015"/>
                </a:cubicBezTo>
                <a:lnTo>
                  <a:pt x="19800" y="106015"/>
                </a:lnTo>
                <a:cubicBezTo>
                  <a:pt x="13831" y="106015"/>
                  <a:pt x="8938" y="110876"/>
                  <a:pt x="8938" y="116878"/>
                </a:cubicBezTo>
                <a:cubicBezTo>
                  <a:pt x="8938" y="119161"/>
                  <a:pt x="9655" y="121282"/>
                  <a:pt x="10862" y="123043"/>
                </a:cubicBezTo>
                <a:cubicBezTo>
                  <a:pt x="4502" y="125783"/>
                  <a:pt x="0" y="132111"/>
                  <a:pt x="0" y="139483"/>
                </a:cubicBezTo>
                <a:lnTo>
                  <a:pt x="0" y="173571"/>
                </a:lnTo>
                <a:cubicBezTo>
                  <a:pt x="0" y="183422"/>
                  <a:pt x="8024" y="191414"/>
                  <a:pt x="17843" y="191414"/>
                </a:cubicBezTo>
                <a:lnTo>
                  <a:pt x="197905" y="191414"/>
                </a:lnTo>
                <a:cubicBezTo>
                  <a:pt x="203907" y="191414"/>
                  <a:pt x="208767" y="186554"/>
                  <a:pt x="208767" y="180552"/>
                </a:cubicBezTo>
                <a:cubicBezTo>
                  <a:pt x="208767" y="174550"/>
                  <a:pt x="203907" y="169689"/>
                  <a:pt x="197905" y="169689"/>
                </a:cubicBezTo>
                <a:lnTo>
                  <a:pt x="192522" y="169689"/>
                </a:lnTo>
                <a:cubicBezTo>
                  <a:pt x="188804" y="160817"/>
                  <a:pt x="188804" y="152173"/>
                  <a:pt x="192522" y="143365"/>
                </a:cubicBezTo>
                <a:lnTo>
                  <a:pt x="197905" y="143365"/>
                </a:lnTo>
                <a:cubicBezTo>
                  <a:pt x="203907" y="143365"/>
                  <a:pt x="208767" y="138505"/>
                  <a:pt x="208767" y="132503"/>
                </a:cubicBezTo>
                <a:cubicBezTo>
                  <a:pt x="208767" y="126501"/>
                  <a:pt x="203907" y="121640"/>
                  <a:pt x="197905" y="121640"/>
                </a:cubicBezTo>
                <a:lnTo>
                  <a:pt x="176278" y="121640"/>
                </a:lnTo>
                <a:cubicBezTo>
                  <a:pt x="179018" y="118476"/>
                  <a:pt x="180681" y="114366"/>
                  <a:pt x="180681" y="109865"/>
                </a:cubicBezTo>
                <a:lnTo>
                  <a:pt x="180681" y="75809"/>
                </a:lnTo>
                <a:cubicBezTo>
                  <a:pt x="180681" y="65958"/>
                  <a:pt x="172690" y="57934"/>
                  <a:pt x="162838" y="57934"/>
                </a:cubicBezTo>
                <a:lnTo>
                  <a:pt x="154031" y="57934"/>
                </a:lnTo>
                <a:cubicBezTo>
                  <a:pt x="154781" y="56466"/>
                  <a:pt x="155205" y="54770"/>
                  <a:pt x="155205" y="53008"/>
                </a:cubicBezTo>
                <a:cubicBezTo>
                  <a:pt x="155205" y="46908"/>
                  <a:pt x="150247" y="41950"/>
                  <a:pt x="144147" y="41950"/>
                </a:cubicBezTo>
                <a:lnTo>
                  <a:pt x="141114" y="41950"/>
                </a:lnTo>
                <a:cubicBezTo>
                  <a:pt x="138439" y="35263"/>
                  <a:pt x="138406" y="28739"/>
                  <a:pt x="141114" y="22117"/>
                </a:cubicBezTo>
                <a:lnTo>
                  <a:pt x="144147" y="22117"/>
                </a:lnTo>
                <a:cubicBezTo>
                  <a:pt x="150247" y="22117"/>
                  <a:pt x="155205" y="17159"/>
                  <a:pt x="155205" y="11059"/>
                </a:cubicBezTo>
                <a:cubicBezTo>
                  <a:pt x="155205" y="4959"/>
                  <a:pt x="150247" y="1"/>
                  <a:pt x="1441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24" name="Google Shape;17424;p36"/>
          <p:cNvGrpSpPr/>
          <p:nvPr/>
        </p:nvGrpSpPr>
        <p:grpSpPr>
          <a:xfrm>
            <a:off x="4086571" y="835953"/>
            <a:ext cx="541251" cy="448441"/>
            <a:chOff x="1190625" y="668700"/>
            <a:chExt cx="5259975" cy="4358025"/>
          </a:xfrm>
        </p:grpSpPr>
        <p:sp>
          <p:nvSpPr>
            <p:cNvPr id="17425" name="Google Shape;17425;p36"/>
            <p:cNvSpPr/>
            <p:nvPr/>
          </p:nvSpPr>
          <p:spPr>
            <a:xfrm>
              <a:off x="2498675" y="2053400"/>
              <a:ext cx="1750900" cy="172100"/>
            </a:xfrm>
            <a:custGeom>
              <a:avLst/>
              <a:gdLst/>
              <a:ahLst/>
              <a:cxnLst/>
              <a:rect l="l" t="t" r="r" b="b"/>
              <a:pathLst>
                <a:path w="70036" h="6884" extrusionOk="0">
                  <a:moveTo>
                    <a:pt x="3425" y="1"/>
                  </a:moveTo>
                  <a:cubicBezTo>
                    <a:pt x="1533" y="1"/>
                    <a:pt x="0" y="1567"/>
                    <a:pt x="0" y="3459"/>
                  </a:cubicBezTo>
                  <a:cubicBezTo>
                    <a:pt x="0" y="5350"/>
                    <a:pt x="1533" y="6884"/>
                    <a:pt x="3425" y="6884"/>
                  </a:cubicBezTo>
                  <a:lnTo>
                    <a:pt x="66610" y="6884"/>
                  </a:lnTo>
                  <a:cubicBezTo>
                    <a:pt x="68502" y="6884"/>
                    <a:pt x="70035" y="5350"/>
                    <a:pt x="70035" y="3459"/>
                  </a:cubicBezTo>
                  <a:cubicBezTo>
                    <a:pt x="70035" y="1567"/>
                    <a:pt x="68502" y="1"/>
                    <a:pt x="666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6" name="Google Shape;17426;p36"/>
            <p:cNvSpPr/>
            <p:nvPr/>
          </p:nvSpPr>
          <p:spPr>
            <a:xfrm>
              <a:off x="2498675" y="2525575"/>
              <a:ext cx="1750900" cy="172100"/>
            </a:xfrm>
            <a:custGeom>
              <a:avLst/>
              <a:gdLst/>
              <a:ahLst/>
              <a:cxnLst/>
              <a:rect l="l" t="t" r="r" b="b"/>
              <a:pathLst>
                <a:path w="70036" h="6884" extrusionOk="0">
                  <a:moveTo>
                    <a:pt x="3425" y="1"/>
                  </a:moveTo>
                  <a:cubicBezTo>
                    <a:pt x="1533" y="1"/>
                    <a:pt x="0" y="1566"/>
                    <a:pt x="0" y="3458"/>
                  </a:cubicBezTo>
                  <a:cubicBezTo>
                    <a:pt x="0" y="5350"/>
                    <a:pt x="1533" y="6884"/>
                    <a:pt x="3425" y="6884"/>
                  </a:cubicBezTo>
                  <a:lnTo>
                    <a:pt x="66610" y="6884"/>
                  </a:lnTo>
                  <a:cubicBezTo>
                    <a:pt x="68502" y="6884"/>
                    <a:pt x="70035" y="5350"/>
                    <a:pt x="70035" y="3458"/>
                  </a:cubicBezTo>
                  <a:cubicBezTo>
                    <a:pt x="70035" y="1566"/>
                    <a:pt x="68502" y="1"/>
                    <a:pt x="666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7" name="Google Shape;17427;p36"/>
            <p:cNvSpPr/>
            <p:nvPr/>
          </p:nvSpPr>
          <p:spPr>
            <a:xfrm>
              <a:off x="1190625" y="668700"/>
              <a:ext cx="5259975" cy="4358025"/>
            </a:xfrm>
            <a:custGeom>
              <a:avLst/>
              <a:gdLst/>
              <a:ahLst/>
              <a:cxnLst/>
              <a:rect l="l" t="t" r="r" b="b"/>
              <a:pathLst>
                <a:path w="210399" h="174321" extrusionOk="0">
                  <a:moveTo>
                    <a:pt x="152139" y="6850"/>
                  </a:moveTo>
                  <a:cubicBezTo>
                    <a:pt x="159642" y="6850"/>
                    <a:pt x="165742" y="12983"/>
                    <a:pt x="165742" y="20486"/>
                  </a:cubicBezTo>
                  <a:lnTo>
                    <a:pt x="165742" y="28641"/>
                  </a:lnTo>
                  <a:lnTo>
                    <a:pt x="72971" y="28641"/>
                  </a:lnTo>
                  <a:lnTo>
                    <a:pt x="72971" y="20486"/>
                  </a:lnTo>
                  <a:cubicBezTo>
                    <a:pt x="72971" y="15266"/>
                    <a:pt x="71013" y="10471"/>
                    <a:pt x="67784" y="6850"/>
                  </a:cubicBezTo>
                  <a:close/>
                  <a:moveTo>
                    <a:pt x="201852" y="35034"/>
                  </a:moveTo>
                  <a:lnTo>
                    <a:pt x="201852" y="35034"/>
                  </a:lnTo>
                  <a:cubicBezTo>
                    <a:pt x="200514" y="47103"/>
                    <a:pt x="181171" y="72514"/>
                    <a:pt x="172396" y="83507"/>
                  </a:cubicBezTo>
                  <a:cubicBezTo>
                    <a:pt x="156314" y="103666"/>
                    <a:pt x="137297" y="124184"/>
                    <a:pt x="129109" y="132372"/>
                  </a:cubicBezTo>
                  <a:cubicBezTo>
                    <a:pt x="123923" y="137558"/>
                    <a:pt x="116616" y="140396"/>
                    <a:pt x="107385" y="140788"/>
                  </a:cubicBezTo>
                  <a:cubicBezTo>
                    <a:pt x="106613" y="140831"/>
                    <a:pt x="105859" y="140849"/>
                    <a:pt x="105127" y="140849"/>
                  </a:cubicBezTo>
                  <a:cubicBezTo>
                    <a:pt x="103662" y="140849"/>
                    <a:pt x="102285" y="140777"/>
                    <a:pt x="101024" y="140690"/>
                  </a:cubicBezTo>
                  <a:lnTo>
                    <a:pt x="188478" y="53236"/>
                  </a:lnTo>
                  <a:cubicBezTo>
                    <a:pt x="189815" y="51898"/>
                    <a:pt x="189815" y="49713"/>
                    <a:pt x="188478" y="48376"/>
                  </a:cubicBezTo>
                  <a:cubicBezTo>
                    <a:pt x="187809" y="47707"/>
                    <a:pt x="186936" y="47372"/>
                    <a:pt x="186060" y="47372"/>
                  </a:cubicBezTo>
                  <a:cubicBezTo>
                    <a:pt x="185183" y="47372"/>
                    <a:pt x="184302" y="47707"/>
                    <a:pt x="183617" y="48376"/>
                  </a:cubicBezTo>
                  <a:lnTo>
                    <a:pt x="96163" y="135829"/>
                  </a:lnTo>
                  <a:cubicBezTo>
                    <a:pt x="95609" y="128392"/>
                    <a:pt x="96196" y="116062"/>
                    <a:pt x="104514" y="107776"/>
                  </a:cubicBezTo>
                  <a:cubicBezTo>
                    <a:pt x="112702" y="99556"/>
                    <a:pt x="133220" y="80571"/>
                    <a:pt x="153379" y="64490"/>
                  </a:cubicBezTo>
                  <a:cubicBezTo>
                    <a:pt x="164371" y="55715"/>
                    <a:pt x="189782" y="36339"/>
                    <a:pt x="201852" y="35034"/>
                  </a:cubicBezTo>
                  <a:close/>
                  <a:moveTo>
                    <a:pt x="34088" y="145681"/>
                  </a:moveTo>
                  <a:lnTo>
                    <a:pt x="34088" y="153836"/>
                  </a:lnTo>
                  <a:cubicBezTo>
                    <a:pt x="34088" y="161338"/>
                    <a:pt x="27988" y="167471"/>
                    <a:pt x="20485" y="167471"/>
                  </a:cubicBezTo>
                  <a:cubicBezTo>
                    <a:pt x="12983" y="167471"/>
                    <a:pt x="6883" y="161338"/>
                    <a:pt x="6883" y="153836"/>
                  </a:cubicBezTo>
                  <a:lnTo>
                    <a:pt x="6883" y="145681"/>
                  </a:lnTo>
                  <a:close/>
                  <a:moveTo>
                    <a:pt x="52518" y="6850"/>
                  </a:moveTo>
                  <a:cubicBezTo>
                    <a:pt x="60021" y="6850"/>
                    <a:pt x="66120" y="12983"/>
                    <a:pt x="66120" y="20486"/>
                  </a:cubicBezTo>
                  <a:lnTo>
                    <a:pt x="66120" y="32066"/>
                  </a:lnTo>
                  <a:cubicBezTo>
                    <a:pt x="66120" y="33958"/>
                    <a:pt x="67654" y="35523"/>
                    <a:pt x="69546" y="35523"/>
                  </a:cubicBezTo>
                  <a:lnTo>
                    <a:pt x="133709" y="35523"/>
                  </a:lnTo>
                  <a:lnTo>
                    <a:pt x="133709" y="71829"/>
                  </a:lnTo>
                  <a:cubicBezTo>
                    <a:pt x="124738" y="79495"/>
                    <a:pt x="116388" y="87030"/>
                    <a:pt x="109798" y="93163"/>
                  </a:cubicBezTo>
                  <a:lnTo>
                    <a:pt x="55747" y="93163"/>
                  </a:lnTo>
                  <a:cubicBezTo>
                    <a:pt x="53855" y="93163"/>
                    <a:pt x="52322" y="94696"/>
                    <a:pt x="52322" y="96620"/>
                  </a:cubicBezTo>
                  <a:cubicBezTo>
                    <a:pt x="52322" y="98512"/>
                    <a:pt x="53855" y="100045"/>
                    <a:pt x="55747" y="100045"/>
                  </a:cubicBezTo>
                  <a:lnTo>
                    <a:pt x="102557" y="100045"/>
                  </a:lnTo>
                  <a:cubicBezTo>
                    <a:pt x="101480" y="101089"/>
                    <a:pt x="100502" y="102068"/>
                    <a:pt x="99654" y="102916"/>
                  </a:cubicBezTo>
                  <a:cubicBezTo>
                    <a:pt x="96848" y="105721"/>
                    <a:pt x="94761" y="108820"/>
                    <a:pt x="93195" y="112050"/>
                  </a:cubicBezTo>
                  <a:lnTo>
                    <a:pt x="55747" y="112050"/>
                  </a:lnTo>
                  <a:cubicBezTo>
                    <a:pt x="53855" y="112050"/>
                    <a:pt x="52322" y="113583"/>
                    <a:pt x="52322" y="115475"/>
                  </a:cubicBezTo>
                  <a:cubicBezTo>
                    <a:pt x="52322" y="117399"/>
                    <a:pt x="53855" y="118932"/>
                    <a:pt x="55747" y="118932"/>
                  </a:cubicBezTo>
                  <a:lnTo>
                    <a:pt x="90716" y="118932"/>
                  </a:lnTo>
                  <a:cubicBezTo>
                    <a:pt x="89607" y="123108"/>
                    <a:pt x="89183" y="127250"/>
                    <a:pt x="89150" y="130936"/>
                  </a:cubicBezTo>
                  <a:lnTo>
                    <a:pt x="55747" y="130936"/>
                  </a:lnTo>
                  <a:cubicBezTo>
                    <a:pt x="53855" y="130936"/>
                    <a:pt x="52322" y="132470"/>
                    <a:pt x="52322" y="134362"/>
                  </a:cubicBezTo>
                  <a:cubicBezTo>
                    <a:pt x="52322" y="136286"/>
                    <a:pt x="53855" y="137819"/>
                    <a:pt x="55747" y="137819"/>
                  </a:cubicBezTo>
                  <a:lnTo>
                    <a:pt x="89444" y="137819"/>
                  </a:lnTo>
                  <a:cubicBezTo>
                    <a:pt x="89607" y="139515"/>
                    <a:pt x="89835" y="140951"/>
                    <a:pt x="90031" y="141995"/>
                  </a:cubicBezTo>
                  <a:lnTo>
                    <a:pt x="75482" y="156543"/>
                  </a:lnTo>
                  <a:cubicBezTo>
                    <a:pt x="74145" y="157880"/>
                    <a:pt x="74145" y="160033"/>
                    <a:pt x="75482" y="161371"/>
                  </a:cubicBezTo>
                  <a:cubicBezTo>
                    <a:pt x="76167" y="162056"/>
                    <a:pt x="77048" y="162382"/>
                    <a:pt x="77896" y="162382"/>
                  </a:cubicBezTo>
                  <a:cubicBezTo>
                    <a:pt x="78777" y="162382"/>
                    <a:pt x="79658" y="162056"/>
                    <a:pt x="80343" y="161371"/>
                  </a:cubicBezTo>
                  <a:lnTo>
                    <a:pt x="94891" y="146855"/>
                  </a:lnTo>
                  <a:cubicBezTo>
                    <a:pt x="97011" y="147214"/>
                    <a:pt x="100665" y="147703"/>
                    <a:pt x="105101" y="147703"/>
                  </a:cubicBezTo>
                  <a:cubicBezTo>
                    <a:pt x="105884" y="147703"/>
                    <a:pt x="106700" y="147703"/>
                    <a:pt x="107515" y="147670"/>
                  </a:cubicBezTo>
                  <a:cubicBezTo>
                    <a:pt x="118312" y="147214"/>
                    <a:pt x="127348" y="143691"/>
                    <a:pt x="133709" y="137460"/>
                  </a:cubicBezTo>
                  <a:lnTo>
                    <a:pt x="133709" y="155923"/>
                  </a:lnTo>
                  <a:cubicBezTo>
                    <a:pt x="133709" y="162284"/>
                    <a:pt x="128555" y="167471"/>
                    <a:pt x="122194" y="167471"/>
                  </a:cubicBezTo>
                  <a:lnTo>
                    <a:pt x="35751" y="167471"/>
                  </a:lnTo>
                  <a:cubicBezTo>
                    <a:pt x="38981" y="163850"/>
                    <a:pt x="40971" y="159055"/>
                    <a:pt x="40971" y="153836"/>
                  </a:cubicBezTo>
                  <a:lnTo>
                    <a:pt x="40971" y="18398"/>
                  </a:lnTo>
                  <a:cubicBezTo>
                    <a:pt x="40971" y="12037"/>
                    <a:pt x="46124" y="6850"/>
                    <a:pt x="52518" y="6850"/>
                  </a:cubicBezTo>
                  <a:close/>
                  <a:moveTo>
                    <a:pt x="52518" y="0"/>
                  </a:moveTo>
                  <a:cubicBezTo>
                    <a:pt x="42341" y="0"/>
                    <a:pt x="34088" y="8253"/>
                    <a:pt x="34088" y="18398"/>
                  </a:cubicBezTo>
                  <a:lnTo>
                    <a:pt x="34088" y="138798"/>
                  </a:lnTo>
                  <a:lnTo>
                    <a:pt x="3425" y="138798"/>
                  </a:lnTo>
                  <a:cubicBezTo>
                    <a:pt x="1533" y="138798"/>
                    <a:pt x="0" y="140364"/>
                    <a:pt x="0" y="142256"/>
                  </a:cubicBezTo>
                  <a:lnTo>
                    <a:pt x="0" y="153836"/>
                  </a:lnTo>
                  <a:cubicBezTo>
                    <a:pt x="0" y="165155"/>
                    <a:pt x="9199" y="174321"/>
                    <a:pt x="20485" y="174321"/>
                  </a:cubicBezTo>
                  <a:lnTo>
                    <a:pt x="122194" y="174321"/>
                  </a:lnTo>
                  <a:cubicBezTo>
                    <a:pt x="132339" y="174321"/>
                    <a:pt x="140592" y="166068"/>
                    <a:pt x="140592" y="155923"/>
                  </a:cubicBezTo>
                  <a:lnTo>
                    <a:pt x="140592" y="130382"/>
                  </a:lnTo>
                  <a:cubicBezTo>
                    <a:pt x="150280" y="120139"/>
                    <a:pt x="164959" y="103829"/>
                    <a:pt x="177778" y="87780"/>
                  </a:cubicBezTo>
                  <a:cubicBezTo>
                    <a:pt x="200351" y="59532"/>
                    <a:pt x="210398" y="40971"/>
                    <a:pt x="208539" y="31054"/>
                  </a:cubicBezTo>
                  <a:cubicBezTo>
                    <a:pt x="208278" y="29684"/>
                    <a:pt x="207201" y="28575"/>
                    <a:pt x="205799" y="28314"/>
                  </a:cubicBezTo>
                  <a:cubicBezTo>
                    <a:pt x="205030" y="28170"/>
                    <a:pt x="204210" y="28097"/>
                    <a:pt x="203336" y="28097"/>
                  </a:cubicBezTo>
                  <a:cubicBezTo>
                    <a:pt x="192971" y="28097"/>
                    <a:pt x="175156" y="38289"/>
                    <a:pt x="149073" y="59107"/>
                  </a:cubicBezTo>
                  <a:cubicBezTo>
                    <a:pt x="146235" y="61358"/>
                    <a:pt x="143397" y="63707"/>
                    <a:pt x="140592" y="66056"/>
                  </a:cubicBezTo>
                  <a:lnTo>
                    <a:pt x="140592" y="35523"/>
                  </a:lnTo>
                  <a:lnTo>
                    <a:pt x="169167" y="35523"/>
                  </a:lnTo>
                  <a:cubicBezTo>
                    <a:pt x="171059" y="35523"/>
                    <a:pt x="172592" y="33958"/>
                    <a:pt x="172592" y="32066"/>
                  </a:cubicBezTo>
                  <a:lnTo>
                    <a:pt x="172592" y="20486"/>
                  </a:lnTo>
                  <a:cubicBezTo>
                    <a:pt x="172592" y="9166"/>
                    <a:pt x="163426" y="0"/>
                    <a:pt x="15213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69779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C097B4-B156-4B8E-A51C-3F2A58BDDAA4}"/>
              </a:ext>
            </a:extLst>
          </p:cNvPr>
          <p:cNvSpPr txBox="1"/>
          <p:nvPr/>
        </p:nvSpPr>
        <p:spPr>
          <a:xfrm>
            <a:off x="-214732" y="421542"/>
            <a:ext cx="6677247" cy="1052596"/>
          </a:xfrm>
          <a:prstGeom prst="rect">
            <a:avLst/>
          </a:prstGeom>
          <a:noFill/>
        </p:spPr>
        <p:txBody>
          <a:bodyPr wrap="square">
            <a:spAutoFit/>
          </a:bodyPr>
          <a:lstStyle/>
          <a:p>
            <a:pPr marL="457200" algn="just">
              <a:lnSpc>
                <a:spcPct val="130000"/>
              </a:lnSpc>
            </a:pPr>
            <a:r>
              <a:rPr lang="vi-VN" sz="2400">
                <a:effectLst/>
                <a:latin typeface="#9Slide03 Arima Madurai" panose="00000500000000000000" pitchFamily="2" charset="0"/>
                <a:ea typeface="Arial" panose="020B0604020202020204" pitchFamily="34" charset="0"/>
                <a:cs typeface="#9Slide03 Arima Madurai" panose="00000500000000000000" pitchFamily="2" charset="0"/>
              </a:rPr>
              <a:t>              Dân ta phải biết sử ta</a:t>
            </a:r>
          </a:p>
          <a:p>
            <a:pPr marL="457200" algn="just">
              <a:lnSpc>
                <a:spcPct val="130000"/>
              </a:lnSpc>
            </a:pPr>
            <a:r>
              <a:rPr lang="vi-VN" sz="2400">
                <a:effectLst/>
                <a:latin typeface="#9Slide03 Arima Madurai" panose="00000500000000000000" pitchFamily="2" charset="0"/>
                <a:ea typeface="Arial" panose="020B0604020202020204" pitchFamily="34" charset="0"/>
                <a:cs typeface="#9Slide03 Arima Madurai" panose="00000500000000000000" pitchFamily="2" charset="0"/>
              </a:rPr>
              <a:t>Cho tường gốc tích nước nhà Việt Nam</a:t>
            </a:r>
          </a:p>
        </p:txBody>
      </p:sp>
      <p:pic>
        <p:nvPicPr>
          <p:cNvPr id="13" name="Picture 2" descr="Cuộc gặp gỡ đặc biệt và câu nói bất hủ của Bác Hồ">
            <a:extLst>
              <a:ext uri="{FF2B5EF4-FFF2-40B4-BE49-F238E27FC236}">
                <a16:creationId xmlns:a16="http://schemas.microsoft.com/office/drawing/2014/main" id="{88DD8FC0-DA32-4376-88D8-6A4754309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697" y="504410"/>
            <a:ext cx="3160642" cy="3928442"/>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24775;p55">
            <a:extLst>
              <a:ext uri="{FF2B5EF4-FFF2-40B4-BE49-F238E27FC236}">
                <a16:creationId xmlns:a16="http://schemas.microsoft.com/office/drawing/2014/main" id="{81DF7E84-DC4B-4068-8D68-58D6B776E8D6}"/>
              </a:ext>
            </a:extLst>
          </p:cNvPr>
          <p:cNvSpPr txBox="1">
            <a:spLocks/>
          </p:cNvSpPr>
          <p:nvPr/>
        </p:nvSpPr>
        <p:spPr>
          <a:xfrm flipH="1">
            <a:off x="715614" y="3070322"/>
            <a:ext cx="4253950" cy="1377439"/>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a:solidFill>
                  <a:srgbClr val="060B0E"/>
                </a:solidFill>
                <a:latin typeface="#9Slide03 Arima Madurai" panose="00000500000000000000" pitchFamily="2" charset="0"/>
                <a:cs typeface="#9Slide03 Arima Madurai" panose="00000500000000000000" pitchFamily="2" charset="0"/>
              </a:rPr>
              <a:t>Học lịch sử giúp chúng ta tìm hiểu quá khứ, tìm về cội nguồn của chính bản thân, gia đình, dòng họ,…và rộng hơn là của dân tộc, nhân loại</a:t>
            </a:r>
          </a:p>
        </p:txBody>
      </p:sp>
      <p:sp>
        <p:nvSpPr>
          <p:cNvPr id="15" name="TextBox 14">
            <a:extLst>
              <a:ext uri="{FF2B5EF4-FFF2-40B4-BE49-F238E27FC236}">
                <a16:creationId xmlns:a16="http://schemas.microsoft.com/office/drawing/2014/main" id="{CBAF4F47-82E2-40D2-9130-E2E470E8A3FA}"/>
              </a:ext>
            </a:extLst>
          </p:cNvPr>
          <p:cNvSpPr txBox="1"/>
          <p:nvPr/>
        </p:nvSpPr>
        <p:spPr>
          <a:xfrm>
            <a:off x="5436705" y="4447761"/>
            <a:ext cx="3707295" cy="584775"/>
          </a:xfrm>
          <a:prstGeom prst="rect">
            <a:avLst/>
          </a:prstGeom>
          <a:noFill/>
        </p:spPr>
        <p:txBody>
          <a:bodyPr wrap="square" rtlCol="0">
            <a:spAutoFit/>
          </a:bodyPr>
          <a:lstStyle/>
          <a:p>
            <a:pPr algn="ctr"/>
            <a:r>
              <a:rPr lang="vi-VN" sz="1600">
                <a:latin typeface="#9Slide03 Arima Madurai" panose="00000500000000000000" pitchFamily="2" charset="0"/>
                <a:cs typeface="#9Slide03 Arima Madurai" panose="00000500000000000000" pitchFamily="2" charset="0"/>
              </a:rPr>
              <a:t>Ngày 19/9/1954 tại Đền Hùng (Phú Thọ) Bác Hồ căn dặn các chiến sĩ</a:t>
            </a:r>
          </a:p>
        </p:txBody>
      </p:sp>
    </p:spTree>
    <p:extLst>
      <p:ext uri="{BB962C8B-B14F-4D97-AF65-F5344CB8AC3E}">
        <p14:creationId xmlns:p14="http://schemas.microsoft.com/office/powerpoint/2010/main" val="159634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F9BB0B0-F97A-443F-A339-0A9E7AF23A8A}"/>
              </a:ext>
            </a:extLst>
          </p:cNvPr>
          <p:cNvGraphicFramePr/>
          <p:nvPr>
            <p:extLst>
              <p:ext uri="{D42A27DB-BD31-4B8C-83A1-F6EECF244321}">
                <p14:modId xmlns:p14="http://schemas.microsoft.com/office/powerpoint/2010/main" val="1856587489"/>
              </p:ext>
            </p:extLst>
          </p:nvPr>
        </p:nvGraphicFramePr>
        <p:xfrm>
          <a:off x="244549" y="244549"/>
          <a:ext cx="8686800" cy="3359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2707AF2-1D3B-4A01-BF6A-BCF348AF74BB}"/>
              </a:ext>
            </a:extLst>
          </p:cNvPr>
          <p:cNvSpPr txBox="1"/>
          <p:nvPr/>
        </p:nvSpPr>
        <p:spPr>
          <a:xfrm>
            <a:off x="934278" y="3730521"/>
            <a:ext cx="7275444" cy="1200329"/>
          </a:xfrm>
          <a:prstGeom prst="rect">
            <a:avLst/>
          </a:prstGeom>
          <a:noFill/>
        </p:spPr>
        <p:txBody>
          <a:bodyPr wrap="square">
            <a:spAutoFit/>
          </a:bodyPr>
          <a:lstStyle/>
          <a:p>
            <a:pPr algn="ctr"/>
            <a:r>
              <a:rPr lang="vi-VN" sz="2400">
                <a:solidFill>
                  <a:srgbClr val="060B0E"/>
                </a:solidFill>
                <a:effectLst/>
                <a:latin typeface="#9Slide03 Arima Madurai" panose="00000500000000000000" pitchFamily="2" charset="0"/>
                <a:ea typeface="Arial" panose="020B0604020202020204" pitchFamily="34" charset="0"/>
                <a:cs typeface="#9Slide03 Arima Madurai" panose="00000500000000000000" pitchFamily="2" charset="0"/>
              </a:rPr>
              <a:t>Học lịch sử để đúc kết những bài học kinh nghiệm về sự thành công và thất bại của quá khứ để phục vụ hiện tại và xây dựng cuộc sống mới trong tương lai</a:t>
            </a:r>
            <a:endParaRPr lang="vi-VN" sz="2400">
              <a:solidFill>
                <a:srgbClr val="060B0E"/>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407918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07"/>
        <p:cNvGrpSpPr/>
        <p:nvPr/>
      </p:nvGrpSpPr>
      <p:grpSpPr>
        <a:xfrm>
          <a:off x="0" y="0"/>
          <a:ext cx="0" cy="0"/>
          <a:chOff x="0" y="0"/>
          <a:chExt cx="0" cy="0"/>
        </a:xfrm>
      </p:grpSpPr>
      <p:sp>
        <p:nvSpPr>
          <p:cNvPr id="26409" name="Google Shape;26409;p57"/>
          <p:cNvSpPr txBox="1">
            <a:spLocks noGrp="1"/>
          </p:cNvSpPr>
          <p:nvPr>
            <p:ph type="ctrTitle"/>
          </p:nvPr>
        </p:nvSpPr>
        <p:spPr>
          <a:xfrm flipH="1">
            <a:off x="5491119" y="1545940"/>
            <a:ext cx="3302007" cy="3197373"/>
          </a:xfrm>
          <a:prstGeom prst="rect">
            <a:avLst/>
          </a:prstGeom>
        </p:spPr>
        <p:txBody>
          <a:bodyPr spcFirstLastPara="1" wrap="square" lIns="91425" tIns="91425" rIns="91425" bIns="91425" anchor="b" anchorCtr="0">
            <a:noAutofit/>
          </a:bodyPr>
          <a:lstStyle/>
          <a:p>
            <a:pPr marL="342900" lvl="0" indent="-342900" algn="just" rtl="0">
              <a:spcBef>
                <a:spcPts val="0"/>
              </a:spcBef>
              <a:spcAft>
                <a:spcPts val="0"/>
              </a:spcAft>
              <a:buFont typeface="Wingdings" panose="05000000000000000000" pitchFamily="2" charset="2"/>
              <a:buChar char="Ø"/>
            </a:pPr>
            <a:r>
              <a:rPr lang="vi-VN" sz="2400">
                <a:solidFill>
                  <a:srgbClr val="060B0E"/>
                </a:solidFill>
                <a:latin typeface="#9Slide03 Arima Madurai" panose="00000500000000000000" pitchFamily="2" charset="0"/>
                <a:cs typeface="#9Slide03 Arima Madurai" panose="00000500000000000000" pitchFamily="2" charset="0"/>
              </a:rPr>
              <a:t>Học lịch sử giúp chúng ta hiểu được những gì nhân loại tạo ra trong quá khứ để xây dựng được văn minh ngày nay, từ đó giúp chúng ta có ý thức giữ gìn, phát huy những giá trị tốt đẹp</a:t>
            </a:r>
          </a:p>
        </p:txBody>
      </p:sp>
      <p:graphicFrame>
        <p:nvGraphicFramePr>
          <p:cNvPr id="2" name="Diagram 1">
            <a:extLst>
              <a:ext uri="{FF2B5EF4-FFF2-40B4-BE49-F238E27FC236}">
                <a16:creationId xmlns:a16="http://schemas.microsoft.com/office/drawing/2014/main" id="{FF53333B-FB6C-43F9-A0EA-35191E973CDE}"/>
              </a:ext>
            </a:extLst>
          </p:cNvPr>
          <p:cNvGraphicFramePr/>
          <p:nvPr>
            <p:extLst>
              <p:ext uri="{D42A27DB-BD31-4B8C-83A1-F6EECF244321}">
                <p14:modId xmlns:p14="http://schemas.microsoft.com/office/powerpoint/2010/main" val="3209960314"/>
              </p:ext>
            </p:extLst>
          </p:nvPr>
        </p:nvGraphicFramePr>
        <p:xfrm>
          <a:off x="-123717" y="261962"/>
          <a:ext cx="6096000" cy="46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0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00"/>
        <p:cNvGrpSpPr/>
        <p:nvPr/>
      </p:nvGrpSpPr>
      <p:grpSpPr>
        <a:xfrm>
          <a:off x="0" y="0"/>
          <a:ext cx="0" cy="0"/>
          <a:chOff x="0" y="0"/>
          <a:chExt cx="0" cy="0"/>
        </a:xfrm>
      </p:grpSpPr>
      <p:grpSp>
        <p:nvGrpSpPr>
          <p:cNvPr id="17407" name="Google Shape;17407;p36"/>
          <p:cNvGrpSpPr/>
          <p:nvPr/>
        </p:nvGrpSpPr>
        <p:grpSpPr>
          <a:xfrm rot="-6126683">
            <a:off x="1064726" y="4179039"/>
            <a:ext cx="673303" cy="843772"/>
            <a:chOff x="4082775" y="914425"/>
            <a:chExt cx="777050" cy="973675"/>
          </a:xfrm>
        </p:grpSpPr>
        <p:sp>
          <p:nvSpPr>
            <p:cNvPr id="17408" name="Google Shape;17408;p3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9" name="Google Shape;17409;p3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0" name="Google Shape;17410;p3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1" name="Google Shape;17411;p3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2" name="Google Shape;17412;p3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3" name="Google Shape;17413;p3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4" name="Google Shape;17414;p3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5" name="Google Shape;17415;p3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6" name="Google Shape;17416;p3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7" name="Google Shape;17417;p3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19" name="Google Shape;17419;p36"/>
          <p:cNvSpPr txBox="1">
            <a:spLocks noGrp="1"/>
          </p:cNvSpPr>
          <p:nvPr>
            <p:ph type="subTitle" idx="1"/>
          </p:nvPr>
        </p:nvSpPr>
        <p:spPr>
          <a:xfrm flipH="1">
            <a:off x="1639149" y="1683539"/>
            <a:ext cx="6921796" cy="1092600"/>
          </a:xfrm>
          <a:prstGeom prst="rect">
            <a:avLst/>
          </a:prstGeom>
        </p:spPr>
        <p:txBody>
          <a:bodyPr spcFirstLastPara="1" wrap="square" lIns="91425" tIns="91425" rIns="91425" bIns="91425" anchor="t" anchorCtr="0">
            <a:noAutofit/>
          </a:bodyPr>
          <a:lstStyle/>
          <a:p>
            <a:pPr marL="457200" algn="just">
              <a:lnSpc>
                <a:spcPct val="130000"/>
              </a:lnSpc>
              <a:spcAft>
                <a:spcPts val="800"/>
              </a:spcAft>
            </a:pPr>
            <a:r>
              <a:rPr lang="vi-VN" sz="2400">
                <a:solidFill>
                  <a:srgbClr val="060B0E"/>
                </a:solidFill>
                <a:effectLst/>
                <a:latin typeface="#9Slide03 Arima Madurai" panose="00000500000000000000" pitchFamily="2" charset="0"/>
                <a:ea typeface="Arial" panose="020B0604020202020204" pitchFamily="34" charset="0"/>
                <a:cs typeface="#9Slide03 Arima Madurai" panose="00000500000000000000" pitchFamily="2" charset="0"/>
              </a:rPr>
              <a:t>     Hãy chia sẻ với thầy cô giáo và các bạn các hình thức học lịch sử mà em biết, cách học lịch sử giúp em hứng thú và đạt hiệu quả tốt nhất</a:t>
            </a:r>
          </a:p>
        </p:txBody>
      </p:sp>
      <p:sp>
        <p:nvSpPr>
          <p:cNvPr id="17422" name="Google Shape;17422;p36"/>
          <p:cNvSpPr txBox="1">
            <a:spLocks noGrp="1"/>
          </p:cNvSpPr>
          <p:nvPr>
            <p:ph type="title" idx="4"/>
          </p:nvPr>
        </p:nvSpPr>
        <p:spPr>
          <a:xfrm>
            <a:off x="447042" y="47584"/>
            <a:ext cx="2533500" cy="89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600">
                <a:solidFill>
                  <a:srgbClr val="060B0E"/>
                </a:solidFill>
                <a:latin typeface="#9Slide04 SFU Fenice Regular" panose="00000400000000000000" pitchFamily="2" charset="0"/>
              </a:rPr>
              <a:t>Luyện tập</a:t>
            </a:r>
            <a:endParaRPr sz="3600">
              <a:solidFill>
                <a:srgbClr val="060B0E"/>
              </a:solidFill>
              <a:latin typeface="#9Slide04 SFU Fenice Regular" panose="00000400000000000000" pitchFamily="2" charset="0"/>
            </a:endParaRPr>
          </a:p>
        </p:txBody>
      </p:sp>
      <p:grpSp>
        <p:nvGrpSpPr>
          <p:cNvPr id="17424" name="Google Shape;17424;p36"/>
          <p:cNvGrpSpPr/>
          <p:nvPr/>
        </p:nvGrpSpPr>
        <p:grpSpPr>
          <a:xfrm>
            <a:off x="1500011" y="1872376"/>
            <a:ext cx="541251" cy="448441"/>
            <a:chOff x="1190625" y="668700"/>
            <a:chExt cx="5259975" cy="4358025"/>
          </a:xfrm>
        </p:grpSpPr>
        <p:sp>
          <p:nvSpPr>
            <p:cNvPr id="17425" name="Google Shape;17425;p36"/>
            <p:cNvSpPr/>
            <p:nvPr/>
          </p:nvSpPr>
          <p:spPr>
            <a:xfrm>
              <a:off x="2498675" y="2053400"/>
              <a:ext cx="1750900" cy="172100"/>
            </a:xfrm>
            <a:custGeom>
              <a:avLst/>
              <a:gdLst/>
              <a:ahLst/>
              <a:cxnLst/>
              <a:rect l="l" t="t" r="r" b="b"/>
              <a:pathLst>
                <a:path w="70036" h="6884" extrusionOk="0">
                  <a:moveTo>
                    <a:pt x="3425" y="1"/>
                  </a:moveTo>
                  <a:cubicBezTo>
                    <a:pt x="1533" y="1"/>
                    <a:pt x="0" y="1567"/>
                    <a:pt x="0" y="3459"/>
                  </a:cubicBezTo>
                  <a:cubicBezTo>
                    <a:pt x="0" y="5350"/>
                    <a:pt x="1533" y="6884"/>
                    <a:pt x="3425" y="6884"/>
                  </a:cubicBezTo>
                  <a:lnTo>
                    <a:pt x="66610" y="6884"/>
                  </a:lnTo>
                  <a:cubicBezTo>
                    <a:pt x="68502" y="6884"/>
                    <a:pt x="70035" y="5350"/>
                    <a:pt x="70035" y="3459"/>
                  </a:cubicBezTo>
                  <a:cubicBezTo>
                    <a:pt x="70035" y="1567"/>
                    <a:pt x="68502" y="1"/>
                    <a:pt x="666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6" name="Google Shape;17426;p36"/>
            <p:cNvSpPr/>
            <p:nvPr/>
          </p:nvSpPr>
          <p:spPr>
            <a:xfrm>
              <a:off x="2498675" y="2525575"/>
              <a:ext cx="1750900" cy="172100"/>
            </a:xfrm>
            <a:custGeom>
              <a:avLst/>
              <a:gdLst/>
              <a:ahLst/>
              <a:cxnLst/>
              <a:rect l="l" t="t" r="r" b="b"/>
              <a:pathLst>
                <a:path w="70036" h="6884" extrusionOk="0">
                  <a:moveTo>
                    <a:pt x="3425" y="1"/>
                  </a:moveTo>
                  <a:cubicBezTo>
                    <a:pt x="1533" y="1"/>
                    <a:pt x="0" y="1566"/>
                    <a:pt x="0" y="3458"/>
                  </a:cubicBezTo>
                  <a:cubicBezTo>
                    <a:pt x="0" y="5350"/>
                    <a:pt x="1533" y="6884"/>
                    <a:pt x="3425" y="6884"/>
                  </a:cubicBezTo>
                  <a:lnTo>
                    <a:pt x="66610" y="6884"/>
                  </a:lnTo>
                  <a:cubicBezTo>
                    <a:pt x="68502" y="6884"/>
                    <a:pt x="70035" y="5350"/>
                    <a:pt x="70035" y="3458"/>
                  </a:cubicBezTo>
                  <a:cubicBezTo>
                    <a:pt x="70035" y="1566"/>
                    <a:pt x="68502" y="1"/>
                    <a:pt x="666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7" name="Google Shape;17427;p36"/>
            <p:cNvSpPr/>
            <p:nvPr/>
          </p:nvSpPr>
          <p:spPr>
            <a:xfrm>
              <a:off x="1190625" y="668700"/>
              <a:ext cx="5259975" cy="4358025"/>
            </a:xfrm>
            <a:custGeom>
              <a:avLst/>
              <a:gdLst/>
              <a:ahLst/>
              <a:cxnLst/>
              <a:rect l="l" t="t" r="r" b="b"/>
              <a:pathLst>
                <a:path w="210399" h="174321" extrusionOk="0">
                  <a:moveTo>
                    <a:pt x="152139" y="6850"/>
                  </a:moveTo>
                  <a:cubicBezTo>
                    <a:pt x="159642" y="6850"/>
                    <a:pt x="165742" y="12983"/>
                    <a:pt x="165742" y="20486"/>
                  </a:cubicBezTo>
                  <a:lnTo>
                    <a:pt x="165742" y="28641"/>
                  </a:lnTo>
                  <a:lnTo>
                    <a:pt x="72971" y="28641"/>
                  </a:lnTo>
                  <a:lnTo>
                    <a:pt x="72971" y="20486"/>
                  </a:lnTo>
                  <a:cubicBezTo>
                    <a:pt x="72971" y="15266"/>
                    <a:pt x="71013" y="10471"/>
                    <a:pt x="67784" y="6850"/>
                  </a:cubicBezTo>
                  <a:close/>
                  <a:moveTo>
                    <a:pt x="201852" y="35034"/>
                  </a:moveTo>
                  <a:lnTo>
                    <a:pt x="201852" y="35034"/>
                  </a:lnTo>
                  <a:cubicBezTo>
                    <a:pt x="200514" y="47103"/>
                    <a:pt x="181171" y="72514"/>
                    <a:pt x="172396" y="83507"/>
                  </a:cubicBezTo>
                  <a:cubicBezTo>
                    <a:pt x="156314" y="103666"/>
                    <a:pt x="137297" y="124184"/>
                    <a:pt x="129109" y="132372"/>
                  </a:cubicBezTo>
                  <a:cubicBezTo>
                    <a:pt x="123923" y="137558"/>
                    <a:pt x="116616" y="140396"/>
                    <a:pt x="107385" y="140788"/>
                  </a:cubicBezTo>
                  <a:cubicBezTo>
                    <a:pt x="106613" y="140831"/>
                    <a:pt x="105859" y="140849"/>
                    <a:pt x="105127" y="140849"/>
                  </a:cubicBezTo>
                  <a:cubicBezTo>
                    <a:pt x="103662" y="140849"/>
                    <a:pt x="102285" y="140777"/>
                    <a:pt x="101024" y="140690"/>
                  </a:cubicBezTo>
                  <a:lnTo>
                    <a:pt x="188478" y="53236"/>
                  </a:lnTo>
                  <a:cubicBezTo>
                    <a:pt x="189815" y="51898"/>
                    <a:pt x="189815" y="49713"/>
                    <a:pt x="188478" y="48376"/>
                  </a:cubicBezTo>
                  <a:cubicBezTo>
                    <a:pt x="187809" y="47707"/>
                    <a:pt x="186936" y="47372"/>
                    <a:pt x="186060" y="47372"/>
                  </a:cubicBezTo>
                  <a:cubicBezTo>
                    <a:pt x="185183" y="47372"/>
                    <a:pt x="184302" y="47707"/>
                    <a:pt x="183617" y="48376"/>
                  </a:cubicBezTo>
                  <a:lnTo>
                    <a:pt x="96163" y="135829"/>
                  </a:lnTo>
                  <a:cubicBezTo>
                    <a:pt x="95609" y="128392"/>
                    <a:pt x="96196" y="116062"/>
                    <a:pt x="104514" y="107776"/>
                  </a:cubicBezTo>
                  <a:cubicBezTo>
                    <a:pt x="112702" y="99556"/>
                    <a:pt x="133220" y="80571"/>
                    <a:pt x="153379" y="64490"/>
                  </a:cubicBezTo>
                  <a:cubicBezTo>
                    <a:pt x="164371" y="55715"/>
                    <a:pt x="189782" y="36339"/>
                    <a:pt x="201852" y="35034"/>
                  </a:cubicBezTo>
                  <a:close/>
                  <a:moveTo>
                    <a:pt x="34088" y="145681"/>
                  </a:moveTo>
                  <a:lnTo>
                    <a:pt x="34088" y="153836"/>
                  </a:lnTo>
                  <a:cubicBezTo>
                    <a:pt x="34088" y="161338"/>
                    <a:pt x="27988" y="167471"/>
                    <a:pt x="20485" y="167471"/>
                  </a:cubicBezTo>
                  <a:cubicBezTo>
                    <a:pt x="12983" y="167471"/>
                    <a:pt x="6883" y="161338"/>
                    <a:pt x="6883" y="153836"/>
                  </a:cubicBezTo>
                  <a:lnTo>
                    <a:pt x="6883" y="145681"/>
                  </a:lnTo>
                  <a:close/>
                  <a:moveTo>
                    <a:pt x="52518" y="6850"/>
                  </a:moveTo>
                  <a:cubicBezTo>
                    <a:pt x="60021" y="6850"/>
                    <a:pt x="66120" y="12983"/>
                    <a:pt x="66120" y="20486"/>
                  </a:cubicBezTo>
                  <a:lnTo>
                    <a:pt x="66120" y="32066"/>
                  </a:lnTo>
                  <a:cubicBezTo>
                    <a:pt x="66120" y="33958"/>
                    <a:pt x="67654" y="35523"/>
                    <a:pt x="69546" y="35523"/>
                  </a:cubicBezTo>
                  <a:lnTo>
                    <a:pt x="133709" y="35523"/>
                  </a:lnTo>
                  <a:lnTo>
                    <a:pt x="133709" y="71829"/>
                  </a:lnTo>
                  <a:cubicBezTo>
                    <a:pt x="124738" y="79495"/>
                    <a:pt x="116388" y="87030"/>
                    <a:pt x="109798" y="93163"/>
                  </a:cubicBezTo>
                  <a:lnTo>
                    <a:pt x="55747" y="93163"/>
                  </a:lnTo>
                  <a:cubicBezTo>
                    <a:pt x="53855" y="93163"/>
                    <a:pt x="52322" y="94696"/>
                    <a:pt x="52322" y="96620"/>
                  </a:cubicBezTo>
                  <a:cubicBezTo>
                    <a:pt x="52322" y="98512"/>
                    <a:pt x="53855" y="100045"/>
                    <a:pt x="55747" y="100045"/>
                  </a:cubicBezTo>
                  <a:lnTo>
                    <a:pt x="102557" y="100045"/>
                  </a:lnTo>
                  <a:cubicBezTo>
                    <a:pt x="101480" y="101089"/>
                    <a:pt x="100502" y="102068"/>
                    <a:pt x="99654" y="102916"/>
                  </a:cubicBezTo>
                  <a:cubicBezTo>
                    <a:pt x="96848" y="105721"/>
                    <a:pt x="94761" y="108820"/>
                    <a:pt x="93195" y="112050"/>
                  </a:cubicBezTo>
                  <a:lnTo>
                    <a:pt x="55747" y="112050"/>
                  </a:lnTo>
                  <a:cubicBezTo>
                    <a:pt x="53855" y="112050"/>
                    <a:pt x="52322" y="113583"/>
                    <a:pt x="52322" y="115475"/>
                  </a:cubicBezTo>
                  <a:cubicBezTo>
                    <a:pt x="52322" y="117399"/>
                    <a:pt x="53855" y="118932"/>
                    <a:pt x="55747" y="118932"/>
                  </a:cubicBezTo>
                  <a:lnTo>
                    <a:pt x="90716" y="118932"/>
                  </a:lnTo>
                  <a:cubicBezTo>
                    <a:pt x="89607" y="123108"/>
                    <a:pt x="89183" y="127250"/>
                    <a:pt x="89150" y="130936"/>
                  </a:cubicBezTo>
                  <a:lnTo>
                    <a:pt x="55747" y="130936"/>
                  </a:lnTo>
                  <a:cubicBezTo>
                    <a:pt x="53855" y="130936"/>
                    <a:pt x="52322" y="132470"/>
                    <a:pt x="52322" y="134362"/>
                  </a:cubicBezTo>
                  <a:cubicBezTo>
                    <a:pt x="52322" y="136286"/>
                    <a:pt x="53855" y="137819"/>
                    <a:pt x="55747" y="137819"/>
                  </a:cubicBezTo>
                  <a:lnTo>
                    <a:pt x="89444" y="137819"/>
                  </a:lnTo>
                  <a:cubicBezTo>
                    <a:pt x="89607" y="139515"/>
                    <a:pt x="89835" y="140951"/>
                    <a:pt x="90031" y="141995"/>
                  </a:cubicBezTo>
                  <a:lnTo>
                    <a:pt x="75482" y="156543"/>
                  </a:lnTo>
                  <a:cubicBezTo>
                    <a:pt x="74145" y="157880"/>
                    <a:pt x="74145" y="160033"/>
                    <a:pt x="75482" y="161371"/>
                  </a:cubicBezTo>
                  <a:cubicBezTo>
                    <a:pt x="76167" y="162056"/>
                    <a:pt x="77048" y="162382"/>
                    <a:pt x="77896" y="162382"/>
                  </a:cubicBezTo>
                  <a:cubicBezTo>
                    <a:pt x="78777" y="162382"/>
                    <a:pt x="79658" y="162056"/>
                    <a:pt x="80343" y="161371"/>
                  </a:cubicBezTo>
                  <a:lnTo>
                    <a:pt x="94891" y="146855"/>
                  </a:lnTo>
                  <a:cubicBezTo>
                    <a:pt x="97011" y="147214"/>
                    <a:pt x="100665" y="147703"/>
                    <a:pt x="105101" y="147703"/>
                  </a:cubicBezTo>
                  <a:cubicBezTo>
                    <a:pt x="105884" y="147703"/>
                    <a:pt x="106700" y="147703"/>
                    <a:pt x="107515" y="147670"/>
                  </a:cubicBezTo>
                  <a:cubicBezTo>
                    <a:pt x="118312" y="147214"/>
                    <a:pt x="127348" y="143691"/>
                    <a:pt x="133709" y="137460"/>
                  </a:cubicBezTo>
                  <a:lnTo>
                    <a:pt x="133709" y="155923"/>
                  </a:lnTo>
                  <a:cubicBezTo>
                    <a:pt x="133709" y="162284"/>
                    <a:pt x="128555" y="167471"/>
                    <a:pt x="122194" y="167471"/>
                  </a:cubicBezTo>
                  <a:lnTo>
                    <a:pt x="35751" y="167471"/>
                  </a:lnTo>
                  <a:cubicBezTo>
                    <a:pt x="38981" y="163850"/>
                    <a:pt x="40971" y="159055"/>
                    <a:pt x="40971" y="153836"/>
                  </a:cubicBezTo>
                  <a:lnTo>
                    <a:pt x="40971" y="18398"/>
                  </a:lnTo>
                  <a:cubicBezTo>
                    <a:pt x="40971" y="12037"/>
                    <a:pt x="46124" y="6850"/>
                    <a:pt x="52518" y="6850"/>
                  </a:cubicBezTo>
                  <a:close/>
                  <a:moveTo>
                    <a:pt x="52518" y="0"/>
                  </a:moveTo>
                  <a:cubicBezTo>
                    <a:pt x="42341" y="0"/>
                    <a:pt x="34088" y="8253"/>
                    <a:pt x="34088" y="18398"/>
                  </a:cubicBezTo>
                  <a:lnTo>
                    <a:pt x="34088" y="138798"/>
                  </a:lnTo>
                  <a:lnTo>
                    <a:pt x="3425" y="138798"/>
                  </a:lnTo>
                  <a:cubicBezTo>
                    <a:pt x="1533" y="138798"/>
                    <a:pt x="0" y="140364"/>
                    <a:pt x="0" y="142256"/>
                  </a:cubicBezTo>
                  <a:lnTo>
                    <a:pt x="0" y="153836"/>
                  </a:lnTo>
                  <a:cubicBezTo>
                    <a:pt x="0" y="165155"/>
                    <a:pt x="9199" y="174321"/>
                    <a:pt x="20485" y="174321"/>
                  </a:cubicBezTo>
                  <a:lnTo>
                    <a:pt x="122194" y="174321"/>
                  </a:lnTo>
                  <a:cubicBezTo>
                    <a:pt x="132339" y="174321"/>
                    <a:pt x="140592" y="166068"/>
                    <a:pt x="140592" y="155923"/>
                  </a:cubicBezTo>
                  <a:lnTo>
                    <a:pt x="140592" y="130382"/>
                  </a:lnTo>
                  <a:cubicBezTo>
                    <a:pt x="150280" y="120139"/>
                    <a:pt x="164959" y="103829"/>
                    <a:pt x="177778" y="87780"/>
                  </a:cubicBezTo>
                  <a:cubicBezTo>
                    <a:pt x="200351" y="59532"/>
                    <a:pt x="210398" y="40971"/>
                    <a:pt x="208539" y="31054"/>
                  </a:cubicBezTo>
                  <a:cubicBezTo>
                    <a:pt x="208278" y="29684"/>
                    <a:pt x="207201" y="28575"/>
                    <a:pt x="205799" y="28314"/>
                  </a:cubicBezTo>
                  <a:cubicBezTo>
                    <a:pt x="205030" y="28170"/>
                    <a:pt x="204210" y="28097"/>
                    <a:pt x="203336" y="28097"/>
                  </a:cubicBezTo>
                  <a:cubicBezTo>
                    <a:pt x="192971" y="28097"/>
                    <a:pt x="175156" y="38289"/>
                    <a:pt x="149073" y="59107"/>
                  </a:cubicBezTo>
                  <a:cubicBezTo>
                    <a:pt x="146235" y="61358"/>
                    <a:pt x="143397" y="63707"/>
                    <a:pt x="140592" y="66056"/>
                  </a:cubicBezTo>
                  <a:lnTo>
                    <a:pt x="140592" y="35523"/>
                  </a:lnTo>
                  <a:lnTo>
                    <a:pt x="169167" y="35523"/>
                  </a:lnTo>
                  <a:cubicBezTo>
                    <a:pt x="171059" y="35523"/>
                    <a:pt x="172592" y="33958"/>
                    <a:pt x="172592" y="32066"/>
                  </a:cubicBezTo>
                  <a:lnTo>
                    <a:pt x="172592" y="20486"/>
                  </a:lnTo>
                  <a:cubicBezTo>
                    <a:pt x="172592" y="9166"/>
                    <a:pt x="163426" y="0"/>
                    <a:pt x="15213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46426D6-79C6-43FB-9897-762CB77EED1F}"/>
              </a:ext>
            </a:extLst>
          </p:cNvPr>
          <p:cNvGraphicFramePr/>
          <p:nvPr>
            <p:extLst>
              <p:ext uri="{D42A27DB-BD31-4B8C-83A1-F6EECF244321}">
                <p14:modId xmlns:p14="http://schemas.microsoft.com/office/powerpoint/2010/main" val="1131275875"/>
              </p:ext>
            </p:extLst>
          </p:nvPr>
        </p:nvGraphicFramePr>
        <p:xfrm>
          <a:off x="356653" y="461881"/>
          <a:ext cx="8160025" cy="4219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08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graphicEl>
                                              <a:dgm id="{3F783DC1-5A6C-4389-A2B2-BC437132939C}"/>
                                            </p:graphicEl>
                                          </p:spTgt>
                                        </p:tgtEl>
                                        <p:attrNameLst>
                                          <p:attrName>style.visibility</p:attrName>
                                        </p:attrNameLst>
                                      </p:cBhvr>
                                      <p:to>
                                        <p:strVal val="visible"/>
                                      </p:to>
                                    </p:set>
                                    <p:anim calcmode="lin" valueType="num">
                                      <p:cBhvr additive="base">
                                        <p:cTn id="7" dur="500" fill="hold"/>
                                        <p:tgtEl>
                                          <p:spTgt spid="2">
                                            <p:graphicEl>
                                              <a:dgm id="{3F783DC1-5A6C-4389-A2B2-BC437132939C}"/>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graphicEl>
                                              <a:dgm id="{3F783DC1-5A6C-4389-A2B2-BC437132939C}"/>
                                            </p:graphic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graphicEl>
                                              <a:dgm id="{02DCB681-63FB-46AA-AC6E-622B6ECDEBAD}"/>
                                            </p:graphicEl>
                                          </p:spTgt>
                                        </p:tgtEl>
                                        <p:attrNameLst>
                                          <p:attrName>style.visibility</p:attrName>
                                        </p:attrNameLst>
                                      </p:cBhvr>
                                      <p:to>
                                        <p:strVal val="visible"/>
                                      </p:to>
                                    </p:set>
                                    <p:anim calcmode="lin" valueType="num">
                                      <p:cBhvr additive="base">
                                        <p:cTn id="11" dur="500" fill="hold"/>
                                        <p:tgtEl>
                                          <p:spTgt spid="2">
                                            <p:graphicEl>
                                              <a:dgm id="{02DCB681-63FB-46AA-AC6E-622B6ECDEBAD}"/>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graphicEl>
                                              <a:dgm id="{02DCB681-63FB-46AA-AC6E-622B6ECDEBAD}"/>
                                            </p:graphic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
                                            <p:graphicEl>
                                              <a:dgm id="{0BB7B894-5722-4556-8113-8043BA938D13}"/>
                                            </p:graphicEl>
                                          </p:spTgt>
                                        </p:tgtEl>
                                        <p:attrNameLst>
                                          <p:attrName>style.visibility</p:attrName>
                                        </p:attrNameLst>
                                      </p:cBhvr>
                                      <p:to>
                                        <p:strVal val="visible"/>
                                      </p:to>
                                    </p:set>
                                    <p:anim calcmode="lin" valueType="num">
                                      <p:cBhvr additive="base">
                                        <p:cTn id="17" dur="500" fill="hold"/>
                                        <p:tgtEl>
                                          <p:spTgt spid="2">
                                            <p:graphicEl>
                                              <a:dgm id="{0BB7B894-5722-4556-8113-8043BA938D13}"/>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graphicEl>
                                              <a:dgm id="{0BB7B894-5722-4556-8113-8043BA938D13}"/>
                                            </p:graphic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
                                            <p:graphicEl>
                                              <a:dgm id="{05B11165-A89B-409A-A913-7FBB6D97A95E}"/>
                                            </p:graphicEl>
                                          </p:spTgt>
                                        </p:tgtEl>
                                        <p:attrNameLst>
                                          <p:attrName>style.visibility</p:attrName>
                                        </p:attrNameLst>
                                      </p:cBhvr>
                                      <p:to>
                                        <p:strVal val="visible"/>
                                      </p:to>
                                    </p:set>
                                    <p:anim calcmode="lin" valueType="num">
                                      <p:cBhvr additive="base">
                                        <p:cTn id="21" dur="500" fill="hold"/>
                                        <p:tgtEl>
                                          <p:spTgt spid="2">
                                            <p:graphicEl>
                                              <a:dgm id="{05B11165-A89B-409A-A913-7FBB6D97A95E}"/>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graphicEl>
                                              <a:dgm id="{05B11165-A89B-409A-A913-7FBB6D97A95E}"/>
                                            </p:graphic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
                                            <p:graphicEl>
                                              <a:dgm id="{55B518C2-FDA2-45F5-A3B0-0DB9D8D1F3D3}"/>
                                            </p:graphicEl>
                                          </p:spTgt>
                                        </p:tgtEl>
                                        <p:attrNameLst>
                                          <p:attrName>style.visibility</p:attrName>
                                        </p:attrNameLst>
                                      </p:cBhvr>
                                      <p:to>
                                        <p:strVal val="visible"/>
                                      </p:to>
                                    </p:set>
                                    <p:anim calcmode="lin" valueType="num">
                                      <p:cBhvr additive="base">
                                        <p:cTn id="27" dur="500" fill="hold"/>
                                        <p:tgtEl>
                                          <p:spTgt spid="2">
                                            <p:graphicEl>
                                              <a:dgm id="{55B518C2-FDA2-45F5-A3B0-0DB9D8D1F3D3}"/>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graphicEl>
                                              <a:dgm id="{55B518C2-FDA2-45F5-A3B0-0DB9D8D1F3D3}"/>
                                            </p:graphic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
                                            <p:graphicEl>
                                              <a:dgm id="{DE35BCA5-57FB-4080-A726-D7AF30C7407B}"/>
                                            </p:graphicEl>
                                          </p:spTgt>
                                        </p:tgtEl>
                                        <p:attrNameLst>
                                          <p:attrName>style.visibility</p:attrName>
                                        </p:attrNameLst>
                                      </p:cBhvr>
                                      <p:to>
                                        <p:strVal val="visible"/>
                                      </p:to>
                                    </p:set>
                                    <p:anim calcmode="lin" valueType="num">
                                      <p:cBhvr additive="base">
                                        <p:cTn id="31" dur="500" fill="hold"/>
                                        <p:tgtEl>
                                          <p:spTgt spid="2">
                                            <p:graphicEl>
                                              <a:dgm id="{DE35BCA5-57FB-4080-A726-D7AF30C7407B}"/>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graphicEl>
                                              <a:dgm id="{DE35BCA5-57FB-4080-A726-D7AF30C7407B}"/>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53"/>
        <p:cNvGrpSpPr/>
        <p:nvPr/>
      </p:nvGrpSpPr>
      <p:grpSpPr>
        <a:xfrm>
          <a:off x="0" y="0"/>
          <a:ext cx="0" cy="0"/>
          <a:chOff x="0" y="0"/>
          <a:chExt cx="0" cy="0"/>
        </a:xfrm>
      </p:grpSpPr>
      <p:sp>
        <p:nvSpPr>
          <p:cNvPr id="17254" name="Google Shape;17254;p32"/>
          <p:cNvSpPr txBox="1">
            <a:spLocks noGrp="1"/>
          </p:cNvSpPr>
          <p:nvPr>
            <p:ph type="title" idx="15"/>
          </p:nvPr>
        </p:nvSpPr>
        <p:spPr>
          <a:xfrm>
            <a:off x="660225" y="382675"/>
            <a:ext cx="7937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a:solidFill>
                  <a:srgbClr val="060B0E"/>
                </a:solidFill>
                <a:latin typeface="#9Slide04 SFU Fenice Regular" panose="00000400000000000000" pitchFamily="2" charset="0"/>
              </a:rPr>
              <a:t>Các yếu tố cơ bản cần xác định</a:t>
            </a:r>
          </a:p>
        </p:txBody>
      </p:sp>
      <p:grpSp>
        <p:nvGrpSpPr>
          <p:cNvPr id="17266" name="Google Shape;17266;p32"/>
          <p:cNvGrpSpPr/>
          <p:nvPr/>
        </p:nvGrpSpPr>
        <p:grpSpPr>
          <a:xfrm>
            <a:off x="2843763" y="3050013"/>
            <a:ext cx="792841" cy="898209"/>
            <a:chOff x="2807100" y="2138800"/>
            <a:chExt cx="649550" cy="735875"/>
          </a:xfrm>
        </p:grpSpPr>
        <p:sp>
          <p:nvSpPr>
            <p:cNvPr id="17267" name="Google Shape;17267;p32"/>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8" name="Google Shape;17268;p32"/>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9" name="Google Shape;17269;p32"/>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0" name="Google Shape;17270;p32"/>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1" name="Google Shape;17271;p32"/>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2" name="Google Shape;17272;p32"/>
          <p:cNvGrpSpPr/>
          <p:nvPr/>
        </p:nvGrpSpPr>
        <p:grpSpPr>
          <a:xfrm>
            <a:off x="4403037" y="1509569"/>
            <a:ext cx="868975" cy="1072114"/>
            <a:chOff x="4082775" y="914425"/>
            <a:chExt cx="777050" cy="973675"/>
          </a:xfrm>
        </p:grpSpPr>
        <p:sp>
          <p:nvSpPr>
            <p:cNvPr id="17273" name="Google Shape;17273;p32"/>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4" name="Google Shape;17274;p32"/>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5" name="Google Shape;17275;p32"/>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6" name="Google Shape;17276;p32"/>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7" name="Google Shape;17277;p32"/>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8" name="Google Shape;17278;p32"/>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9" name="Google Shape;17279;p32"/>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0" name="Google Shape;17280;p32"/>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1" name="Google Shape;17281;p32"/>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2" name="Google Shape;17282;p32"/>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83" name="Google Shape;17283;p32"/>
          <p:cNvGrpSpPr/>
          <p:nvPr/>
        </p:nvGrpSpPr>
        <p:grpSpPr>
          <a:xfrm>
            <a:off x="1030975" y="1347990"/>
            <a:ext cx="862779" cy="929690"/>
            <a:chOff x="2883100" y="4881275"/>
            <a:chExt cx="478100" cy="500425"/>
          </a:xfrm>
        </p:grpSpPr>
        <p:sp>
          <p:nvSpPr>
            <p:cNvPr id="17284" name="Google Shape;17284;p32"/>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rima Madurai" panose="00000500000000000000" pitchFamily="2" charset="0"/>
                <a:cs typeface="#9Slide03 Arima Madurai" panose="00000500000000000000" pitchFamily="2" charset="0"/>
              </a:endParaRPr>
            </a:p>
          </p:txBody>
        </p:sp>
        <p:sp>
          <p:nvSpPr>
            <p:cNvPr id="17285" name="Google Shape;17285;p32"/>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rima Madurai" panose="00000500000000000000" pitchFamily="2" charset="0"/>
                <a:cs typeface="#9Slide03 Arima Madurai" panose="00000500000000000000" pitchFamily="2" charset="0"/>
              </a:endParaRPr>
            </a:p>
          </p:txBody>
        </p:sp>
        <p:sp>
          <p:nvSpPr>
            <p:cNvPr id="17286" name="Google Shape;17286;p32"/>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rima Madurai" panose="00000500000000000000" pitchFamily="2" charset="0"/>
                <a:cs typeface="#9Slide03 Arima Madurai" panose="00000500000000000000" pitchFamily="2" charset="0"/>
              </a:endParaRPr>
            </a:p>
          </p:txBody>
        </p:sp>
        <p:sp>
          <p:nvSpPr>
            <p:cNvPr id="17287" name="Google Shape;17287;p32"/>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rima Madurai" panose="00000500000000000000" pitchFamily="2" charset="0"/>
                <a:cs typeface="#9Slide03 Arima Madurai" panose="00000500000000000000" pitchFamily="2" charset="0"/>
              </a:endParaRPr>
            </a:p>
          </p:txBody>
        </p:sp>
        <p:sp>
          <p:nvSpPr>
            <p:cNvPr id="17288" name="Google Shape;17288;p32"/>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rima Madurai" panose="00000500000000000000" pitchFamily="2" charset="0"/>
                <a:cs typeface="#9Slide03 Arima Madurai" panose="00000500000000000000" pitchFamily="2" charset="0"/>
              </a:endParaRPr>
            </a:p>
          </p:txBody>
        </p:sp>
      </p:grpSp>
      <p:sp>
        <p:nvSpPr>
          <p:cNvPr id="17295" name="Google Shape;17295;p32"/>
          <p:cNvSpPr txBox="1">
            <a:spLocks noGrp="1"/>
          </p:cNvSpPr>
          <p:nvPr>
            <p:ph type="title" idx="6"/>
          </p:nvPr>
        </p:nvSpPr>
        <p:spPr>
          <a:xfrm flipH="1">
            <a:off x="127085" y="1548728"/>
            <a:ext cx="2943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60B0E"/>
                </a:solidFill>
                <a:latin typeface="#9Slide04 SFU Fenice Regular" panose="00000400000000000000" pitchFamily="2" charset="0"/>
              </a:rPr>
              <a:t>01</a:t>
            </a:r>
            <a:endParaRPr>
              <a:solidFill>
                <a:srgbClr val="060B0E"/>
              </a:solidFill>
              <a:latin typeface="#9Slide04 SFU Fenice Regular" panose="00000400000000000000" pitchFamily="2" charset="0"/>
            </a:endParaRPr>
          </a:p>
        </p:txBody>
      </p:sp>
      <p:sp>
        <p:nvSpPr>
          <p:cNvPr id="17296" name="Google Shape;17296;p32"/>
          <p:cNvSpPr txBox="1">
            <a:spLocks noGrp="1"/>
          </p:cNvSpPr>
          <p:nvPr>
            <p:ph type="subTitle" idx="9"/>
          </p:nvPr>
        </p:nvSpPr>
        <p:spPr>
          <a:xfrm flipH="1">
            <a:off x="5084427" y="1548661"/>
            <a:ext cx="3650347"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060B0E"/>
                </a:solidFill>
                <a:latin typeface="#9Slide03 Arima Madurai" panose="00000500000000000000" pitchFamily="2" charset="0"/>
                <a:cs typeface="#9Slide03 Arima Madurai" panose="00000500000000000000" pitchFamily="2" charset="0"/>
              </a:rPr>
              <a:t>Không gian – địa điểm xảy ra </a:t>
            </a:r>
          </a:p>
        </p:txBody>
      </p:sp>
      <p:sp>
        <p:nvSpPr>
          <p:cNvPr id="17297" name="Google Shape;17297;p32"/>
          <p:cNvSpPr txBox="1">
            <a:spLocks noGrp="1"/>
          </p:cNvSpPr>
          <p:nvPr>
            <p:ph type="subTitle" idx="13"/>
          </p:nvPr>
        </p:nvSpPr>
        <p:spPr>
          <a:xfrm flipH="1">
            <a:off x="3701856" y="3366503"/>
            <a:ext cx="3841943"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a:solidFill>
                  <a:srgbClr val="060B0E"/>
                </a:solidFill>
                <a:latin typeface="#9Slide03 Arima Madurai" panose="00000500000000000000" pitchFamily="2" charset="0"/>
                <a:cs typeface="#9Slide03 Arima Madurai" panose="00000500000000000000" pitchFamily="2" charset="0"/>
              </a:rPr>
              <a:t>Con người có liên quan </a:t>
            </a:r>
          </a:p>
        </p:txBody>
      </p:sp>
      <p:sp>
        <p:nvSpPr>
          <p:cNvPr id="17298" name="Google Shape;17298;p32"/>
          <p:cNvSpPr txBox="1">
            <a:spLocks noGrp="1"/>
          </p:cNvSpPr>
          <p:nvPr>
            <p:ph type="title" idx="7"/>
          </p:nvPr>
        </p:nvSpPr>
        <p:spPr>
          <a:xfrm flipH="1">
            <a:off x="1748732" y="3274700"/>
            <a:ext cx="2943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60B0E"/>
                </a:solidFill>
                <a:latin typeface="#9Slide04 SFU Fenice Regular" panose="00000400000000000000" pitchFamily="2" charset="0"/>
                <a:cs typeface="#9Slide03 Arima Madurai" panose="00000500000000000000" pitchFamily="2" charset="0"/>
              </a:rPr>
              <a:t>03</a:t>
            </a:r>
            <a:endParaRPr>
              <a:solidFill>
                <a:srgbClr val="060B0E"/>
              </a:solidFill>
              <a:latin typeface="#9Slide04 SFU Fenice Regular" panose="00000400000000000000" pitchFamily="2" charset="0"/>
              <a:cs typeface="#9Slide03 Arima Madurai" panose="00000500000000000000" pitchFamily="2" charset="0"/>
            </a:endParaRPr>
          </a:p>
        </p:txBody>
      </p:sp>
      <p:sp>
        <p:nvSpPr>
          <p:cNvPr id="17300" name="Google Shape;17300;p32"/>
          <p:cNvSpPr txBox="1">
            <a:spLocks noGrp="1"/>
          </p:cNvSpPr>
          <p:nvPr>
            <p:ph type="subTitle" idx="8"/>
          </p:nvPr>
        </p:nvSpPr>
        <p:spPr>
          <a:xfrm flipH="1">
            <a:off x="1495246" y="1667337"/>
            <a:ext cx="24105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800">
                <a:solidFill>
                  <a:srgbClr val="060B0E"/>
                </a:solidFill>
                <a:latin typeface="#9Slide03 Arima Madurai" panose="00000500000000000000" pitchFamily="2" charset="0"/>
                <a:cs typeface="#9Slide03 Arima Madurai" panose="00000500000000000000" pitchFamily="2" charset="0"/>
              </a:rPr>
              <a:t>Thời gian</a:t>
            </a:r>
          </a:p>
        </p:txBody>
      </p:sp>
      <p:grpSp>
        <p:nvGrpSpPr>
          <p:cNvPr id="17301" name="Google Shape;17301;p32"/>
          <p:cNvGrpSpPr/>
          <p:nvPr/>
        </p:nvGrpSpPr>
        <p:grpSpPr>
          <a:xfrm>
            <a:off x="303798" y="3381168"/>
            <a:ext cx="1795245" cy="1758569"/>
            <a:chOff x="3081050" y="1638925"/>
            <a:chExt cx="2016450" cy="2058250"/>
          </a:xfrm>
        </p:grpSpPr>
        <p:sp>
          <p:nvSpPr>
            <p:cNvPr id="17302" name="Google Shape;17302;p32"/>
            <p:cNvSpPr/>
            <p:nvPr/>
          </p:nvSpPr>
          <p:spPr>
            <a:xfrm>
              <a:off x="3081050" y="3359800"/>
              <a:ext cx="582375" cy="337375"/>
            </a:xfrm>
            <a:custGeom>
              <a:avLst/>
              <a:gdLst/>
              <a:ahLst/>
              <a:cxnLst/>
              <a:rect l="l" t="t" r="r" b="b"/>
              <a:pathLst>
                <a:path w="23295" h="13495" extrusionOk="0">
                  <a:moveTo>
                    <a:pt x="7747" y="1"/>
                  </a:moveTo>
                  <a:lnTo>
                    <a:pt x="7747" y="590"/>
                  </a:lnTo>
                  <a:lnTo>
                    <a:pt x="7096" y="590"/>
                  </a:lnTo>
                  <a:cubicBezTo>
                    <a:pt x="7096" y="590"/>
                    <a:pt x="7158" y="2994"/>
                    <a:pt x="7669" y="3832"/>
                  </a:cubicBezTo>
                  <a:cubicBezTo>
                    <a:pt x="7669" y="3832"/>
                    <a:pt x="1233" y="6096"/>
                    <a:pt x="333" y="11679"/>
                  </a:cubicBezTo>
                  <a:cubicBezTo>
                    <a:pt x="333" y="11679"/>
                    <a:pt x="1" y="13495"/>
                    <a:pt x="2592" y="13495"/>
                  </a:cubicBezTo>
                  <a:cubicBezTo>
                    <a:pt x="2625" y="13495"/>
                    <a:pt x="2658" y="13495"/>
                    <a:pt x="2691" y="13494"/>
                  </a:cubicBezTo>
                  <a:lnTo>
                    <a:pt x="20558" y="13494"/>
                  </a:lnTo>
                  <a:cubicBezTo>
                    <a:pt x="20592" y="13495"/>
                    <a:pt x="20625" y="13495"/>
                    <a:pt x="20658" y="13495"/>
                  </a:cubicBezTo>
                  <a:cubicBezTo>
                    <a:pt x="23294" y="13495"/>
                    <a:pt x="22946" y="11679"/>
                    <a:pt x="22946" y="11679"/>
                  </a:cubicBezTo>
                  <a:cubicBezTo>
                    <a:pt x="22047" y="6096"/>
                    <a:pt x="15626" y="3832"/>
                    <a:pt x="15626" y="3832"/>
                  </a:cubicBezTo>
                  <a:cubicBezTo>
                    <a:pt x="16138" y="2994"/>
                    <a:pt x="16200" y="590"/>
                    <a:pt x="16200" y="590"/>
                  </a:cubicBezTo>
                  <a:lnTo>
                    <a:pt x="15548" y="590"/>
                  </a:lnTo>
                  <a:lnTo>
                    <a:pt x="155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3" name="Google Shape;17303;p32"/>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4" name="Google Shape;17304;p32"/>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17293;p32">
            <a:extLst>
              <a:ext uri="{FF2B5EF4-FFF2-40B4-BE49-F238E27FC236}">
                <a16:creationId xmlns:a16="http://schemas.microsoft.com/office/drawing/2014/main" id="{DFDCD2D4-00D5-4F6F-AFE1-AD77A1AA2512}"/>
              </a:ext>
            </a:extLst>
          </p:cNvPr>
          <p:cNvSpPr txBox="1">
            <a:spLocks/>
          </p:cNvSpPr>
          <p:nvPr/>
        </p:nvSpPr>
        <p:spPr>
          <a:xfrm flipH="1">
            <a:off x="3226558" y="1548661"/>
            <a:ext cx="29436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Lobster"/>
              <a:buNone/>
              <a:defRPr sz="3600" b="0" i="0" u="none" strike="noStrike" cap="none">
                <a:solidFill>
                  <a:schemeClr val="dk1"/>
                </a:solidFill>
                <a:latin typeface="Lobster"/>
                <a:ea typeface="Lobster"/>
                <a:cs typeface="Lobster"/>
                <a:sym typeface="Lobster"/>
              </a:defRPr>
            </a:lvl1pPr>
            <a:lvl2pPr marR="0" lvl="1"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9pPr>
          </a:lstStyle>
          <a:p>
            <a:r>
              <a:rPr lang="en">
                <a:solidFill>
                  <a:srgbClr val="060B0E"/>
                </a:solidFill>
                <a:latin typeface="#9Slide04 SFU Fenice Regular" panose="00000400000000000000" pitchFamily="2" charset="0"/>
                <a:cs typeface="#9Slide03 Arima Madurai" panose="00000500000000000000" pitchFamily="2" charset="0"/>
              </a:rPr>
              <a:t>02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59"/>
        <p:cNvGrpSpPr/>
        <p:nvPr/>
      </p:nvGrpSpPr>
      <p:grpSpPr>
        <a:xfrm>
          <a:off x="0" y="0"/>
          <a:ext cx="0" cy="0"/>
          <a:chOff x="0" y="0"/>
          <a:chExt cx="0" cy="0"/>
        </a:xfrm>
      </p:grpSpPr>
      <p:sp>
        <p:nvSpPr>
          <p:cNvPr id="23860" name="Google Shape;23860;p52"/>
          <p:cNvSpPr txBox="1">
            <a:spLocks noGrp="1"/>
          </p:cNvSpPr>
          <p:nvPr>
            <p:ph type="body" idx="1"/>
          </p:nvPr>
        </p:nvSpPr>
        <p:spPr>
          <a:xfrm>
            <a:off x="1382233" y="2137793"/>
            <a:ext cx="6934425" cy="12165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vi-VN" sz="2400">
                <a:solidFill>
                  <a:srgbClr val="060B0E"/>
                </a:solidFill>
                <a:latin typeface="#9Slide03 Arima Madurai" panose="00000500000000000000" pitchFamily="2" charset="0"/>
                <a:cs typeface="#9Slide03 Arima Madurai" panose="00000500000000000000" pitchFamily="2" charset="0"/>
              </a:rPr>
              <a:t>Hãy tìm hiểu xem trong lớp có bao nhiêu bạn học môn Toán, môn Ngữ văn và môn Lịch sử. Theo em, các bạn thích học những môn khác có cần biết lịch sử không? Vì sao</a:t>
            </a:r>
            <a:endParaRPr sz="2400">
              <a:solidFill>
                <a:srgbClr val="060B0E"/>
              </a:solidFill>
              <a:latin typeface="#9Slide03 Arima Madurai" panose="00000500000000000000" pitchFamily="2" charset="0"/>
              <a:cs typeface="#9Slide03 Arima Madurai" panose="00000500000000000000" pitchFamily="2" charset="0"/>
            </a:endParaRPr>
          </a:p>
        </p:txBody>
      </p:sp>
      <p:sp>
        <p:nvSpPr>
          <p:cNvPr id="23882" name="Google Shape;23882;p52"/>
          <p:cNvSpPr txBox="1">
            <a:spLocks noGrp="1"/>
          </p:cNvSpPr>
          <p:nvPr>
            <p:ph type="title"/>
          </p:nvPr>
        </p:nvSpPr>
        <p:spPr>
          <a:xfrm>
            <a:off x="3094073" y="478367"/>
            <a:ext cx="3019647" cy="73600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t" anchorCtr="0">
            <a:noAutofit/>
          </a:bodyPr>
          <a:lstStyle/>
          <a:p>
            <a:pPr marL="0" lvl="0" indent="0" algn="ctr" rtl="0">
              <a:spcBef>
                <a:spcPts val="0"/>
              </a:spcBef>
              <a:spcAft>
                <a:spcPts val="0"/>
              </a:spcAft>
              <a:buNone/>
            </a:pPr>
            <a:r>
              <a:rPr lang="vi-VN" sz="3600">
                <a:solidFill>
                  <a:srgbClr val="060B0E"/>
                </a:solidFill>
                <a:latin typeface="#9Slide04 SFU Fenice Regular" panose="00000400000000000000" pitchFamily="2" charset="0"/>
                <a:ea typeface="#9Slide03 Roboto Condensed Bold" panose="02000000000000000000" pitchFamily="2" charset="0"/>
              </a:rPr>
              <a:t>Vận dụng</a:t>
            </a:r>
            <a:endParaRPr sz="3600">
              <a:solidFill>
                <a:srgbClr val="060B0E"/>
              </a:solidFill>
              <a:latin typeface="#9Slide04 SFU Fenice Regular" panose="00000400000000000000" pitchFamily="2" charset="0"/>
              <a:ea typeface="#9Slide03 Roboto Condensed Bold" panose="02000000000000000000" pitchFamily="2" charset="0"/>
            </a:endParaRPr>
          </a:p>
        </p:txBody>
      </p:sp>
      <p:grpSp>
        <p:nvGrpSpPr>
          <p:cNvPr id="23883" name="Google Shape;23883;p52"/>
          <p:cNvGrpSpPr/>
          <p:nvPr/>
        </p:nvGrpSpPr>
        <p:grpSpPr>
          <a:xfrm rot="368092" flipH="1">
            <a:off x="6826484" y="3686698"/>
            <a:ext cx="1941436" cy="845024"/>
            <a:chOff x="4877525" y="2444450"/>
            <a:chExt cx="1514450" cy="659175"/>
          </a:xfrm>
        </p:grpSpPr>
        <p:sp>
          <p:nvSpPr>
            <p:cNvPr id="23884" name="Google Shape;23884;p52"/>
            <p:cNvSpPr/>
            <p:nvPr/>
          </p:nvSpPr>
          <p:spPr>
            <a:xfrm>
              <a:off x="4904575" y="2630175"/>
              <a:ext cx="226000" cy="203875"/>
            </a:xfrm>
            <a:custGeom>
              <a:avLst/>
              <a:gdLst/>
              <a:ahLst/>
              <a:cxnLst/>
              <a:rect l="l" t="t" r="r" b="b"/>
              <a:pathLst>
                <a:path w="9040" h="8155" extrusionOk="0">
                  <a:moveTo>
                    <a:pt x="4295" y="0"/>
                  </a:moveTo>
                  <a:lnTo>
                    <a:pt x="1553" y="632"/>
                  </a:lnTo>
                  <a:cubicBezTo>
                    <a:pt x="894" y="1103"/>
                    <a:pt x="0" y="1358"/>
                    <a:pt x="235" y="4658"/>
                  </a:cubicBezTo>
                  <a:cubicBezTo>
                    <a:pt x="411" y="7143"/>
                    <a:pt x="3391" y="8155"/>
                    <a:pt x="5543" y="8155"/>
                  </a:cubicBezTo>
                  <a:cubicBezTo>
                    <a:pt x="5945" y="8155"/>
                    <a:pt x="6319" y="8119"/>
                    <a:pt x="6640" y="8051"/>
                  </a:cubicBezTo>
                  <a:cubicBezTo>
                    <a:pt x="8663" y="7621"/>
                    <a:pt x="9039" y="7252"/>
                    <a:pt x="9039" y="7252"/>
                  </a:cubicBezTo>
                  <a:lnTo>
                    <a:pt x="7487" y="598"/>
                  </a:lnTo>
                  <a:lnTo>
                    <a:pt x="42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5" name="Google Shape;23885;p52"/>
            <p:cNvSpPr/>
            <p:nvPr/>
          </p:nvSpPr>
          <p:spPr>
            <a:xfrm>
              <a:off x="4877525" y="2691650"/>
              <a:ext cx="203300" cy="162750"/>
            </a:xfrm>
            <a:custGeom>
              <a:avLst/>
              <a:gdLst/>
              <a:ahLst/>
              <a:cxnLst/>
              <a:rect l="l" t="t" r="r" b="b"/>
              <a:pathLst>
                <a:path w="8132" h="6510" extrusionOk="0">
                  <a:moveTo>
                    <a:pt x="5239" y="1"/>
                  </a:moveTo>
                  <a:cubicBezTo>
                    <a:pt x="3666" y="1"/>
                    <a:pt x="1191" y="354"/>
                    <a:pt x="585" y="1506"/>
                  </a:cubicBezTo>
                  <a:cubicBezTo>
                    <a:pt x="0" y="2649"/>
                    <a:pt x="618" y="6345"/>
                    <a:pt x="3831" y="6506"/>
                  </a:cubicBezTo>
                  <a:cubicBezTo>
                    <a:pt x="3869" y="6509"/>
                    <a:pt x="3906" y="6510"/>
                    <a:pt x="3943" y="6510"/>
                  </a:cubicBezTo>
                  <a:cubicBezTo>
                    <a:pt x="4265" y="6510"/>
                    <a:pt x="4532" y="6431"/>
                    <a:pt x="4753" y="6431"/>
                  </a:cubicBezTo>
                  <a:cubicBezTo>
                    <a:pt x="4804" y="6431"/>
                    <a:pt x="4853" y="6435"/>
                    <a:pt x="4899" y="6446"/>
                  </a:cubicBezTo>
                  <a:cubicBezTo>
                    <a:pt x="4899" y="6446"/>
                    <a:pt x="6949" y="5357"/>
                    <a:pt x="7453" y="5357"/>
                  </a:cubicBezTo>
                  <a:cubicBezTo>
                    <a:pt x="7971" y="5357"/>
                    <a:pt x="8132" y="4127"/>
                    <a:pt x="7897" y="2104"/>
                  </a:cubicBezTo>
                  <a:cubicBezTo>
                    <a:pt x="7661" y="82"/>
                    <a:pt x="7393" y="250"/>
                    <a:pt x="6217" y="62"/>
                  </a:cubicBezTo>
                  <a:cubicBezTo>
                    <a:pt x="5979" y="23"/>
                    <a:pt x="5638" y="1"/>
                    <a:pt x="5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6" name="Google Shape;23886;p52"/>
            <p:cNvSpPr/>
            <p:nvPr/>
          </p:nvSpPr>
          <p:spPr>
            <a:xfrm>
              <a:off x="4909775" y="2712325"/>
              <a:ext cx="213575" cy="142350"/>
            </a:xfrm>
            <a:custGeom>
              <a:avLst/>
              <a:gdLst/>
              <a:ahLst/>
              <a:cxnLst/>
              <a:rect l="l" t="t" r="r" b="b"/>
              <a:pathLst>
                <a:path w="8543" h="5694" extrusionOk="0">
                  <a:moveTo>
                    <a:pt x="7366" y="1"/>
                  </a:moveTo>
                  <a:lnTo>
                    <a:pt x="1" y="4396"/>
                  </a:lnTo>
                  <a:cubicBezTo>
                    <a:pt x="1" y="4396"/>
                    <a:pt x="619" y="5195"/>
                    <a:pt x="1371" y="5518"/>
                  </a:cubicBezTo>
                  <a:cubicBezTo>
                    <a:pt x="1681" y="5654"/>
                    <a:pt x="2114" y="5694"/>
                    <a:pt x="2517" y="5694"/>
                  </a:cubicBezTo>
                  <a:cubicBezTo>
                    <a:pt x="3091" y="5694"/>
                    <a:pt x="3603" y="5612"/>
                    <a:pt x="3603" y="5612"/>
                  </a:cubicBezTo>
                  <a:lnTo>
                    <a:pt x="8542" y="3253"/>
                  </a:lnTo>
                  <a:lnTo>
                    <a:pt x="73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7" name="Google Shape;23887;p52"/>
            <p:cNvSpPr/>
            <p:nvPr/>
          </p:nvSpPr>
          <p:spPr>
            <a:xfrm>
              <a:off x="4906925" y="2650325"/>
              <a:ext cx="200950" cy="155275"/>
            </a:xfrm>
            <a:custGeom>
              <a:avLst/>
              <a:gdLst/>
              <a:ahLst/>
              <a:cxnLst/>
              <a:rect l="l" t="t" r="r" b="b"/>
              <a:pathLst>
                <a:path w="8038" h="6211" extrusionOk="0">
                  <a:moveTo>
                    <a:pt x="28" y="2529"/>
                  </a:moveTo>
                  <a:cubicBezTo>
                    <a:pt x="10" y="2541"/>
                    <a:pt x="0" y="2548"/>
                    <a:pt x="0" y="2548"/>
                  </a:cubicBezTo>
                  <a:cubicBezTo>
                    <a:pt x="9" y="2542"/>
                    <a:pt x="19" y="2536"/>
                    <a:pt x="28" y="2529"/>
                  </a:cubicBezTo>
                  <a:close/>
                  <a:moveTo>
                    <a:pt x="5188" y="1"/>
                  </a:moveTo>
                  <a:cubicBezTo>
                    <a:pt x="5188" y="1"/>
                    <a:pt x="1183" y="1786"/>
                    <a:pt x="28" y="2529"/>
                  </a:cubicBezTo>
                  <a:lnTo>
                    <a:pt x="28" y="2529"/>
                  </a:lnTo>
                  <a:cubicBezTo>
                    <a:pt x="112" y="2479"/>
                    <a:pt x="383" y="2340"/>
                    <a:pt x="839" y="2340"/>
                  </a:cubicBezTo>
                  <a:cubicBezTo>
                    <a:pt x="1286" y="2340"/>
                    <a:pt x="1912" y="2473"/>
                    <a:pt x="2715" y="2951"/>
                  </a:cubicBezTo>
                  <a:cubicBezTo>
                    <a:pt x="4698" y="4134"/>
                    <a:pt x="3938" y="6210"/>
                    <a:pt x="3938" y="6210"/>
                  </a:cubicBezTo>
                  <a:lnTo>
                    <a:pt x="8038" y="4584"/>
                  </a:lnTo>
                  <a:cubicBezTo>
                    <a:pt x="8038" y="4584"/>
                    <a:pt x="7662" y="1896"/>
                    <a:pt x="6768" y="1345"/>
                  </a:cubicBezTo>
                  <a:cubicBezTo>
                    <a:pt x="5887" y="801"/>
                    <a:pt x="5188" y="1"/>
                    <a:pt x="5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8" name="Google Shape;23888;p52"/>
            <p:cNvSpPr/>
            <p:nvPr/>
          </p:nvSpPr>
          <p:spPr>
            <a:xfrm>
              <a:off x="4943050" y="2444450"/>
              <a:ext cx="1448925" cy="654700"/>
            </a:xfrm>
            <a:custGeom>
              <a:avLst/>
              <a:gdLst/>
              <a:ahLst/>
              <a:cxnLst/>
              <a:rect l="l" t="t" r="r" b="b"/>
              <a:pathLst>
                <a:path w="57957" h="26188" extrusionOk="0">
                  <a:moveTo>
                    <a:pt x="27702" y="1"/>
                  </a:moveTo>
                  <a:cubicBezTo>
                    <a:pt x="26690" y="1"/>
                    <a:pt x="25874" y="239"/>
                    <a:pt x="25874" y="239"/>
                  </a:cubicBezTo>
                  <a:lnTo>
                    <a:pt x="0" y="8075"/>
                  </a:lnTo>
                  <a:cubicBezTo>
                    <a:pt x="0" y="8075"/>
                    <a:pt x="253" y="8030"/>
                    <a:pt x="643" y="8030"/>
                  </a:cubicBezTo>
                  <a:cubicBezTo>
                    <a:pt x="1451" y="8030"/>
                    <a:pt x="2847" y="8220"/>
                    <a:pt x="3804" y="9385"/>
                  </a:cubicBezTo>
                  <a:cubicBezTo>
                    <a:pt x="7668" y="14103"/>
                    <a:pt x="2265" y="16341"/>
                    <a:pt x="2265" y="16341"/>
                  </a:cubicBezTo>
                  <a:cubicBezTo>
                    <a:pt x="2265" y="16341"/>
                    <a:pt x="5155" y="17651"/>
                    <a:pt x="9086" y="19096"/>
                  </a:cubicBezTo>
                  <a:lnTo>
                    <a:pt x="9422" y="18585"/>
                  </a:lnTo>
                  <a:lnTo>
                    <a:pt x="10417" y="18538"/>
                  </a:lnTo>
                  <a:lnTo>
                    <a:pt x="10934" y="17779"/>
                  </a:lnTo>
                  <a:lnTo>
                    <a:pt x="10699" y="18773"/>
                  </a:lnTo>
                  <a:lnTo>
                    <a:pt x="9711" y="19009"/>
                  </a:lnTo>
                  <a:lnTo>
                    <a:pt x="9644" y="19298"/>
                  </a:lnTo>
                  <a:cubicBezTo>
                    <a:pt x="9879" y="19385"/>
                    <a:pt x="10121" y="19479"/>
                    <a:pt x="10363" y="19573"/>
                  </a:cubicBezTo>
                  <a:lnTo>
                    <a:pt x="10598" y="19197"/>
                  </a:lnTo>
                  <a:lnTo>
                    <a:pt x="11734" y="19056"/>
                  </a:lnTo>
                  <a:lnTo>
                    <a:pt x="12063" y="18256"/>
                  </a:lnTo>
                  <a:lnTo>
                    <a:pt x="13286" y="18209"/>
                  </a:lnTo>
                  <a:lnTo>
                    <a:pt x="12345" y="18585"/>
                  </a:lnTo>
                  <a:cubicBezTo>
                    <a:pt x="12345" y="18585"/>
                    <a:pt x="12675" y="19486"/>
                    <a:pt x="12487" y="19486"/>
                  </a:cubicBezTo>
                  <a:cubicBezTo>
                    <a:pt x="12305" y="19486"/>
                    <a:pt x="11405" y="19533"/>
                    <a:pt x="11405" y="19533"/>
                  </a:cubicBezTo>
                  <a:lnTo>
                    <a:pt x="11311" y="19922"/>
                  </a:lnTo>
                  <a:cubicBezTo>
                    <a:pt x="14247" y="20991"/>
                    <a:pt x="17513" y="22154"/>
                    <a:pt x="20504" y="23182"/>
                  </a:cubicBezTo>
                  <a:cubicBezTo>
                    <a:pt x="20806" y="23054"/>
                    <a:pt x="21640" y="22839"/>
                    <a:pt x="21640" y="22839"/>
                  </a:cubicBezTo>
                  <a:lnTo>
                    <a:pt x="21640" y="22080"/>
                  </a:lnTo>
                  <a:lnTo>
                    <a:pt x="23333" y="22369"/>
                  </a:lnTo>
                  <a:lnTo>
                    <a:pt x="22157" y="22456"/>
                  </a:lnTo>
                  <a:lnTo>
                    <a:pt x="22534" y="23310"/>
                  </a:lnTo>
                  <a:lnTo>
                    <a:pt x="21929" y="23659"/>
                  </a:lnTo>
                  <a:cubicBezTo>
                    <a:pt x="22097" y="23719"/>
                    <a:pt x="22265" y="23767"/>
                    <a:pt x="22426" y="23827"/>
                  </a:cubicBezTo>
                  <a:cubicBezTo>
                    <a:pt x="22755" y="23558"/>
                    <a:pt x="23387" y="23021"/>
                    <a:pt x="23387" y="23021"/>
                  </a:cubicBezTo>
                  <a:lnTo>
                    <a:pt x="23387" y="23021"/>
                  </a:lnTo>
                  <a:lnTo>
                    <a:pt x="22782" y="23948"/>
                  </a:lnTo>
                  <a:cubicBezTo>
                    <a:pt x="22917" y="23988"/>
                    <a:pt x="23051" y="24035"/>
                    <a:pt x="23185" y="24082"/>
                  </a:cubicBezTo>
                  <a:lnTo>
                    <a:pt x="24193" y="23491"/>
                  </a:lnTo>
                  <a:lnTo>
                    <a:pt x="24570" y="22174"/>
                  </a:lnTo>
                  <a:lnTo>
                    <a:pt x="25793" y="21703"/>
                  </a:lnTo>
                  <a:lnTo>
                    <a:pt x="26646" y="20709"/>
                  </a:lnTo>
                  <a:lnTo>
                    <a:pt x="26216" y="21845"/>
                  </a:lnTo>
                  <a:lnTo>
                    <a:pt x="25134" y="22456"/>
                  </a:lnTo>
                  <a:lnTo>
                    <a:pt x="24946" y="23780"/>
                  </a:lnTo>
                  <a:lnTo>
                    <a:pt x="24059" y="24365"/>
                  </a:lnTo>
                  <a:cubicBezTo>
                    <a:pt x="26411" y="25131"/>
                    <a:pt x="28360" y="25695"/>
                    <a:pt x="29476" y="25904"/>
                  </a:cubicBezTo>
                  <a:cubicBezTo>
                    <a:pt x="30552" y="26102"/>
                    <a:pt x="31923" y="26187"/>
                    <a:pt x="33433" y="26187"/>
                  </a:cubicBezTo>
                  <a:cubicBezTo>
                    <a:pt x="39071" y="26187"/>
                    <a:pt x="46648" y="25001"/>
                    <a:pt x="48058" y="24116"/>
                  </a:cubicBezTo>
                  <a:cubicBezTo>
                    <a:pt x="48716" y="23699"/>
                    <a:pt x="50215" y="21603"/>
                    <a:pt x="51861" y="19109"/>
                  </a:cubicBezTo>
                  <a:lnTo>
                    <a:pt x="50887" y="18975"/>
                  </a:lnTo>
                  <a:lnTo>
                    <a:pt x="50746" y="18175"/>
                  </a:lnTo>
                  <a:lnTo>
                    <a:pt x="50746" y="18175"/>
                  </a:lnTo>
                  <a:cubicBezTo>
                    <a:pt x="50746" y="18175"/>
                    <a:pt x="51451" y="18505"/>
                    <a:pt x="51646" y="18505"/>
                  </a:cubicBezTo>
                  <a:cubicBezTo>
                    <a:pt x="51747" y="18505"/>
                    <a:pt x="51989" y="18565"/>
                    <a:pt x="52191" y="18612"/>
                  </a:cubicBezTo>
                  <a:cubicBezTo>
                    <a:pt x="52480" y="18175"/>
                    <a:pt x="52762" y="17732"/>
                    <a:pt x="53051" y="17288"/>
                  </a:cubicBezTo>
                  <a:lnTo>
                    <a:pt x="53051" y="17288"/>
                  </a:lnTo>
                  <a:lnTo>
                    <a:pt x="52211" y="17611"/>
                  </a:lnTo>
                  <a:lnTo>
                    <a:pt x="52063" y="16858"/>
                  </a:lnTo>
                  <a:lnTo>
                    <a:pt x="51021" y="17705"/>
                  </a:lnTo>
                  <a:lnTo>
                    <a:pt x="50840" y="16952"/>
                  </a:lnTo>
                  <a:lnTo>
                    <a:pt x="49899" y="17234"/>
                  </a:lnTo>
                  <a:lnTo>
                    <a:pt x="50799" y="16482"/>
                  </a:lnTo>
                  <a:cubicBezTo>
                    <a:pt x="50799" y="16480"/>
                    <a:pt x="50799" y="16480"/>
                    <a:pt x="50801" y="16480"/>
                  </a:cubicBezTo>
                  <a:cubicBezTo>
                    <a:pt x="50827" y="16480"/>
                    <a:pt x="51203" y="16694"/>
                    <a:pt x="51370" y="16694"/>
                  </a:cubicBezTo>
                  <a:cubicBezTo>
                    <a:pt x="51383" y="16694"/>
                    <a:pt x="51394" y="16693"/>
                    <a:pt x="51404" y="16690"/>
                  </a:cubicBezTo>
                  <a:cubicBezTo>
                    <a:pt x="51545" y="16636"/>
                    <a:pt x="52157" y="16025"/>
                    <a:pt x="52157" y="16025"/>
                  </a:cubicBezTo>
                  <a:lnTo>
                    <a:pt x="52674" y="16495"/>
                  </a:lnTo>
                  <a:lnTo>
                    <a:pt x="53723" y="16193"/>
                  </a:lnTo>
                  <a:cubicBezTo>
                    <a:pt x="55954" y="12658"/>
                    <a:pt x="57957" y="9278"/>
                    <a:pt x="57957" y="9277"/>
                  </a:cubicBezTo>
                  <a:lnTo>
                    <a:pt x="57957" y="9277"/>
                  </a:lnTo>
                  <a:cubicBezTo>
                    <a:pt x="57956" y="9278"/>
                    <a:pt x="55752" y="9540"/>
                    <a:pt x="52600" y="9566"/>
                  </a:cubicBezTo>
                  <a:lnTo>
                    <a:pt x="51727" y="10272"/>
                  </a:lnTo>
                  <a:lnTo>
                    <a:pt x="51962" y="11314"/>
                  </a:lnTo>
                  <a:lnTo>
                    <a:pt x="50786" y="11979"/>
                  </a:lnTo>
                  <a:lnTo>
                    <a:pt x="50786" y="11979"/>
                  </a:lnTo>
                  <a:lnTo>
                    <a:pt x="51404" y="11220"/>
                  </a:lnTo>
                  <a:lnTo>
                    <a:pt x="51021" y="9997"/>
                  </a:lnTo>
                  <a:lnTo>
                    <a:pt x="51539" y="9566"/>
                  </a:lnTo>
                  <a:cubicBezTo>
                    <a:pt x="51324" y="9566"/>
                    <a:pt x="51109" y="9553"/>
                    <a:pt x="50887" y="9553"/>
                  </a:cubicBezTo>
                  <a:lnTo>
                    <a:pt x="50027" y="10608"/>
                  </a:lnTo>
                  <a:lnTo>
                    <a:pt x="50437" y="9546"/>
                  </a:lnTo>
                  <a:cubicBezTo>
                    <a:pt x="50269" y="9540"/>
                    <a:pt x="50094" y="9540"/>
                    <a:pt x="49926" y="9533"/>
                  </a:cubicBezTo>
                  <a:lnTo>
                    <a:pt x="49173" y="10279"/>
                  </a:lnTo>
                  <a:lnTo>
                    <a:pt x="49321" y="11031"/>
                  </a:lnTo>
                  <a:lnTo>
                    <a:pt x="48279" y="11932"/>
                  </a:lnTo>
                  <a:lnTo>
                    <a:pt x="48279" y="11932"/>
                  </a:lnTo>
                  <a:lnTo>
                    <a:pt x="48797" y="11085"/>
                  </a:lnTo>
                  <a:lnTo>
                    <a:pt x="48420" y="10144"/>
                  </a:lnTo>
                  <a:lnTo>
                    <a:pt x="48871" y="9486"/>
                  </a:lnTo>
                  <a:cubicBezTo>
                    <a:pt x="47627" y="9412"/>
                    <a:pt x="46337" y="9298"/>
                    <a:pt x="45027" y="9109"/>
                  </a:cubicBezTo>
                  <a:cubicBezTo>
                    <a:pt x="38420" y="8169"/>
                    <a:pt x="31156" y="5904"/>
                    <a:pt x="31156" y="5904"/>
                  </a:cubicBezTo>
                  <a:cubicBezTo>
                    <a:pt x="31156" y="5904"/>
                    <a:pt x="32567" y="3639"/>
                    <a:pt x="30779" y="1280"/>
                  </a:cubicBezTo>
                  <a:cubicBezTo>
                    <a:pt x="29998" y="253"/>
                    <a:pt x="28746" y="1"/>
                    <a:pt x="27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9" name="Google Shape;23889;p52"/>
            <p:cNvSpPr/>
            <p:nvPr/>
          </p:nvSpPr>
          <p:spPr>
            <a:xfrm>
              <a:off x="5000000" y="2543975"/>
              <a:ext cx="735400" cy="308825"/>
            </a:xfrm>
            <a:custGeom>
              <a:avLst/>
              <a:gdLst/>
              <a:ahLst/>
              <a:cxnLst/>
              <a:rect l="l" t="t" r="r" b="b"/>
              <a:pathLst>
                <a:path w="29416" h="12353" extrusionOk="0">
                  <a:moveTo>
                    <a:pt x="29415" y="1"/>
                  </a:moveTo>
                  <a:lnTo>
                    <a:pt x="2635" y="9960"/>
                  </a:lnTo>
                  <a:cubicBezTo>
                    <a:pt x="2635" y="9960"/>
                    <a:pt x="2420" y="10384"/>
                    <a:pt x="1869" y="10989"/>
                  </a:cubicBezTo>
                  <a:cubicBezTo>
                    <a:pt x="1223" y="11701"/>
                    <a:pt x="0" y="12353"/>
                    <a:pt x="0" y="12353"/>
                  </a:cubicBezTo>
                  <a:lnTo>
                    <a:pt x="28898" y="1903"/>
                  </a:lnTo>
                  <a:cubicBezTo>
                    <a:pt x="28898" y="1903"/>
                    <a:pt x="29106" y="1553"/>
                    <a:pt x="29214" y="1177"/>
                  </a:cubicBezTo>
                  <a:cubicBezTo>
                    <a:pt x="29409" y="505"/>
                    <a:pt x="29415" y="1"/>
                    <a:pt x="294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0" name="Google Shape;23890;p52"/>
            <p:cNvSpPr/>
            <p:nvPr/>
          </p:nvSpPr>
          <p:spPr>
            <a:xfrm>
              <a:off x="5653225" y="2951400"/>
              <a:ext cx="500175" cy="152225"/>
            </a:xfrm>
            <a:custGeom>
              <a:avLst/>
              <a:gdLst/>
              <a:ahLst/>
              <a:cxnLst/>
              <a:rect l="l" t="t" r="r" b="b"/>
              <a:pathLst>
                <a:path w="20007" h="6089" extrusionOk="0">
                  <a:moveTo>
                    <a:pt x="8347" y="1"/>
                  </a:moveTo>
                  <a:cubicBezTo>
                    <a:pt x="8347" y="1"/>
                    <a:pt x="7305" y="1365"/>
                    <a:pt x="5094" y="3159"/>
                  </a:cubicBezTo>
                  <a:cubicBezTo>
                    <a:pt x="2883" y="4947"/>
                    <a:pt x="135" y="5283"/>
                    <a:pt x="0" y="5323"/>
                  </a:cubicBezTo>
                  <a:cubicBezTo>
                    <a:pt x="0" y="5323"/>
                    <a:pt x="1845" y="6088"/>
                    <a:pt x="6492" y="6088"/>
                  </a:cubicBezTo>
                  <a:cubicBezTo>
                    <a:pt x="7608" y="6088"/>
                    <a:pt x="8884" y="6044"/>
                    <a:pt x="10336" y="5935"/>
                  </a:cubicBezTo>
                  <a:cubicBezTo>
                    <a:pt x="17836" y="5370"/>
                    <a:pt x="20006" y="3576"/>
                    <a:pt x="20007" y="3576"/>
                  </a:cubicBezTo>
                  <a:lnTo>
                    <a:pt x="20007" y="3576"/>
                  </a:lnTo>
                  <a:cubicBezTo>
                    <a:pt x="20006" y="3576"/>
                    <a:pt x="18835" y="4058"/>
                    <a:pt x="17053" y="4058"/>
                  </a:cubicBezTo>
                  <a:cubicBezTo>
                    <a:pt x="15803" y="4058"/>
                    <a:pt x="14252" y="3821"/>
                    <a:pt x="12594" y="3011"/>
                  </a:cubicBezTo>
                  <a:lnTo>
                    <a:pt x="11983" y="3623"/>
                  </a:lnTo>
                  <a:lnTo>
                    <a:pt x="10753" y="3536"/>
                  </a:lnTo>
                  <a:lnTo>
                    <a:pt x="10585" y="3818"/>
                  </a:lnTo>
                  <a:lnTo>
                    <a:pt x="9241" y="4033"/>
                  </a:lnTo>
                  <a:lnTo>
                    <a:pt x="10282" y="3562"/>
                  </a:lnTo>
                  <a:lnTo>
                    <a:pt x="10544" y="2998"/>
                  </a:lnTo>
                  <a:lnTo>
                    <a:pt x="11344" y="3206"/>
                  </a:lnTo>
                  <a:lnTo>
                    <a:pt x="11794" y="2601"/>
                  </a:lnTo>
                  <a:cubicBezTo>
                    <a:pt x="9328" y="1244"/>
                    <a:pt x="8347" y="1"/>
                    <a:pt x="8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23860;p52">
            <a:extLst>
              <a:ext uri="{FF2B5EF4-FFF2-40B4-BE49-F238E27FC236}">
                <a16:creationId xmlns:a16="http://schemas.microsoft.com/office/drawing/2014/main" id="{9836261D-4382-4D4E-AE63-277898DBF0D5}"/>
              </a:ext>
            </a:extLst>
          </p:cNvPr>
          <p:cNvSpPr txBox="1">
            <a:spLocks/>
          </p:cNvSpPr>
          <p:nvPr/>
        </p:nvSpPr>
        <p:spPr>
          <a:xfrm>
            <a:off x="1883575" y="1431181"/>
            <a:ext cx="6433083" cy="7360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1pPr>
            <a:lvl2pPr marL="914400" marR="0" lvl="1" indent="-317500" algn="l" rtl="0">
              <a:lnSpc>
                <a:spcPct val="115000"/>
              </a:lnSpc>
              <a:spcBef>
                <a:spcPts val="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2pPr>
            <a:lvl3pPr marL="1371600" marR="0" lvl="2" indent="-317500" algn="l" rtl="0">
              <a:lnSpc>
                <a:spcPct val="115000"/>
              </a:lnSpc>
              <a:spcBef>
                <a:spcPts val="160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3pPr>
            <a:lvl4pPr marL="1828800" marR="0" lvl="3" indent="-317500" algn="l" rtl="0">
              <a:lnSpc>
                <a:spcPct val="115000"/>
              </a:lnSpc>
              <a:spcBef>
                <a:spcPts val="160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4pPr>
            <a:lvl5pPr marL="2286000" marR="0" lvl="4" indent="-317500" algn="l" rtl="0">
              <a:lnSpc>
                <a:spcPct val="115000"/>
              </a:lnSpc>
              <a:spcBef>
                <a:spcPts val="160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5pPr>
            <a:lvl6pPr marL="2743200" marR="0" lvl="5" indent="-317500" algn="l" rtl="0">
              <a:lnSpc>
                <a:spcPct val="115000"/>
              </a:lnSpc>
              <a:spcBef>
                <a:spcPts val="160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6pPr>
            <a:lvl7pPr marL="3200400" marR="0" lvl="6" indent="-317500" algn="l" rtl="0">
              <a:lnSpc>
                <a:spcPct val="115000"/>
              </a:lnSpc>
              <a:spcBef>
                <a:spcPts val="160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7pPr>
            <a:lvl8pPr marL="3657600" marR="0" lvl="7" indent="-317500" algn="l" rtl="0">
              <a:lnSpc>
                <a:spcPct val="115000"/>
              </a:lnSpc>
              <a:spcBef>
                <a:spcPts val="1600"/>
              </a:spcBef>
              <a:spcAft>
                <a:spcPts val="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8pPr>
            <a:lvl9pPr marL="4114800" marR="0" lvl="8" indent="-317500" algn="l" rtl="0">
              <a:lnSpc>
                <a:spcPct val="115000"/>
              </a:lnSpc>
              <a:spcBef>
                <a:spcPts val="1600"/>
              </a:spcBef>
              <a:spcAft>
                <a:spcPts val="1600"/>
              </a:spcAft>
              <a:buClr>
                <a:srgbClr val="5A3015"/>
              </a:buClr>
              <a:buSzPts val="1400"/>
              <a:buFont typeface="Poppins"/>
              <a:buChar char="■"/>
              <a:defRPr sz="1400" b="0" i="0" u="none" strike="noStrike" cap="none">
                <a:solidFill>
                  <a:srgbClr val="5A3015"/>
                </a:solidFill>
                <a:latin typeface="Poppins"/>
                <a:ea typeface="Poppins"/>
                <a:cs typeface="Poppins"/>
                <a:sym typeface="Poppins"/>
              </a:defRPr>
            </a:lvl9pPr>
          </a:lstStyle>
          <a:p>
            <a:pPr marL="0" indent="0" algn="just">
              <a:buClr>
                <a:schemeClr val="dk1"/>
              </a:buClr>
              <a:buSzPts val="1100"/>
              <a:buFont typeface="Arial"/>
              <a:buNone/>
            </a:pPr>
            <a:r>
              <a:rPr lang="vi-VN" sz="2800">
                <a:solidFill>
                  <a:srgbClr val="060B0E"/>
                </a:solidFill>
                <a:effectLst/>
                <a:latin typeface="#9Slide04 SFU Fenice Regular" panose="00000400000000000000" pitchFamily="2" charset="0"/>
                <a:ea typeface="Arial" panose="020B0604020202020204" pitchFamily="34" charset="0"/>
              </a:rPr>
              <a:t>Các em thực hiện câu hỏi 4 (SGK tr.10) </a:t>
            </a:r>
            <a:endParaRPr lang="vi-VN" sz="2800">
              <a:solidFill>
                <a:srgbClr val="060B0E"/>
              </a:solidFill>
              <a:latin typeface="#9Slide04 SFU Fenice Regular" panose="00000400000000000000"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16D15-11F3-4F29-A9D8-D5B70646F1C3}"/>
              </a:ext>
            </a:extLst>
          </p:cNvPr>
          <p:cNvSpPr>
            <a:spLocks noGrp="1"/>
          </p:cNvSpPr>
          <p:nvPr>
            <p:ph type="title" idx="2"/>
          </p:nvPr>
        </p:nvSpPr>
        <p:spPr>
          <a:xfrm>
            <a:off x="2271091" y="2720172"/>
            <a:ext cx="4363278" cy="577800"/>
          </a:xfrm>
        </p:spPr>
        <p:txBody>
          <a:bodyPr/>
          <a:lstStyle/>
          <a:p>
            <a:r>
              <a:rPr lang="vi-VN" sz="5400">
                <a:solidFill>
                  <a:srgbClr val="060B0E"/>
                </a:solidFill>
                <a:latin typeface="#9Slide03 Arima Madurai" panose="00000500000000000000" pitchFamily="2" charset="0"/>
                <a:ea typeface="Microsoft Himalaya" panose="01010100010101010101" pitchFamily="2" charset="0"/>
                <a:cs typeface="#9Slide03 Arima Madurai" panose="00000500000000000000" pitchFamily="2" charset="0"/>
              </a:rPr>
              <a:t>Cảm ơn các em đã chú ý lắng nghe</a:t>
            </a:r>
          </a:p>
        </p:txBody>
      </p:sp>
      <p:pic>
        <p:nvPicPr>
          <p:cNvPr id="3" name="Picture 2">
            <a:extLst>
              <a:ext uri="{FF2B5EF4-FFF2-40B4-BE49-F238E27FC236}">
                <a16:creationId xmlns:a16="http://schemas.microsoft.com/office/drawing/2014/main" id="{BBB15135-A7F8-48FF-B36C-A24A716D5BF2}"/>
              </a:ext>
            </a:extLst>
          </p:cNvPr>
          <p:cNvPicPr>
            <a:picLocks noChangeAspect="1"/>
          </p:cNvPicPr>
          <p:nvPr/>
        </p:nvPicPr>
        <p:blipFill>
          <a:blip r:embed="rId3"/>
          <a:stretch>
            <a:fillRect/>
          </a:stretch>
        </p:blipFill>
        <p:spPr>
          <a:xfrm>
            <a:off x="3495656" y="896276"/>
            <a:ext cx="1914148" cy="707137"/>
          </a:xfrm>
          <a:prstGeom prst="rect">
            <a:avLst/>
          </a:prstGeom>
        </p:spPr>
      </p:pic>
    </p:spTree>
    <p:extLst>
      <p:ext uri="{BB962C8B-B14F-4D97-AF65-F5344CB8AC3E}">
        <p14:creationId xmlns:p14="http://schemas.microsoft.com/office/powerpoint/2010/main" val="89193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76"/>
        <p:cNvGrpSpPr/>
        <p:nvPr/>
      </p:nvGrpSpPr>
      <p:grpSpPr>
        <a:xfrm>
          <a:off x="0" y="0"/>
          <a:ext cx="0" cy="0"/>
          <a:chOff x="0" y="0"/>
          <a:chExt cx="0" cy="0"/>
        </a:xfrm>
      </p:grpSpPr>
      <p:sp>
        <p:nvSpPr>
          <p:cNvPr id="17388" name="Google Shape;17388;p34"/>
          <p:cNvSpPr txBox="1">
            <a:spLocks noGrp="1"/>
          </p:cNvSpPr>
          <p:nvPr>
            <p:ph type="subTitle" idx="1"/>
          </p:nvPr>
        </p:nvSpPr>
        <p:spPr>
          <a:xfrm flipH="1">
            <a:off x="988574" y="4085235"/>
            <a:ext cx="7406598" cy="67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a:solidFill>
                  <a:srgbClr val="060B0E"/>
                </a:solidFill>
                <a:latin typeface="#9Slide03 Arima Madurai" panose="00000500000000000000" pitchFamily="2" charset="0"/>
                <a:cs typeface="#9Slide03 Arima Madurai" panose="00000500000000000000" pitchFamily="2" charset="0"/>
              </a:rPr>
              <a:t>Em hãy chỉ ra những điểm thay đổi theo thời gian của máy tính điện tử. Theo em, sự thay đổi theo thời gian như vậy hiểu là gì?</a:t>
            </a:r>
            <a:endParaRPr lang="en-US" sz="2400">
              <a:solidFill>
                <a:srgbClr val="060B0E"/>
              </a:solidFill>
              <a:latin typeface="#9Slide03 Arima Madurai" panose="00000500000000000000" pitchFamily="2" charset="0"/>
              <a:cs typeface="#9Slide03 Arima Madurai" panose="00000500000000000000" pitchFamily="2" charset="0"/>
            </a:endParaRPr>
          </a:p>
        </p:txBody>
      </p:sp>
      <p:sp>
        <p:nvSpPr>
          <p:cNvPr id="17389" name="Google Shape;17389;p34"/>
          <p:cNvSpPr txBox="1">
            <a:spLocks noGrp="1"/>
          </p:cNvSpPr>
          <p:nvPr>
            <p:ph type="ctrTitle"/>
          </p:nvPr>
        </p:nvSpPr>
        <p:spPr>
          <a:xfrm flipH="1">
            <a:off x="1767007" y="0"/>
            <a:ext cx="6203817" cy="78602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4000">
                <a:solidFill>
                  <a:srgbClr val="060B0E"/>
                </a:solidFill>
                <a:latin typeface="#9Slide04 SFU Fenice Regular" panose="00000400000000000000" pitchFamily="2" charset="0"/>
                <a:ea typeface="#9Slide03 Roboto Medium" panose="02000000000000000000" pitchFamily="2" charset="0"/>
                <a:cs typeface="#9Slide04 Maitree Medium" panose="00000600000000000000" pitchFamily="2" charset="-34"/>
              </a:rPr>
              <a:t>Khởi động</a:t>
            </a:r>
            <a:endParaRPr sz="4000">
              <a:solidFill>
                <a:srgbClr val="060B0E"/>
              </a:solidFill>
              <a:latin typeface="#9Slide04 SFU Fenice Regular" panose="00000400000000000000" pitchFamily="2" charset="0"/>
              <a:ea typeface="#9Slide03 Roboto Medium" panose="02000000000000000000" pitchFamily="2" charset="0"/>
              <a:cs typeface="#9Slide04 Maitree Medium" panose="00000600000000000000" pitchFamily="2" charset="-34"/>
            </a:endParaRPr>
          </a:p>
        </p:txBody>
      </p:sp>
      <p:pic>
        <p:nvPicPr>
          <p:cNvPr id="1026" name="Picture 2">
            <a:extLst>
              <a:ext uri="{FF2B5EF4-FFF2-40B4-BE49-F238E27FC236}">
                <a16:creationId xmlns:a16="http://schemas.microsoft.com/office/drawing/2014/main" id="{32FDE88D-27BA-4C08-84B6-8C5B224829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56" r="8813"/>
          <a:stretch/>
        </p:blipFill>
        <p:spPr bwMode="auto">
          <a:xfrm>
            <a:off x="432194" y="935422"/>
            <a:ext cx="2669626" cy="2301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E6D5AAA-9641-40CE-B439-33046BF66841}"/>
              </a:ext>
            </a:extLst>
          </p:cNvPr>
          <p:cNvSpPr txBox="1"/>
          <p:nvPr/>
        </p:nvSpPr>
        <p:spPr>
          <a:xfrm>
            <a:off x="432194" y="3291715"/>
            <a:ext cx="2669626" cy="523220"/>
          </a:xfrm>
          <a:prstGeom prst="rect">
            <a:avLst/>
          </a:prstGeom>
          <a:noFill/>
        </p:spPr>
        <p:txBody>
          <a:bodyPr wrap="square">
            <a:spAutoFit/>
          </a:bodyPr>
          <a:lstStyle/>
          <a:p>
            <a:pPr algn="ctr"/>
            <a:r>
              <a:rPr lang="vi-VN">
                <a:latin typeface="#9Slide03 Arima Madurai" panose="00000500000000000000" pitchFamily="2" charset="0"/>
                <a:cs typeface="#9Slide03 Arima Madurai" panose="00000500000000000000" pitchFamily="2" charset="0"/>
              </a:rPr>
              <a:t>Máy tính đầu tiên trên thế giới ENIAC (1946)</a:t>
            </a:r>
          </a:p>
        </p:txBody>
      </p:sp>
      <p:pic>
        <p:nvPicPr>
          <p:cNvPr id="1028" name="Picture 4" descr="Các thế hệ máy tính - Tin Học Sóc Trăng - tinhocsoctrang.com">
            <a:extLst>
              <a:ext uri="{FF2B5EF4-FFF2-40B4-BE49-F238E27FC236}">
                <a16:creationId xmlns:a16="http://schemas.microsoft.com/office/drawing/2014/main" id="{9EF43BBF-8EC8-4EE4-8831-F40CE5A0A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7007" y="935423"/>
            <a:ext cx="2816772" cy="23344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52E116E-B175-437A-9C50-E7368B01D7C7}"/>
              </a:ext>
            </a:extLst>
          </p:cNvPr>
          <p:cNvSpPr txBox="1"/>
          <p:nvPr/>
        </p:nvSpPr>
        <p:spPr>
          <a:xfrm>
            <a:off x="3363308" y="3353269"/>
            <a:ext cx="3011214" cy="307777"/>
          </a:xfrm>
          <a:prstGeom prst="rect">
            <a:avLst/>
          </a:prstGeom>
          <a:noFill/>
        </p:spPr>
        <p:txBody>
          <a:bodyPr wrap="square">
            <a:spAutoFit/>
          </a:bodyPr>
          <a:lstStyle/>
          <a:p>
            <a:r>
              <a:rPr lang="vi-VN">
                <a:latin typeface="#9Slide03 Arima Madurai" panose="00000500000000000000" pitchFamily="2" charset="0"/>
                <a:cs typeface="#9Slide03 Arima Madurai" panose="00000500000000000000" pitchFamily="2" charset="0"/>
              </a:rPr>
              <a:t>Máy tính thế hệ thứ 4 (1971 – 1980)</a:t>
            </a:r>
          </a:p>
        </p:txBody>
      </p:sp>
      <p:pic>
        <p:nvPicPr>
          <p:cNvPr id="1030" name="Picture 6" descr="Tìm hiểu về các loại máy tính xách tay trên thị trường hiện nay -  Thegioididong.com">
            <a:extLst>
              <a:ext uri="{FF2B5EF4-FFF2-40B4-BE49-F238E27FC236}">
                <a16:creationId xmlns:a16="http://schemas.microsoft.com/office/drawing/2014/main" id="{3578D761-D2F6-4348-8D47-6021672B28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2178" y="951729"/>
            <a:ext cx="2442343" cy="23553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F12F46D-0446-4360-872D-B1C2F6936A36}"/>
              </a:ext>
            </a:extLst>
          </p:cNvPr>
          <p:cNvSpPr txBox="1"/>
          <p:nvPr/>
        </p:nvSpPr>
        <p:spPr>
          <a:xfrm>
            <a:off x="6487499" y="3353269"/>
            <a:ext cx="2351699" cy="307777"/>
          </a:xfrm>
          <a:prstGeom prst="rect">
            <a:avLst/>
          </a:prstGeom>
          <a:noFill/>
        </p:spPr>
        <p:txBody>
          <a:bodyPr wrap="square">
            <a:spAutoFit/>
          </a:bodyPr>
          <a:lstStyle/>
          <a:p>
            <a:r>
              <a:rPr lang="vi-VN">
                <a:latin typeface="#9Slide03 Arima Madurai" panose="00000500000000000000" pitchFamily="2" charset="0"/>
                <a:cs typeface="#9Slide03 Arima Madurai" panose="00000500000000000000" pitchFamily="2" charset="0"/>
              </a:rPr>
              <a:t>Máy tính xách tay hiện nay</a:t>
            </a:r>
          </a:p>
        </p:txBody>
      </p:sp>
    </p:spTree>
    <p:extLst>
      <p:ext uri="{BB962C8B-B14F-4D97-AF65-F5344CB8AC3E}">
        <p14:creationId xmlns:p14="http://schemas.microsoft.com/office/powerpoint/2010/main" val="3600812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60"/>
        <p:cNvGrpSpPr/>
        <p:nvPr/>
      </p:nvGrpSpPr>
      <p:grpSpPr>
        <a:xfrm>
          <a:off x="0" y="0"/>
          <a:ext cx="0" cy="0"/>
          <a:chOff x="0" y="0"/>
          <a:chExt cx="0" cy="0"/>
        </a:xfrm>
      </p:grpSpPr>
      <p:sp>
        <p:nvSpPr>
          <p:cNvPr id="17172" name="Google Shape;17172;p30"/>
          <p:cNvSpPr txBox="1">
            <a:spLocks noGrp="1"/>
          </p:cNvSpPr>
          <p:nvPr>
            <p:ph type="ctrTitle"/>
          </p:nvPr>
        </p:nvSpPr>
        <p:spPr>
          <a:xfrm>
            <a:off x="1497685" y="999083"/>
            <a:ext cx="6127906" cy="20526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vi-VN" sz="6000">
                <a:solidFill>
                  <a:srgbClr val="060B0E"/>
                </a:solidFill>
                <a:latin typeface="#9Slide04 SFU Fenice Regular" panose="00000400000000000000" pitchFamily="2" charset="0"/>
                <a:ea typeface="#9Slide03 Roboto Medium" panose="02000000000000000000" pitchFamily="2" charset="0"/>
                <a:cs typeface="#9Slide04 Maitree Medium" panose="00000600000000000000" pitchFamily="2" charset="-34"/>
              </a:rPr>
              <a:t>BÀI 1: LỊCH SỬ VÀ CUỘC SỐNG</a:t>
            </a:r>
          </a:p>
        </p:txBody>
      </p:sp>
      <p:sp>
        <p:nvSpPr>
          <p:cNvPr id="17173" name="Google Shape;17173;p30"/>
          <p:cNvSpPr txBox="1">
            <a:spLocks noGrp="1"/>
          </p:cNvSpPr>
          <p:nvPr>
            <p:ph type="subTitle" idx="1"/>
          </p:nvPr>
        </p:nvSpPr>
        <p:spPr>
          <a:xfrm>
            <a:off x="2214135" y="3575542"/>
            <a:ext cx="4855914" cy="792600"/>
          </a:xfrm>
          <a:prstGeom prst="rect">
            <a:avLst/>
          </a:prstGeom>
        </p:spPr>
        <p:txBody>
          <a:bodyPr spcFirstLastPara="1" wrap="square" lIns="91425" tIns="91425" rIns="91425" bIns="91425" anchor="t" anchorCtr="0">
            <a:noAutofit/>
          </a:bodyPr>
          <a:lstStyle/>
          <a:p>
            <a:pPr algn="ctr">
              <a:lnSpc>
                <a:spcPct val="130000"/>
              </a:lnSpc>
              <a:spcAft>
                <a:spcPts val="800"/>
              </a:spcAft>
            </a:pPr>
            <a:r>
              <a:rPr lang="vi-VN" sz="2800">
                <a:solidFill>
                  <a:srgbClr val="060B0E"/>
                </a:solidFill>
                <a:effectLst/>
                <a:latin typeface="#9Slide03 Arima Madurai" panose="00000500000000000000" pitchFamily="2" charset="0"/>
                <a:ea typeface="Arial" panose="020B0604020202020204" pitchFamily="34" charset="0"/>
                <a:cs typeface="#9Slide03 Arima Madurai" panose="00000500000000000000" pitchFamily="2" charset="0"/>
              </a:rPr>
              <a:t>Giáo viên: Đỗ Thị Kim Huệ</a:t>
            </a:r>
          </a:p>
        </p:txBody>
      </p:sp>
      <p:grpSp>
        <p:nvGrpSpPr>
          <p:cNvPr id="17174" name="Google Shape;17174;p30"/>
          <p:cNvGrpSpPr/>
          <p:nvPr/>
        </p:nvGrpSpPr>
        <p:grpSpPr>
          <a:xfrm>
            <a:off x="-89233" y="-708173"/>
            <a:ext cx="1531915" cy="1730993"/>
            <a:chOff x="2299675" y="1481450"/>
            <a:chExt cx="2777725" cy="3138700"/>
          </a:xfrm>
        </p:grpSpPr>
        <p:sp>
          <p:nvSpPr>
            <p:cNvPr id="17175" name="Google Shape;17175;p30"/>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D4B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6" name="Google Shape;17176;p30"/>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7" name="Google Shape;17177;p30"/>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8" name="Google Shape;17178;p30"/>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9" name="Google Shape;17179;p30"/>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0" name="Google Shape;17180;p30"/>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0" name="Google Shape;17220;p30"/>
          <p:cNvGrpSpPr/>
          <p:nvPr/>
        </p:nvGrpSpPr>
        <p:grpSpPr>
          <a:xfrm flipH="1">
            <a:off x="7070049" y="1333176"/>
            <a:ext cx="2073951" cy="3248410"/>
            <a:chOff x="3211400" y="1162425"/>
            <a:chExt cx="2155650" cy="3376375"/>
          </a:xfrm>
        </p:grpSpPr>
        <p:sp>
          <p:nvSpPr>
            <p:cNvPr id="17221" name="Google Shape;17221;p30"/>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2" name="Google Shape;17222;p30"/>
            <p:cNvSpPr/>
            <p:nvPr/>
          </p:nvSpPr>
          <p:spPr>
            <a:xfrm>
              <a:off x="5153600" y="4499200"/>
              <a:ext cx="213450" cy="39600"/>
            </a:xfrm>
            <a:custGeom>
              <a:avLst/>
              <a:gdLst/>
              <a:ahLst/>
              <a:cxnLst/>
              <a:rect l="l" t="t" r="r" b="b"/>
              <a:pathLst>
                <a:path w="8538" h="1584" extrusionOk="0">
                  <a:moveTo>
                    <a:pt x="4275" y="0"/>
                  </a:moveTo>
                  <a:cubicBezTo>
                    <a:pt x="1918" y="0"/>
                    <a:pt x="1" y="357"/>
                    <a:pt x="1" y="798"/>
                  </a:cubicBezTo>
                  <a:cubicBezTo>
                    <a:pt x="1" y="1227"/>
                    <a:pt x="1906" y="1584"/>
                    <a:pt x="4275" y="1584"/>
                  </a:cubicBezTo>
                  <a:cubicBezTo>
                    <a:pt x="6621" y="1584"/>
                    <a:pt x="8538" y="1227"/>
                    <a:pt x="8538" y="798"/>
                  </a:cubicBezTo>
                  <a:cubicBezTo>
                    <a:pt x="8538" y="357"/>
                    <a:pt x="6621" y="0"/>
                    <a:pt x="4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3" name="Google Shape;17223;p30"/>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4" name="Google Shape;17224;p30"/>
            <p:cNvSpPr/>
            <p:nvPr/>
          </p:nvSpPr>
          <p:spPr>
            <a:xfrm>
              <a:off x="5043175" y="4438175"/>
              <a:ext cx="143500" cy="26225"/>
            </a:xfrm>
            <a:custGeom>
              <a:avLst/>
              <a:gdLst/>
              <a:ahLst/>
              <a:cxnLst/>
              <a:rect l="l" t="t" r="r" b="b"/>
              <a:pathLst>
                <a:path w="5740" h="1049" extrusionOk="0">
                  <a:moveTo>
                    <a:pt x="2984" y="0"/>
                  </a:moveTo>
                  <a:cubicBezTo>
                    <a:pt x="2946" y="0"/>
                    <a:pt x="2908" y="0"/>
                    <a:pt x="2870" y="1"/>
                  </a:cubicBezTo>
                  <a:cubicBezTo>
                    <a:pt x="1275" y="1"/>
                    <a:pt x="1" y="227"/>
                    <a:pt x="1" y="524"/>
                  </a:cubicBezTo>
                  <a:cubicBezTo>
                    <a:pt x="1" y="810"/>
                    <a:pt x="1286" y="1048"/>
                    <a:pt x="2870" y="1048"/>
                  </a:cubicBezTo>
                  <a:cubicBezTo>
                    <a:pt x="4465" y="1048"/>
                    <a:pt x="5739" y="822"/>
                    <a:pt x="5739" y="524"/>
                  </a:cubicBezTo>
                  <a:cubicBezTo>
                    <a:pt x="5739" y="234"/>
                    <a:pt x="4526" y="0"/>
                    <a:pt x="2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5" name="Google Shape;17225;p30"/>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6" name="Google Shape;17226;p30"/>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B50808">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7" name="Google Shape;17227;p30"/>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B50808">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8" name="Google Shape;17228;p30"/>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B50808">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9" name="Google Shape;17229;p30"/>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B50808">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0" name="Google Shape;17230;p30"/>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1" name="Google Shape;17231;p30"/>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2" name="Google Shape;17232;p30"/>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3" name="Google Shape;17233;p30"/>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4" name="Google Shape;17234;p30"/>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5" name="Google Shape;17235;p30"/>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6" name="Google Shape;17236;p30"/>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7" name="Google Shape;17237;p30"/>
            <p:cNvSpPr/>
            <p:nvPr/>
          </p:nvSpPr>
          <p:spPr>
            <a:xfrm>
              <a:off x="4274331" y="3563671"/>
              <a:ext cx="572425" cy="78292"/>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8" name="Google Shape;17238;p30"/>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9" name="Google Shape;17239;p30"/>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0" name="Google Shape;17240;p30"/>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1" name="Google Shape;17241;p30"/>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2" name="Google Shape;17242;p30"/>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3" name="Google Shape;17243;p30"/>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681790" y="357504"/>
            <a:ext cx="3371990" cy="769441"/>
          </a:xfrm>
          <a:prstGeom prst="rect">
            <a:avLst/>
          </a:prstGeom>
          <a:noFill/>
        </p:spPr>
        <p:txBody>
          <a:bodyPr wrap="square" rtlCol="0">
            <a:spAutoFit/>
          </a:bodyPr>
          <a:lstStyle/>
          <a:p>
            <a:pPr algn="ctr" fontAlgn="auto">
              <a:lnSpc>
                <a:spcPct val="100000"/>
              </a:lnSpc>
            </a:pPr>
            <a:r>
              <a:rPr lang="en-US" altLang="zh-CN" sz="4400">
                <a:latin typeface="#9Slide04 SFU Fenice Regular" panose="00000400000000000000" pitchFamily="2" charset="0"/>
                <a:ea typeface="方正清刻本悦宋简体" panose="02000000000000000000" pitchFamily="2" charset="-122"/>
                <a:cs typeface="Times New Roman" panose="02020603050405020304" pitchFamily="18" charset="0"/>
                <a:sym typeface="+mn-ea"/>
              </a:rPr>
              <a:t>Nội dung </a:t>
            </a:r>
            <a:endParaRPr lang="en-US" altLang="zh-CN" sz="4400" dirty="0">
              <a:latin typeface="#9Slide04 SFU Fenice Regular" panose="00000400000000000000" pitchFamily="2" charset="0"/>
              <a:ea typeface="方正清刻本悦宋简体" panose="02000000000000000000" pitchFamily="2" charset="-122"/>
              <a:cs typeface="Times New Roman" panose="02020603050405020304" pitchFamily="18" charset="0"/>
              <a:sym typeface="+mn-ea"/>
            </a:endParaRPr>
          </a:p>
        </p:txBody>
      </p:sp>
      <p:sp>
        <p:nvSpPr>
          <p:cNvPr id="9" name="文本框 8"/>
          <p:cNvSpPr txBox="1"/>
          <p:nvPr/>
        </p:nvSpPr>
        <p:spPr>
          <a:xfrm>
            <a:off x="2852320" y="1595496"/>
            <a:ext cx="3101913" cy="584775"/>
          </a:xfrm>
          <a:prstGeom prst="rect">
            <a:avLst/>
          </a:prstGeom>
          <a:noFill/>
        </p:spPr>
        <p:txBody>
          <a:bodyPr wrap="square" rtlCol="0">
            <a:spAutoFit/>
          </a:bodyPr>
          <a:lstStyle/>
          <a:p>
            <a:r>
              <a:rPr lang="en-US" altLang="zh-CN" sz="3200">
                <a:latin typeface="#9Slide03 Arima Madurai" panose="00000500000000000000" pitchFamily="2" charset="0"/>
                <a:ea typeface="方正清刻本悦宋简体" panose="02000000000000000000" pitchFamily="2" charset="-122"/>
                <a:cs typeface="#9Slide03 Arima Madurai" panose="00000500000000000000" pitchFamily="2" charset="0"/>
                <a:sym typeface="+mn-ea"/>
              </a:rPr>
              <a:t>Lịch sử là gì?</a:t>
            </a:r>
            <a:endParaRPr lang="zh-CN" altLang="en-US" sz="3200" dirty="0">
              <a:latin typeface="#9Slide03 Arima Madurai" panose="00000500000000000000" pitchFamily="2" charset="0"/>
              <a:ea typeface="方正清刻本悦宋简体" panose="02000000000000000000" pitchFamily="2" charset="-122"/>
              <a:cs typeface="#9Slide03 Arima Madurai" panose="00000500000000000000" pitchFamily="2" charset="0"/>
              <a:sym typeface="+mn-ea"/>
            </a:endParaRPr>
          </a:p>
        </p:txBody>
      </p:sp>
      <p:sp>
        <p:nvSpPr>
          <p:cNvPr id="11" name="文本框 10"/>
          <p:cNvSpPr txBox="1"/>
          <p:nvPr/>
        </p:nvSpPr>
        <p:spPr>
          <a:xfrm>
            <a:off x="2818622" y="2895787"/>
            <a:ext cx="4485946" cy="683264"/>
          </a:xfrm>
          <a:prstGeom prst="rect">
            <a:avLst/>
          </a:prstGeom>
          <a:noFill/>
        </p:spPr>
        <p:txBody>
          <a:bodyPr wrap="square" rtlCol="0">
            <a:spAutoFit/>
          </a:bodyPr>
          <a:lstStyle/>
          <a:p>
            <a:pPr algn="just">
              <a:lnSpc>
                <a:spcPct val="120000"/>
              </a:lnSpc>
            </a:pPr>
            <a:r>
              <a:rPr lang="en-US" altLang="zh-CN" sz="3200">
                <a:latin typeface="#9Slide03 Arima Madurai" panose="00000500000000000000" pitchFamily="2" charset="0"/>
                <a:ea typeface="方正清刻本悦宋简体" panose="02000000000000000000" pitchFamily="2" charset="-122"/>
                <a:cs typeface="#9Slide03 Arima Madurai" panose="00000500000000000000" pitchFamily="2" charset="0"/>
                <a:sym typeface="+mn-ea"/>
              </a:rPr>
              <a:t>Vì sao phải học Lịch sử?</a:t>
            </a:r>
            <a:endParaRPr lang="zh-CN" altLang="en-US" sz="3200" dirty="0">
              <a:latin typeface="#9Slide03 Arima Madurai" panose="00000500000000000000" pitchFamily="2" charset="0"/>
              <a:ea typeface="方正清刻本悦宋简体" panose="02000000000000000000" pitchFamily="2" charset="-122"/>
              <a:cs typeface="#9Slide03 Arima Madurai" panose="00000500000000000000" pitchFamily="2" charset="0"/>
              <a:sym typeface="+mn-ea"/>
            </a:endParaRPr>
          </a:p>
        </p:txBody>
      </p:sp>
      <p:sp>
        <p:nvSpPr>
          <p:cNvPr id="18" name="Rectangle 17">
            <a:extLst>
              <a:ext uri="{FF2B5EF4-FFF2-40B4-BE49-F238E27FC236}">
                <a16:creationId xmlns:a16="http://schemas.microsoft.com/office/drawing/2014/main" id="{E812B61B-1EA1-4B1F-9EAE-C9817A40D274}"/>
              </a:ext>
            </a:extLst>
          </p:cNvPr>
          <p:cNvSpPr/>
          <p:nvPr/>
        </p:nvSpPr>
        <p:spPr>
          <a:xfrm>
            <a:off x="1987490" y="1565200"/>
            <a:ext cx="540061" cy="52049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a:solidFill>
                  <a:srgbClr val="060B0E"/>
                </a:solidFill>
                <a:latin typeface="#9Slide04 SFU Fenice Regular" panose="00000400000000000000" pitchFamily="2" charset="0"/>
              </a:rPr>
              <a:t>1</a:t>
            </a:r>
            <a:endParaRPr lang="vi-VN" sz="3600">
              <a:solidFill>
                <a:srgbClr val="060B0E"/>
              </a:solidFill>
              <a:latin typeface="#9Slide04 SFU Fenice Regular" panose="00000400000000000000" pitchFamily="2" charset="0"/>
            </a:endParaRPr>
          </a:p>
        </p:txBody>
      </p:sp>
      <p:sp>
        <p:nvSpPr>
          <p:cNvPr id="19" name="Rectangle 18">
            <a:extLst>
              <a:ext uri="{FF2B5EF4-FFF2-40B4-BE49-F238E27FC236}">
                <a16:creationId xmlns:a16="http://schemas.microsoft.com/office/drawing/2014/main" id="{994175AA-F80A-464F-B261-6A7A129C95D2}"/>
              </a:ext>
            </a:extLst>
          </p:cNvPr>
          <p:cNvSpPr/>
          <p:nvPr/>
        </p:nvSpPr>
        <p:spPr>
          <a:xfrm>
            <a:off x="1987490" y="2895787"/>
            <a:ext cx="540061" cy="52049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a:solidFill>
                  <a:srgbClr val="060B0E"/>
                </a:solidFill>
                <a:latin typeface="#9Slide04 SFU Fenice Regular" panose="00000400000000000000" pitchFamily="2" charset="0"/>
              </a:rPr>
              <a:t>2</a:t>
            </a:r>
            <a:endParaRPr lang="vi-VN" sz="3600">
              <a:solidFill>
                <a:srgbClr val="060B0E"/>
              </a:solidFill>
              <a:latin typeface="#9Slide04 SFU Fenice Regular" panose="00000400000000000000" pitchFamily="2" charset="0"/>
            </a:endParaRPr>
          </a:p>
        </p:txBody>
      </p:sp>
    </p:spTree>
    <p:extLst>
      <p:ext uri="{BB962C8B-B14F-4D97-AF65-F5344CB8AC3E}">
        <p14:creationId xmlns:p14="http://schemas.microsoft.com/office/powerpoint/2010/main" val="715941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93"/>
        <p:cNvGrpSpPr/>
        <p:nvPr/>
      </p:nvGrpSpPr>
      <p:grpSpPr>
        <a:xfrm>
          <a:off x="0" y="0"/>
          <a:ext cx="0" cy="0"/>
          <a:chOff x="0" y="0"/>
          <a:chExt cx="0" cy="0"/>
        </a:xfrm>
      </p:grpSpPr>
      <p:sp>
        <p:nvSpPr>
          <p:cNvPr id="17394" name="Google Shape;17394;p35"/>
          <p:cNvSpPr txBox="1">
            <a:spLocks noGrp="1"/>
          </p:cNvSpPr>
          <p:nvPr>
            <p:ph type="ctrTitle"/>
          </p:nvPr>
        </p:nvSpPr>
        <p:spPr>
          <a:xfrm>
            <a:off x="1975556" y="2669903"/>
            <a:ext cx="5389821"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6000">
                <a:solidFill>
                  <a:srgbClr val="060B0E"/>
                </a:solidFill>
                <a:latin typeface="#9Slide04 SFU Fenice Regular" panose="00000400000000000000" pitchFamily="2" charset="0"/>
                <a:ea typeface="#9Slide03 Roboto Medium" panose="02000000000000000000" pitchFamily="2" charset="0"/>
                <a:cs typeface="Malgun Gothic Semilight" panose="020B0502040204020203" pitchFamily="34" charset="-128"/>
              </a:rPr>
              <a:t>Lịch sử là gì?</a:t>
            </a:r>
          </a:p>
        </p:txBody>
      </p:sp>
      <p:sp>
        <p:nvSpPr>
          <p:cNvPr id="17396" name="Google Shape;17396;p35"/>
          <p:cNvSpPr txBox="1">
            <a:spLocks noGrp="1"/>
          </p:cNvSpPr>
          <p:nvPr>
            <p:ph type="title" idx="2"/>
          </p:nvPr>
        </p:nvSpPr>
        <p:spPr>
          <a:xfrm>
            <a:off x="3516406" y="1429211"/>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060B0E"/>
                </a:solidFill>
                <a:latin typeface="#9Slide04 SFU Fenice Regular" panose="00000400000000000000" pitchFamily="2" charset="0"/>
                <a:ea typeface="#9Slide03 Roboto Condensed Bold" panose="02000000000000000000" pitchFamily="2" charset="0"/>
                <a:cs typeface="#9Slide03 Arima Madurai" panose="00000500000000000000" pitchFamily="2" charset="0"/>
              </a:rPr>
              <a:t>01</a:t>
            </a:r>
            <a:endParaRPr sz="6000">
              <a:solidFill>
                <a:srgbClr val="060B0E"/>
              </a:solidFill>
              <a:latin typeface="#9Slide04 SFU Fenice Regular" panose="00000400000000000000" pitchFamily="2" charset="0"/>
              <a:ea typeface="#9Slide03 Roboto Condensed Bold" panose="02000000000000000000" pitchFamily="2" charset="0"/>
              <a:cs typeface="#9Slide03 Arima Madurai" panose="00000500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D5AF-CE43-4E57-A341-77D423C1D2CA}"/>
              </a:ext>
            </a:extLst>
          </p:cNvPr>
          <p:cNvSpPr>
            <a:spLocks noGrp="1"/>
          </p:cNvSpPr>
          <p:nvPr>
            <p:ph type="title"/>
          </p:nvPr>
        </p:nvSpPr>
        <p:spPr>
          <a:xfrm>
            <a:off x="558653" y="287807"/>
            <a:ext cx="7917472" cy="1066859"/>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vi-VN" sz="3200">
                <a:solidFill>
                  <a:srgbClr val="060B0E"/>
                </a:solidFill>
                <a:latin typeface="#9Slide04 SFU Fenice Regular" panose="00000400000000000000" pitchFamily="2" charset="0"/>
                <a:ea typeface="#9Slide03 Roboto Medium" panose="02000000000000000000" pitchFamily="2" charset="0"/>
                <a:cs typeface="Malgun Gothic Semilight" panose="020B0502040204020203" pitchFamily="34" charset="-128"/>
              </a:rPr>
              <a:t>Các sự kiện dưới đây có phải là lịch sử không? Vì sao? </a:t>
            </a:r>
          </a:p>
        </p:txBody>
      </p:sp>
      <p:graphicFrame>
        <p:nvGraphicFramePr>
          <p:cNvPr id="4" name="Diagram 3">
            <a:extLst>
              <a:ext uri="{FF2B5EF4-FFF2-40B4-BE49-F238E27FC236}">
                <a16:creationId xmlns:a16="http://schemas.microsoft.com/office/drawing/2014/main" id="{1C3A4F3A-7F91-4D7B-AF2A-56AABF0CF2FD}"/>
              </a:ext>
            </a:extLst>
          </p:cNvPr>
          <p:cNvGraphicFramePr/>
          <p:nvPr>
            <p:extLst>
              <p:ext uri="{D42A27DB-BD31-4B8C-83A1-F6EECF244321}">
                <p14:modId xmlns:p14="http://schemas.microsoft.com/office/powerpoint/2010/main" val="1155538903"/>
              </p:ext>
            </p:extLst>
          </p:nvPr>
        </p:nvGraphicFramePr>
        <p:xfrm>
          <a:off x="340242" y="893135"/>
          <a:ext cx="8495415" cy="4246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7096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燕尾形 2"/>
          <p:cNvSpPr/>
          <p:nvPr/>
        </p:nvSpPr>
        <p:spPr>
          <a:xfrm>
            <a:off x="3157819" y="1869944"/>
            <a:ext cx="333376" cy="342899"/>
          </a:xfrm>
          <a:prstGeom prst="chevron">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Yeseva One" panose="00000500000000000000" charset="0"/>
              <a:ea typeface="Yeseva One" panose="00000500000000000000" charset="0"/>
            </a:endParaRPr>
          </a:p>
        </p:txBody>
      </p:sp>
      <p:sp>
        <p:nvSpPr>
          <p:cNvPr id="4" name="燕尾形 3"/>
          <p:cNvSpPr/>
          <p:nvPr/>
        </p:nvSpPr>
        <p:spPr>
          <a:xfrm>
            <a:off x="5850568" y="1869944"/>
            <a:ext cx="333376" cy="342899"/>
          </a:xfrm>
          <a:prstGeom prst="chevron">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Yeseva One" panose="00000500000000000000" charset="0"/>
              <a:ea typeface="Yeseva One" panose="00000500000000000000" charset="0"/>
            </a:endParaRPr>
          </a:p>
        </p:txBody>
      </p:sp>
      <p:grpSp>
        <p:nvGrpSpPr>
          <p:cNvPr id="6" name="组合 5"/>
          <p:cNvGrpSpPr/>
          <p:nvPr/>
        </p:nvGrpSpPr>
        <p:grpSpPr>
          <a:xfrm>
            <a:off x="1031676" y="1146041"/>
            <a:ext cx="1790700" cy="1790700"/>
            <a:chOff x="1007269" y="1400174"/>
            <a:chExt cx="1790700" cy="1790700"/>
          </a:xfrm>
        </p:grpSpPr>
        <p:sp>
          <p:nvSpPr>
            <p:cNvPr id="11" name="椭圆 10"/>
            <p:cNvSpPr/>
            <p:nvPr/>
          </p:nvSpPr>
          <p:spPr>
            <a:xfrm>
              <a:off x="1007269" y="1400174"/>
              <a:ext cx="1790700" cy="1790700"/>
            </a:xfrm>
            <a:prstGeom prst="ellipse">
              <a:avLst/>
            </a:prstGeom>
            <a:solidFill>
              <a:schemeClr val="bg1"/>
            </a:solidFill>
            <a:ln w="28575">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Yeseva One" panose="00000500000000000000" charset="0"/>
                <a:ea typeface="Yeseva One" panose="00000500000000000000" charset="0"/>
              </a:endParaRPr>
            </a:p>
          </p:txBody>
        </p:sp>
        <p:sp>
          <p:nvSpPr>
            <p:cNvPr id="12" name="椭圆 11"/>
            <p:cNvSpPr/>
            <p:nvPr/>
          </p:nvSpPr>
          <p:spPr>
            <a:xfrm>
              <a:off x="1110619" y="1503524"/>
              <a:ext cx="1584000" cy="1584000"/>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Yeseva One" panose="00000500000000000000" charset="0"/>
                <a:ea typeface="Yeseva One" panose="00000500000000000000" charset="0"/>
              </a:endParaRPr>
            </a:p>
          </p:txBody>
        </p:sp>
      </p:grpSp>
      <p:grpSp>
        <p:nvGrpSpPr>
          <p:cNvPr id="14" name="组合 13"/>
          <p:cNvGrpSpPr/>
          <p:nvPr/>
        </p:nvGrpSpPr>
        <p:grpSpPr>
          <a:xfrm>
            <a:off x="3770933" y="1146041"/>
            <a:ext cx="1938538" cy="1894050"/>
            <a:chOff x="3632597" y="1400174"/>
            <a:chExt cx="1790700" cy="1790700"/>
          </a:xfrm>
        </p:grpSpPr>
        <p:sp>
          <p:nvSpPr>
            <p:cNvPr id="17" name="椭圆 16"/>
            <p:cNvSpPr/>
            <p:nvPr/>
          </p:nvSpPr>
          <p:spPr>
            <a:xfrm>
              <a:off x="3632597" y="1400174"/>
              <a:ext cx="1790700" cy="17907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dirty="0">
                <a:solidFill>
                  <a:schemeClr val="bg1"/>
                </a:solidFill>
                <a:latin typeface="Yeseva One" panose="00000500000000000000" charset="0"/>
                <a:ea typeface="Yeseva One" panose="00000500000000000000" charset="0"/>
              </a:endParaRPr>
            </a:p>
          </p:txBody>
        </p:sp>
        <p:sp>
          <p:nvSpPr>
            <p:cNvPr id="18" name="椭圆 17"/>
            <p:cNvSpPr/>
            <p:nvPr/>
          </p:nvSpPr>
          <p:spPr>
            <a:xfrm>
              <a:off x="3735947" y="1503524"/>
              <a:ext cx="1584000" cy="15840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dirty="0">
                <a:solidFill>
                  <a:schemeClr val="bg1"/>
                </a:solidFill>
                <a:latin typeface="Yeseva One" panose="00000500000000000000" charset="0"/>
                <a:ea typeface="Yeseva One" panose="00000500000000000000" charset="0"/>
              </a:endParaRPr>
            </a:p>
          </p:txBody>
        </p:sp>
      </p:grpSp>
      <p:grpSp>
        <p:nvGrpSpPr>
          <p:cNvPr id="20" name="组合 19"/>
          <p:cNvGrpSpPr/>
          <p:nvPr/>
        </p:nvGrpSpPr>
        <p:grpSpPr>
          <a:xfrm>
            <a:off x="6503140" y="1146041"/>
            <a:ext cx="1790700" cy="1790700"/>
            <a:chOff x="6257925" y="1400174"/>
            <a:chExt cx="1790700" cy="1790700"/>
          </a:xfrm>
        </p:grpSpPr>
        <p:sp>
          <p:nvSpPr>
            <p:cNvPr id="23" name="椭圆 22"/>
            <p:cNvSpPr/>
            <p:nvPr/>
          </p:nvSpPr>
          <p:spPr>
            <a:xfrm>
              <a:off x="6257925" y="1400174"/>
              <a:ext cx="1790700" cy="1790700"/>
            </a:xfrm>
            <a:prstGeom prst="ellips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dirty="0">
                <a:solidFill>
                  <a:schemeClr val="bg1"/>
                </a:solidFill>
                <a:latin typeface="Yeseva One" panose="00000500000000000000" charset="0"/>
                <a:ea typeface="Yeseva One" panose="00000500000000000000" charset="0"/>
              </a:endParaRPr>
            </a:p>
          </p:txBody>
        </p:sp>
        <p:sp>
          <p:nvSpPr>
            <p:cNvPr id="24" name="椭圆 23"/>
            <p:cNvSpPr/>
            <p:nvPr/>
          </p:nvSpPr>
          <p:spPr>
            <a:xfrm>
              <a:off x="6361275" y="1503524"/>
              <a:ext cx="1584000" cy="1584000"/>
            </a:xfrm>
            <a:prstGeom prst="ellips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dirty="0">
                <a:solidFill>
                  <a:schemeClr val="bg1"/>
                </a:solidFill>
                <a:latin typeface="Yeseva One" panose="00000500000000000000" charset="0"/>
                <a:ea typeface="Yeseva One" panose="00000500000000000000" charset="0"/>
              </a:endParaRPr>
            </a:p>
          </p:txBody>
        </p:sp>
      </p:grpSp>
      <p:grpSp>
        <p:nvGrpSpPr>
          <p:cNvPr id="25" name="组合 24"/>
          <p:cNvGrpSpPr/>
          <p:nvPr/>
        </p:nvGrpSpPr>
        <p:grpSpPr>
          <a:xfrm>
            <a:off x="449123" y="1795513"/>
            <a:ext cx="2794739" cy="3021401"/>
            <a:chOff x="3398385" y="-660844"/>
            <a:chExt cx="2794740" cy="3021401"/>
          </a:xfrm>
        </p:grpSpPr>
        <p:sp>
          <p:nvSpPr>
            <p:cNvPr id="26" name="TextBox 81"/>
            <p:cNvSpPr txBox="1"/>
            <p:nvPr/>
          </p:nvSpPr>
          <p:spPr>
            <a:xfrm>
              <a:off x="3971220" y="-660844"/>
              <a:ext cx="1771864" cy="523220"/>
            </a:xfrm>
            <a:prstGeom prst="rect">
              <a:avLst/>
            </a:prstGeom>
            <a:noFill/>
          </p:spPr>
          <p:txBody>
            <a:bodyPr wrap="square" rtlCol="0">
              <a:spAutoFit/>
            </a:bodyPr>
            <a:lstStyle/>
            <a:p>
              <a:pPr algn="ctr"/>
              <a:r>
                <a:rPr lang="vi-VN" altLang="zh-CN" sz="2800" b="1">
                  <a:latin typeface="#9Slide04 SFU Fenice Regular" panose="00000400000000000000" pitchFamily="2" charset="0"/>
                  <a:ea typeface="Yeseva One" panose="00000500000000000000" charset="0"/>
                </a:rPr>
                <a:t>Lịch sử</a:t>
              </a:r>
            </a:p>
          </p:txBody>
        </p:sp>
        <p:sp>
          <p:nvSpPr>
            <p:cNvPr id="27" name="TextBox 82"/>
            <p:cNvSpPr txBox="1"/>
            <p:nvPr/>
          </p:nvSpPr>
          <p:spPr>
            <a:xfrm>
              <a:off x="3398385" y="652397"/>
              <a:ext cx="2794740" cy="1708160"/>
            </a:xfrm>
            <a:prstGeom prst="rect">
              <a:avLst/>
            </a:prstGeom>
            <a:noFill/>
          </p:spPr>
          <p:txBody>
            <a:bodyPr wrap="square" lIns="0" rIns="0" rtlCol="0">
              <a:spAutoFit/>
            </a:bodyPr>
            <a:lstStyle>
              <a:defPPr>
                <a:defRPr lang="zh-CN"/>
              </a:defPPr>
              <a:lvl1pPr algn="just">
                <a:lnSpc>
                  <a:spcPct val="150000"/>
                </a:lnSpc>
                <a:defRPr sz="1100">
                  <a:latin typeface="+mn-ea"/>
                </a:defRPr>
              </a:lvl1pPr>
            </a:lstStyle>
            <a:p>
              <a:pPr algn="ctr"/>
              <a:r>
                <a:rPr lang="vi-VN" altLang="zh-CN" sz="2400">
                  <a:latin typeface="#9Slide03 Arima Madurai" panose="00000500000000000000" pitchFamily="2" charset="0"/>
                  <a:ea typeface="Yeseva One" panose="00000500000000000000" charset="0"/>
                  <a:cs typeface="#9Slide03 Arima Madurai" panose="00000500000000000000" pitchFamily="2" charset="0"/>
                </a:rPr>
                <a:t>Là tất cả những gì có thật đã diễn ra trong quá khứ</a:t>
              </a:r>
            </a:p>
          </p:txBody>
        </p:sp>
      </p:grpSp>
      <p:grpSp>
        <p:nvGrpSpPr>
          <p:cNvPr id="28" name="组合 27"/>
          <p:cNvGrpSpPr/>
          <p:nvPr/>
        </p:nvGrpSpPr>
        <p:grpSpPr>
          <a:xfrm>
            <a:off x="3451776" y="1507733"/>
            <a:ext cx="2732168" cy="3308252"/>
            <a:chOff x="3742833" y="-973611"/>
            <a:chExt cx="2732169" cy="3308252"/>
          </a:xfrm>
        </p:grpSpPr>
        <p:sp>
          <p:nvSpPr>
            <p:cNvPr id="29" name="TextBox 81"/>
            <p:cNvSpPr txBox="1"/>
            <p:nvPr/>
          </p:nvSpPr>
          <p:spPr>
            <a:xfrm>
              <a:off x="4173872" y="-973611"/>
              <a:ext cx="1734806" cy="954107"/>
            </a:xfrm>
            <a:prstGeom prst="rect">
              <a:avLst/>
            </a:prstGeom>
            <a:noFill/>
          </p:spPr>
          <p:txBody>
            <a:bodyPr wrap="square" rtlCol="0">
              <a:spAutoFit/>
            </a:bodyPr>
            <a:lstStyle/>
            <a:p>
              <a:pPr algn="ctr"/>
              <a:r>
                <a:rPr lang="vi-VN" altLang="zh-CN" sz="2800" b="1">
                  <a:latin typeface="#9Slide04 SFU Fenice Regular" panose="00000400000000000000" pitchFamily="2" charset="0"/>
                  <a:ea typeface="Yeseva One" panose="00000500000000000000" charset="0"/>
                </a:rPr>
                <a:t>Lịch sử con người</a:t>
              </a:r>
            </a:p>
          </p:txBody>
        </p:sp>
        <p:sp>
          <p:nvSpPr>
            <p:cNvPr id="30" name="TextBox 82"/>
            <p:cNvSpPr txBox="1"/>
            <p:nvPr/>
          </p:nvSpPr>
          <p:spPr>
            <a:xfrm>
              <a:off x="3742833" y="626481"/>
              <a:ext cx="2732169" cy="1708160"/>
            </a:xfrm>
            <a:prstGeom prst="rect">
              <a:avLst/>
            </a:prstGeom>
            <a:noFill/>
          </p:spPr>
          <p:txBody>
            <a:bodyPr wrap="square" lIns="0" rIns="0" rtlCol="0">
              <a:spAutoFit/>
            </a:bodyPr>
            <a:lstStyle>
              <a:defPPr>
                <a:defRPr lang="zh-CN"/>
              </a:defPPr>
              <a:lvl1pPr algn="just">
                <a:lnSpc>
                  <a:spcPct val="150000"/>
                </a:lnSpc>
                <a:defRPr sz="1100">
                  <a:latin typeface="+mn-ea"/>
                </a:defRPr>
              </a:lvl1pPr>
            </a:lstStyle>
            <a:p>
              <a:pPr algn="ctr"/>
              <a:r>
                <a:rPr lang="vi-VN" altLang="zh-CN" sz="2400">
                  <a:latin typeface="#9Slide03 Arima Madurai" panose="00000500000000000000" pitchFamily="2" charset="0"/>
                  <a:ea typeface="Yeseva One" panose="00000500000000000000" charset="0"/>
                  <a:cs typeface="#9Slide03 Arima Madurai" panose="00000500000000000000" pitchFamily="2" charset="0"/>
                </a:rPr>
                <a:t>Là toàn bộ hoạt động của con người trong quá khứ</a:t>
              </a:r>
              <a:endParaRPr lang="zh-CN" altLang="en-US" sz="2400" dirty="0">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31" name="组合 30"/>
          <p:cNvGrpSpPr/>
          <p:nvPr/>
        </p:nvGrpSpPr>
        <p:grpSpPr>
          <a:xfrm>
            <a:off x="6287607" y="1804767"/>
            <a:ext cx="2732168" cy="2983696"/>
            <a:chOff x="3765407" y="-651590"/>
            <a:chExt cx="2732169" cy="2983696"/>
          </a:xfrm>
        </p:grpSpPr>
        <p:sp>
          <p:nvSpPr>
            <p:cNvPr id="32" name="TextBox 81"/>
            <p:cNvSpPr txBox="1"/>
            <p:nvPr/>
          </p:nvSpPr>
          <p:spPr>
            <a:xfrm>
              <a:off x="4020492" y="-651590"/>
              <a:ext cx="1771864" cy="523220"/>
            </a:xfrm>
            <a:prstGeom prst="rect">
              <a:avLst/>
            </a:prstGeom>
            <a:noFill/>
          </p:spPr>
          <p:txBody>
            <a:bodyPr wrap="square" rtlCol="0">
              <a:spAutoFit/>
            </a:bodyPr>
            <a:lstStyle/>
            <a:p>
              <a:pPr algn="ctr"/>
              <a:r>
                <a:rPr lang="vi-VN" altLang="zh-CN" sz="2800" b="1">
                  <a:latin typeface="#9Slide04 SFU Fenice Regular" panose="00000400000000000000" pitchFamily="2" charset="0"/>
                  <a:ea typeface="Yeseva One" panose="00000500000000000000" charset="0"/>
                </a:rPr>
                <a:t>Lịch sử</a:t>
              </a:r>
            </a:p>
          </p:txBody>
        </p:sp>
        <p:sp>
          <p:nvSpPr>
            <p:cNvPr id="33" name="TextBox 82"/>
            <p:cNvSpPr txBox="1"/>
            <p:nvPr/>
          </p:nvSpPr>
          <p:spPr>
            <a:xfrm>
              <a:off x="3765407" y="623946"/>
              <a:ext cx="2732169" cy="1708160"/>
            </a:xfrm>
            <a:prstGeom prst="rect">
              <a:avLst/>
            </a:prstGeom>
            <a:noFill/>
          </p:spPr>
          <p:txBody>
            <a:bodyPr wrap="square" lIns="0" rIns="0" rtlCol="0">
              <a:spAutoFit/>
            </a:bodyPr>
            <a:lstStyle>
              <a:defPPr>
                <a:defRPr lang="zh-CN"/>
              </a:defPPr>
              <a:lvl1pPr algn="just">
                <a:lnSpc>
                  <a:spcPct val="150000"/>
                </a:lnSpc>
                <a:defRPr sz="1100">
                  <a:latin typeface="+mn-ea"/>
                </a:defRPr>
              </a:lvl1pPr>
            </a:lstStyle>
            <a:p>
              <a:pPr algn="ctr"/>
              <a:r>
                <a:rPr lang="vi-VN" altLang="zh-CN" sz="2400">
                  <a:latin typeface="#9Slide03 Arima Madurai" panose="00000500000000000000" pitchFamily="2" charset="0"/>
                  <a:ea typeface="Yeseva One" panose="00000500000000000000" charset="0"/>
                  <a:cs typeface="#9Slide03 Arima Madurai" panose="00000500000000000000" pitchFamily="2" charset="0"/>
                </a:rPr>
                <a:t>Là 1 khoa học nghiên cứu và phục dựng lại quá khứ</a:t>
              </a:r>
            </a:p>
          </p:txBody>
        </p:sp>
      </p:grpSp>
      <p:sp>
        <p:nvSpPr>
          <p:cNvPr id="34" name="TextBox 33">
            <a:extLst>
              <a:ext uri="{FF2B5EF4-FFF2-40B4-BE49-F238E27FC236}">
                <a16:creationId xmlns:a16="http://schemas.microsoft.com/office/drawing/2014/main" id="{F3A9533B-B4BB-4B4F-A9C0-891FB678EB37}"/>
              </a:ext>
            </a:extLst>
          </p:cNvPr>
          <p:cNvSpPr txBox="1"/>
          <p:nvPr/>
        </p:nvSpPr>
        <p:spPr>
          <a:xfrm>
            <a:off x="2916930" y="389258"/>
            <a:ext cx="3801860"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3765" rtl="0" eaLnBrk="1" fontAlgn="auto" latinLnBrk="0" hangingPunct="1">
              <a:lnSpc>
                <a:spcPct val="100000"/>
              </a:lnSpc>
              <a:spcBef>
                <a:spcPct val="20000"/>
              </a:spcBef>
              <a:spcAft>
                <a:spcPts val="0"/>
              </a:spcAft>
              <a:buClrTx/>
              <a:buSzTx/>
              <a:buFontTx/>
              <a:buNone/>
              <a:tabLst/>
              <a:defRPr/>
            </a:pPr>
            <a:r>
              <a:rPr lang="en-US" sz="3200">
                <a:solidFill>
                  <a:srgbClr val="060B0E"/>
                </a:solidFill>
                <a:latin typeface="#9Slide04 SFU Fenice Regular" panose="00000400000000000000" pitchFamily="2" charset="0"/>
                <a:ea typeface="#9Slide03 Roboto Medium" panose="02000000000000000000" pitchFamily="2" charset="0"/>
                <a:cs typeface="Malgun Gothic Semilight" panose="020B0502040204020203" pitchFamily="34" charset="-128"/>
              </a:rPr>
              <a:t>Khái niệm lịch sử</a:t>
            </a:r>
            <a:endParaRPr kumimoji="0" lang="en-US" altLang="zh-CN" sz="3200" b="0" i="0" u="none" strike="noStrike" kern="1200" cap="none" spc="0" normalizeH="0" baseline="0" noProof="0">
              <a:ln>
                <a:noFill/>
              </a:ln>
              <a:solidFill>
                <a:schemeClr val="bg1"/>
              </a:solidFill>
              <a:effectLst/>
              <a:uLnTx/>
              <a:uFillTx/>
              <a:latin typeface="#9Slide04 SFU Fenice Regular" panose="00000400000000000000" pitchFamily="2" charset="0"/>
              <a:ea typeface="Yeseva One" panose="00000500000000000000" charset="0"/>
              <a:cs typeface="#9Slide03 Arima Madurai" panose="00000500000000000000" pitchFamily="2" charset="0"/>
            </a:endParaRPr>
          </a:p>
        </p:txBody>
      </p:sp>
    </p:spTree>
    <p:extLst>
      <p:ext uri="{BB962C8B-B14F-4D97-AF65-F5344CB8AC3E}">
        <p14:creationId xmlns:p14="http://schemas.microsoft.com/office/powerpoint/2010/main" val="347413038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3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53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53000">
                                          <p:cBhvr additive="base">
                                            <p:cTn id="16" dur="300" fill="hold"/>
                                            <p:tgtEl>
                                              <p:spTgt spid="25"/>
                                            </p:tgtEl>
                                            <p:attrNameLst>
                                              <p:attrName>ppt_x</p:attrName>
                                            </p:attrNameLst>
                                          </p:cBhvr>
                                          <p:tavLst>
                                            <p:tav tm="0">
                                              <p:val>
                                                <p:strVal val="#ppt_x"/>
                                              </p:val>
                                            </p:tav>
                                            <p:tav tm="100000">
                                              <p:val>
                                                <p:strVal val="#ppt_x"/>
                                              </p:val>
                                            </p:tav>
                                          </p:tavLst>
                                        </p:anim>
                                        <p:anim calcmode="lin" valueType="num" p14:bounceEnd="53000">
                                          <p:cBhvr additive="base">
                                            <p:cTn id="17" dur="3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53000">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14:bounceEnd="53000">
                                          <p:cBhvr additive="base">
                                            <p:cTn id="22" dur="300" fill="hold"/>
                                            <p:tgtEl>
                                              <p:spTgt spid="28"/>
                                            </p:tgtEl>
                                            <p:attrNameLst>
                                              <p:attrName>ppt_x</p:attrName>
                                            </p:attrNameLst>
                                          </p:cBhvr>
                                          <p:tavLst>
                                            <p:tav tm="0">
                                              <p:val>
                                                <p:strVal val="#ppt_x"/>
                                              </p:val>
                                            </p:tav>
                                            <p:tav tm="100000">
                                              <p:val>
                                                <p:strVal val="#ppt_x"/>
                                              </p:val>
                                            </p:tav>
                                          </p:tavLst>
                                        </p:anim>
                                        <p:anim calcmode="lin" valueType="num" p14:bounceEnd="53000">
                                          <p:cBhvr additive="base">
                                            <p:cTn id="23" dur="3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14:presetBounceEnd="53000">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14:bounceEnd="53000">
                                          <p:cBhvr additive="base">
                                            <p:cTn id="28" dur="300" fill="hold"/>
                                            <p:tgtEl>
                                              <p:spTgt spid="31"/>
                                            </p:tgtEl>
                                            <p:attrNameLst>
                                              <p:attrName>ppt_x</p:attrName>
                                            </p:attrNameLst>
                                          </p:cBhvr>
                                          <p:tavLst>
                                            <p:tav tm="0">
                                              <p:val>
                                                <p:strVal val="#ppt_x"/>
                                              </p:val>
                                            </p:tav>
                                            <p:tav tm="100000">
                                              <p:val>
                                                <p:strVal val="#ppt_x"/>
                                              </p:val>
                                            </p:tav>
                                          </p:tavLst>
                                        </p:anim>
                                        <p:anim calcmode="lin" valueType="num" p14:bounceEnd="53000">
                                          <p:cBhvr additive="base">
                                            <p:cTn id="29" dur="3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3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300" fill="hold"/>
                                            <p:tgtEl>
                                              <p:spTgt spid="25"/>
                                            </p:tgtEl>
                                            <p:attrNameLst>
                                              <p:attrName>ppt_x</p:attrName>
                                            </p:attrNameLst>
                                          </p:cBhvr>
                                          <p:tavLst>
                                            <p:tav tm="0">
                                              <p:val>
                                                <p:strVal val="#ppt_x"/>
                                              </p:val>
                                            </p:tav>
                                            <p:tav tm="100000">
                                              <p:val>
                                                <p:strVal val="#ppt_x"/>
                                              </p:val>
                                            </p:tav>
                                          </p:tavLst>
                                        </p:anim>
                                        <p:anim calcmode="lin" valueType="num">
                                          <p:cBhvr additive="base">
                                            <p:cTn id="17" dur="3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300" fill="hold"/>
                                            <p:tgtEl>
                                              <p:spTgt spid="28"/>
                                            </p:tgtEl>
                                            <p:attrNameLst>
                                              <p:attrName>ppt_x</p:attrName>
                                            </p:attrNameLst>
                                          </p:cBhvr>
                                          <p:tavLst>
                                            <p:tav tm="0">
                                              <p:val>
                                                <p:strVal val="#ppt_x"/>
                                              </p:val>
                                            </p:tav>
                                            <p:tav tm="100000">
                                              <p:val>
                                                <p:strVal val="#ppt_x"/>
                                              </p:val>
                                            </p:tav>
                                          </p:tavLst>
                                        </p:anim>
                                        <p:anim calcmode="lin" valueType="num">
                                          <p:cBhvr additive="base">
                                            <p:cTn id="23" dur="3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300" fill="hold"/>
                                            <p:tgtEl>
                                              <p:spTgt spid="31"/>
                                            </p:tgtEl>
                                            <p:attrNameLst>
                                              <p:attrName>ppt_x</p:attrName>
                                            </p:attrNameLst>
                                          </p:cBhvr>
                                          <p:tavLst>
                                            <p:tav tm="0">
                                              <p:val>
                                                <p:strVal val="#ppt_x"/>
                                              </p:val>
                                            </p:tav>
                                            <p:tav tm="100000">
                                              <p:val>
                                                <p:strVal val="#ppt_x"/>
                                              </p:val>
                                            </p:tav>
                                          </p:tavLst>
                                        </p:anim>
                                        <p:anim calcmode="lin" valueType="num">
                                          <p:cBhvr additive="base">
                                            <p:cTn id="29" dur="3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90"/>
        <p:cNvGrpSpPr/>
        <p:nvPr/>
      </p:nvGrpSpPr>
      <p:grpSpPr>
        <a:xfrm>
          <a:off x="0" y="0"/>
          <a:ext cx="0" cy="0"/>
          <a:chOff x="0" y="0"/>
          <a:chExt cx="0" cy="0"/>
        </a:xfrm>
      </p:grpSpPr>
      <p:sp>
        <p:nvSpPr>
          <p:cNvPr id="814" name="Google Shape;17438;p38">
            <a:extLst>
              <a:ext uri="{FF2B5EF4-FFF2-40B4-BE49-F238E27FC236}">
                <a16:creationId xmlns:a16="http://schemas.microsoft.com/office/drawing/2014/main" id="{585E5B05-FD28-4477-AC01-A50D68891A83}"/>
              </a:ext>
            </a:extLst>
          </p:cNvPr>
          <p:cNvSpPr txBox="1">
            <a:spLocks/>
          </p:cNvSpPr>
          <p:nvPr/>
        </p:nvSpPr>
        <p:spPr>
          <a:xfrm>
            <a:off x="903767" y="549216"/>
            <a:ext cx="7722650" cy="139770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Lobster"/>
              <a:buNone/>
              <a:defRPr sz="3300" b="0" i="0" u="none" strike="noStrike" cap="none">
                <a:solidFill>
                  <a:schemeClr val="dk1"/>
                </a:solidFill>
                <a:latin typeface="Lobster"/>
                <a:ea typeface="Lobster"/>
                <a:cs typeface="Lobster"/>
                <a:sym typeface="Lobster"/>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marL="342900" indent="-342900" algn="just">
              <a:lnSpc>
                <a:spcPct val="150000"/>
              </a:lnSpc>
              <a:buFont typeface="Wingdings" panose="05000000000000000000" pitchFamily="2" charset="2"/>
              <a:buChar char="Ø"/>
            </a:pPr>
            <a:r>
              <a:rPr lang="vi-VN" sz="2400">
                <a:solidFill>
                  <a:srgbClr val="060B0E"/>
                </a:solidFill>
                <a:latin typeface="#9Slide03 Arima Madurai" panose="00000500000000000000" pitchFamily="2" charset="0"/>
                <a:cs typeface="#9Slide03 Arima Madurai" panose="00000500000000000000" pitchFamily="2" charset="0"/>
              </a:rPr>
              <a:t>Môn Lịch sử: là môn học tìm hiểu quá trình hình thành và phát triển của xã hội loài người khi con người xuất hiện trên Trái Đất cho đến ngày nay</a:t>
            </a:r>
            <a:endParaRPr lang="en-US" sz="2400">
              <a:solidFill>
                <a:srgbClr val="060B0E"/>
              </a:solidFill>
              <a:latin typeface="#9Slide03 Arima Madurai" panose="00000500000000000000" pitchFamily="2" charset="0"/>
              <a:cs typeface="#9Slide03 Arima Madurai" panose="00000500000000000000" pitchFamily="2" charset="0"/>
            </a:endParaRPr>
          </a:p>
        </p:txBody>
      </p:sp>
      <p:pic>
        <p:nvPicPr>
          <p:cNvPr id="815" name="Picture 14" descr="Sách giáo khoa Lịch sử và Địa lí 6 (Kết Nối Tri Thức Với Cuộc Sống) -  THI247.com">
            <a:extLst>
              <a:ext uri="{FF2B5EF4-FFF2-40B4-BE49-F238E27FC236}">
                <a16:creationId xmlns:a16="http://schemas.microsoft.com/office/drawing/2014/main" id="{D5E25D2C-934A-4174-972A-2D073474C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981" y="1861859"/>
            <a:ext cx="2488019" cy="3081130"/>
          </a:xfrm>
          <a:prstGeom prst="rect">
            <a:avLst/>
          </a:prstGeom>
          <a:noFill/>
          <a:extLst>
            <a:ext uri="{909E8E84-426E-40DD-AFC4-6F175D3DCCD1}">
              <a14:hiddenFill xmlns:a14="http://schemas.microsoft.com/office/drawing/2010/main">
                <a:solidFill>
                  <a:srgbClr val="FFFFFF"/>
                </a:solidFill>
              </a14:hiddenFill>
            </a:ext>
          </a:extLst>
        </p:spPr>
      </p:pic>
      <p:pic>
        <p:nvPicPr>
          <p:cNvPr id="816" name="Picture 10" descr="Lịch sử 10 - Sách giáo khoa Chân trời sáng tạo">
            <a:extLst>
              <a:ext uri="{FF2B5EF4-FFF2-40B4-BE49-F238E27FC236}">
                <a16:creationId xmlns:a16="http://schemas.microsoft.com/office/drawing/2014/main" id="{41932253-5A9C-4B33-8B0D-2D9E48C07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51227"/>
            <a:ext cx="2737800" cy="30811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48"/>
        <p:cNvGrpSpPr/>
        <p:nvPr/>
      </p:nvGrpSpPr>
      <p:grpSpPr>
        <a:xfrm>
          <a:off x="0" y="0"/>
          <a:ext cx="0" cy="0"/>
          <a:chOff x="0" y="0"/>
          <a:chExt cx="0" cy="0"/>
        </a:xfrm>
      </p:grpSpPr>
      <p:sp>
        <p:nvSpPr>
          <p:cNvPr id="17450" name="Google Shape;17450;p40"/>
          <p:cNvSpPr txBox="1">
            <a:spLocks noGrp="1"/>
          </p:cNvSpPr>
          <p:nvPr>
            <p:ph type="title" idx="2"/>
          </p:nvPr>
        </p:nvSpPr>
        <p:spPr>
          <a:xfrm>
            <a:off x="3601466" y="1517732"/>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060B0E"/>
                </a:solidFill>
                <a:latin typeface="#9Slide04 SFU Fenice Regular" panose="00000400000000000000" pitchFamily="2" charset="0"/>
                <a:ea typeface="#9Slide03 Roboto Condensed Bold" panose="02000000000000000000" pitchFamily="2" charset="0"/>
                <a:cs typeface="#9Slide03 Arima Madurai" panose="00000500000000000000" pitchFamily="2" charset="0"/>
              </a:rPr>
              <a:t>02</a:t>
            </a:r>
            <a:endParaRPr sz="6000">
              <a:solidFill>
                <a:srgbClr val="060B0E"/>
              </a:solidFill>
              <a:latin typeface="#9Slide04 SFU Fenice Regular" panose="00000400000000000000" pitchFamily="2" charset="0"/>
              <a:ea typeface="#9Slide03 Roboto Condensed Bold" panose="02000000000000000000" pitchFamily="2" charset="0"/>
              <a:cs typeface="#9Slide03 Arima Madurai" panose="00000500000000000000" pitchFamily="2" charset="0"/>
            </a:endParaRPr>
          </a:p>
        </p:txBody>
      </p:sp>
      <p:sp>
        <p:nvSpPr>
          <p:cNvPr id="17451" name="Google Shape;17451;p40"/>
          <p:cNvSpPr txBox="1">
            <a:spLocks noGrp="1"/>
          </p:cNvSpPr>
          <p:nvPr>
            <p:ph type="ctrTitle"/>
          </p:nvPr>
        </p:nvSpPr>
        <p:spPr>
          <a:xfrm>
            <a:off x="1658216" y="3540708"/>
            <a:ext cx="5827568"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6000">
                <a:solidFill>
                  <a:srgbClr val="060B0E"/>
                </a:solidFill>
                <a:latin typeface="#9Slide04 SFU Fenice Regular" panose="00000400000000000000" pitchFamily="2" charset="0"/>
                <a:ea typeface="#9Slide03 Roboto Condensed Bold" panose="02000000000000000000" pitchFamily="2" charset="0"/>
              </a:rPr>
              <a:t>Vì sao phải học Lịch sử?</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A6D07D4-E267-479A-8D82-EB251AAEA20E"/>
  <p:tag name="ISPRING_CMI5_LAUNCH_METHOD" val="any window"/>
  <p:tag name="ISPRINGCLOUDFOLDERID" val="1"/>
  <p:tag name="ISPRINGONLINEFOLDERID" val="1"/>
  <p:tag name="ISPRING_OUTPUT_FOLDER" val="[[&quot;\uFFFD\uFFFD(\uFFFD{F917F884-AB94-49DE-9AC2-336E20B87B07}&quot;,&quot;D:\\KẾ HOẠCH XD BÀI HỌC\\LỚP 6&quot;]]"/>
  <p:tag name="ISPRING_SCORM_RATE_SLIDES" val="0"/>
  <p:tag name="ISPRING_SCORM_PASSING_SCORE" val="0.000000"/>
  <p:tag name="ISPRING_CURRENT_PLAYER_ID" val="universal"/>
  <p:tag name="ISPRING_PRESENTATION_TITLE" val="PPT LS 6_Bài 1"/>
  <p:tag name="ISPRING_FIRST_PUBLISH" val="1"/>
  <p:tag name="ISPRING_PRESENTATION_COURSE_TITLE" val="PPT LS 6_Bài 1"/>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LpA9XpmRal5QGAACRFwAAHQAAAHVuaXZlcnNhbC9jb21tb25fbWVzc2FnZXMubG5nrVjPj9tEFL4j8T+MIq0EEhSKBKrQNtXEmd1Y69ipPel2QciatSeb0dqe4B/ZLiduHIErEhIVFFEEEgdOWQGHIP6P8JfwZuykSUtle7uHSptx3/fevPm+997M/r1HcYTmPM2ETO52bt96t4N4EshQJGd3O2N68PadDspyloQskgm/20lkB93rvv7afsSSs4Kdcfj79dcQ2o95lsHPrKt+PfuNRHi3M+r52DCI55k9i/h43Dcd38aui6np2L6Fe8TqdHERCokSlqYsh2D236kQ6gFHFj4hru8ZBEAVtEN9bzwaOS4l/U6XTjnKRFxEGheJDCUyR1kxm8k05yESCcrhv7AgAA/iVEQiv0SxDHmLELwj0/bBvd5ftWxaJj3xh06fQAxFmiBwfmNObMcdYmsHfTK5AfiRSzxiU0jnaOBQp9MdpTzjSc5TNJvKXLbBs8w+BOo7B77hjG3a6XqRCDnauz8mnj55ezzsEXcPQkd71KGwn/Unb6+Fowfg538I9QCcXY9QxxgSMMTuUZkTwyWw0PePTTrodI2UM0WbC5FPkfBmKUgF8TmLipJflZjq3PWwceRTx8ejkd8bU/os7h4LzuusDWc4wvaJbzmHjt8zDyEsGc9YcokseSbfeO+DO49uv//Bm61gPCCUtQuENNL77zYAsqnrWD6gEcu3yUM4bWquFn+OEF1d/WC0s3fG1DJtIPbfX/3z2+rqW0jwqVj+nLRDASo/6HTvj/EJslaL78xa67HrAvUr3pqeriMqQxbRdeREFmjK5hzlEs0Fv9BVA6QhUqgvmtnwIZCwkBS1uus7QwzUArVR1zQUbUEeMk0v3yqLUZFPZQruMhSKjJ1GQDjlU3FNfZ+VqiwZJ1UBg7IWypiJ5Fa962PbcnBfU28InMeHqoZsNgVIO/Ca6HMlprfAxUUSSRaiScoB0PEQm80iEVSltVLDKGKXtVG4+Ni0D0ECjuVBVeuvVzpdkoSonzK12ZYoLvaIC3tZLZ5eXsPU1wLQ1ihfLZ7kKFgtvm8HNDAPBxb8oyqQ3nKRo2T5NEf1lXMXZkTsbfNkurr6sg6hqtvY844dt6/yqMo2QzOWZRcyDXeIu33EdcCmbTigDYNugauuugEGygiYGtKUB3k9GESJNeUrqcG2gZM+1VVDqSwuMkg91KGI51xHK9RWWKBZdsonEiQXcTYv5QDetf5qmW/hsW0M/B7d1FqLFUkwbWgHev1fyWwLpMj4jgxqY6rQ/J7zEApOp2s7bSyco07XOWpjcUI8SDLx6mxs/MA8LPsplMJ1nVrXwYCpshNdVhOHYtNcyCKDFZUSqFb6RLJb7dx4BAYAm5rYekm5LVHXI9uZmHOIIw15WusIuoFB+kpg98fmR/4BNi3d0p+nHrvU4yEL5ywJOJAtYOpML+FbKEL9TdFe+/+0EJ8hllfVf69qHHafPNxrG89Or3mJIlie83iW17lWCavCv04USuIvDaHJ1q/nfzO938jJbM37r3w+O/eKNmdUG8QrZqr5ad10JNUVgcAMA0olMHZEza0Gym3PhFo3EPUXlGd2pn2wcx8xk4lsbm07FYAt0XUxvAHkWEfuwfQTQxdqbqsvKdvh6+tJc/tj0vNMCl3nmJ9mIq/1rPXcuL9qOV+/sW6NsTvNhprUgpBtADzb3L4jEUP8YQPM8ZCsM1C2iJ2dHMsiCrX8I3Gu2wTktoj5iwPyJJWxXo1YtqZ/2abuvUoU5ebc0umoxTy1UXDj89kS8PVPySPYhTHGwLahZh9DqT1qaATyUamwqLcenUBHMcuDKbTjiSySsCFQeTfrkwMMYNWe6fKXGJ2L1eKvuCHKc7GUq6ha/bAViBrroJKSDdjHtsx59klrELWXDUb51JHzR3k90LinqeT5zsEBjHOTSZ0Fxb3dkA8HJjIGy2+aGFaX67XpUF3P4YLc4JJOTVDCjdxYWdkgYxnD0q16v1S98mniYEqxMRiCFj11U7v6Yob+/nr5azJF58uf4jZIawoaztiFq1+lZkMWKQwVVOQRR+QRUxpsg6pejaBa60scoC1/h+0Hq6snaL5a/NEGSJ8vnOxUoGC6XLQx3Tyf9BnkJVs+DqZlhWgD8nzfpVO9lxxG7+RMv8oIlMnV4nFttVO5oObIx/2+fmiCtEQiOC9HjhDup0H14hTJM9kUzBhgG5rMc3g8FHlbQJeQzcORehbRTxCWZOoJ/N/Pf6yzLx8fqxIOVbL8/axGzl9s85tfmX48339n6y39P1BLAwQUAAIACABLpA9X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EukD1cNPB/kAgUAABcZAAAnAAAAdW5pdmVyc2FsL2ZsYXNoX3B1Ymxpc2hpbmdfc2V0dGluZ3MueG1s5VlPbxpHFL/zKUZb5RiwE7txLMByYKlRMDjsuo1VVdawO7BTZme2O7MQcuqtx6rfoFWbqpHaW09YbQ/0i9BP0rcMxmBje3DiyK0PGPbNe7/35v2bN+v8zquQoR6JJRW8YK1n1yxEuCd8yjsF69CtPNyykFSY+5gJTgoWFxbaKWbyUdJiVAYOUQpYJQIYLrcjVbACpaLtXK7f72epjOJ0VbBEAb7MeiLMRTGRhCsS5yKGB/ClBhGR1hTBAAA+oeBTsWImg1BeI+0LP2EEUR8s5zTdFGYVhmVg5TRbC3vdTiwS7pcEEzGKO62C9VHJLq+XH5/yaKgyDQlPfSKLQEzJahv7Pk2twMyhrwkKCO0EYO762oaF+tRXQcF6tJHCAHvuIswEXO8dpzAlAU7gaoofEoV9rLB+1Apj0iYxRIPIoooTAqALtDlORV6pGUGT/AHHIfVcWEGpqwpW2T1u2hW7addL9vFhs6ZNNZZwq27NNpJxatWyfVxvuLZzvOfu11YWcu2X7gpCq1pmDL93dGA3a9X682O30ai51YMzqUkw5tyezy1GMA+RFkk8HycVJGGLY8qgaM4FSxIFZcdw3CGuqFDIqjZmkljoy4h0XiSYUTVIMw2qs0tItCsj4qlmmkYFK00N6wxOA4JhkFuzHN18OkvRJ1sLW89p7WfbWmplHiuFvQCSWZ3m4jzllIumZY09RXtQKOTcHtsJY04SRSJWZ+k8T5yZcAlMvi34guPSZ9QSzJ+5i4Qt4tdxSOY6gNOlvAKc6xZqQ4gZOLIREY4czKHrUAXO9WYAMmlJRdWk21Sm3LsxxQwBHrRFgvadC872AhzLhZjO4pqWulf8vC4UkV9oZ2vSpawOo6AlzSwjfpv7qBzjPnRJE/Zno6FCfPQW/gTjk29XE1HChN8dD98OjBmRGg/fKOSNhz+ayHwmEuajgUgQo11wk0BQZ0kIvwKC5rsrascinFDhAFBITrzao6RP/B0TRUegIkxAEk6biBGlNXyV0NeoRdoiBlyCe+B1oFOp8bMrAUdYyjNQfGrjA92jqvWy/fJBukHs9zD0+9XAoTpJGKlbwccDxIU6lQN3eDiRZBIUn/qTNZO9ZW8ehlmDgDi/p2gs4EsaJgy/T/iZQ+agbzHkt6NllcBfa4Gx2gD3JoWeFu8EGkqcQkg0Jix40Nwpnx4oBoAe5khwNkDYg+NZpm2jR0UigaIbhIaWN7dQy0OaTp46cBCBxtgnsRHk2vqjxxubHz/Zerqdzf3z9c8PrxSaDi4HDKfq9ORSunJuM5Y8NyNeI3fJLGYmdW4iu0boirnsgmxFxGFaGv4FpctnTQPxat21m7slt/pp1T1aAjCJ18WhIJ9LB5bl88tkiLur44tj7zZLe6hpO4c119k2yeG6gHahvACqoJ3et0xkXhzuHqHaePh91Wh6qI6Hfx4gd3zyU8moUG3HyPCGCVfjuQlXU48mB3NjiZEJcNR0dOuEw4bRkEL6fbDG8S5lbFRRN+oA/40qfudbiG4Dt1PF7ujXEHXpePhXeGvJdD+a7W1G6X/s9rt9R79nF2k4N7+J0N/fjX7jAeqOfjHqCaXR73AH8sYnb1BvPPzDRKSMAV+OfvACPRWbyHwSUOQFo+EHbVOLCe/Y+9VnjVr5HpwLd9SD+mn2dnXhdWo+t/RFeroSUk5DcGuaa7O378XNjbV8bvlSJgNoi//MKGb+BVBLAwQUAAIACABLpA9XC2XpJ3ADAACdDAAAIQAAAHVuaXZlcnNhbC9mbGFzaF9za2luX3NldHRpbmdzLnhtbJVX227iMBB971cg9r20LCtaKUTiVqnablttEe+GDGDh2JHt0OXvd3xJ4kBSKFYlPHOOPeM5HtNI7SnvHEAqKvio2+/GN51OtM6lBK4XkGaMaOhwksKom8CG5Ex3ew4jmJAfoDXlW2Usha1Dk1F3lWst+O1acI0L3XIhU8K68Y8n+4l6FnmJJTCuazkbsoZqm1/9h8nsKorfYzAZzqaPbYS1SDPCjy9iK25XZL3fSpHz5GJou2MGklG+R+Td43A6H7YhGVX6WUNai2n+YMZ1lEyCUuBCGkwG/YssRlbAip3u7OdKTrjVV9mf0A5UUW1p43sz2mgZ2UL9kKfz2f3sZzue4+o1wngynz3df03Q8E+bug8HD4NxK5SRI8hvLS6yPDvRSN+MVoIUW3Og39FVyWGCJHj9kDC7M+MiwSRkNrpYBcVogmUQMnFSvDOjDezP8kxF/mvYJCJzt6Vg76YIJ93DKGTFINYyh6hXzJxP7cTnW67xMkG8IUwhIDRVoHfM8J3kqlimbqtwf+GT8iQAeUOFWAqWpzB18QbAur3CT6cT21fC+EpbEKCEgzcGEVbGCvmKx3qGDIwV8sNU642z4xn81OM4hR4mxBfz69NHL3CC0+K8ilnhNTu9mFuugq29ocCkIoHYympBUzBVi3rW5kLqncUUcXKgW6LxYfpjcKujTUZFvROHV1qzriJNNYMmua1FLhUGg+6lz9ZXrsHjKO7hUGP9AhvtU63bqpqYxyKUgp1fFrpfrjw2N+9ofEpGXaI1We9SfBtVt+N5eP1wGfconzNMs0Y4yGe+EQHHBtZGSoncg1wIwa7dhgsN12KFu7Mt6PJAXVmbqxf5NZrKyvN0BXKOaqBQyLFuc7gd3e4Y/uklhU9I6oQWp2PqHS7HCS3VHhh8/YHI9a64C27iPCn+gKIMDsAKbQQWm3FbapFC8TclbMTl1RfI7Tt69B2oEkq9MwX2BvwSw6otfOKpS97j6prXZKVsZrWGcqndF13SSC8EOYMXU21p9DedIZardqAk1+JDE1nc8Gru0ycHGHOa2g6EDl3KpsnjOEyIzB+MdRYBn9mrEMyrVS5WZtjgaaOYPhv3myjWc9pkF3g7440ECBusNd4ET8BvOK4EkclrCam9CQ1ux8Yc8dW0/Ro7fZrpqBeYXHHKMuB3/Lck/g9QSwMEFAACAAgAS6QPV5LIT/X+BAAAoRgAACYAAAB1bml2ZXJzYWwvaHRtbF9wdWJsaXNoaW5nX3NldHRpbmdzLnhtbOVZT28aRxS/+1OMtsoxYCdO41iA5cBSo2Ag7LqNVVXWsDuwU8/ObHdmIeTUW49Vv0GrNlUjtbeesNoe6Behn6RvGYzBxvbgGkduDhj27fv95s37N2/XuZ3XIUNdEksqeN7ayKxbiHBP+JR38taBW364ZSGpMPcxE5zkLS4stFNYy0VJi1EZOEQpUJUIaLjcjlTeCpSKtrPZXq+XoTKK07uCJQr4ZcYTYTaKiSRckTgbMdyHL9WPiLQmDAYE8AkFn8AKa2sI5TTTvvATRhD1wXJO001htqdCZmW1Vgt7x51YJNwvCiZiFHdaeeujol3aKD0+1dFMJRoSnrpEFkCYitU29n2aGoGZQ98QFBDaCcDajfVNC/Wor4K89WgzpQH17EWaMbneOk5pigJ8wNWEPyQK+1hhfakXjEmbxBAMIgsqTgiQzslmNBV5raYCLfL7HIfUc+EOSj2Vt0ruUdMu2027VrSPDppVbaoxwq24VdsI41QrJfuoVndt52jP3a8uDXLtV+4SoGUtM6bfO2zYzWql9uLIrderbqVxhhoHY8btuex8BHMQaZHEs3FSQRK2OKYMauZcsCRRUHUMxx3iijKFrGpjJomFvoxI52WCGVX9NNOgOI8JiXZlRDzVTNMob6WpYZ3RaUIwDHJrmqNPnk1T9OnW3NazevWzbS20MoeVwl4AyaxOc3FWcqpF06rGnqJdKBRybo/thDEniSIRq7N0nhVOTbiEJtcWfM5x6TVqCeZP3UXCFvFrOITwNcrcQm2IKQPP1SPCkYM5dBmqwJveFCGTllRUjbtLeaK9G1PMEHQQaIME7TsXvOsFOJZzQZwGMq1tr/B5TSgiv9De1aJLVR1GYZU0lYz0be6jUox70BVN1J8PBwrx4Tv4E4xOvl0OooSJvjsavOsbKyI1GrxVyBsNfjTBfCYS5qO+SBCjx+AmgaCwkhB+BQTNtlPUjkU4ljIsFZJjr3Yp6RF/x2ShQ1giTAAJp0vEiNIrfJXQN6hF2iIGXoK74HWQU6n5M0sRR1jKM1J8auMD3ZQqtZL96kG6Qex3MTT45cihHEkYqZXw4z7iQp3iwB0eTiQZB8Wn/vieyd4yNw/DtCNAnG8pGnP8koYJw7dJP3XIDPUKQ76aVZYJ/LUWGC8b4O640NPiHVNDiVMIieaEGx70fconJ4gBoYc5Epz1EfbgPJZp2+hSkUiQ6AahqeXNLdR4SNPxVQdGT1gx9klsRLm+8ejx5pOPn249285k//n654dXgiaTSoPhdDk9qhSvHNSMkeeGwmtwlwxfZqhzI9g1oCsGsQvYsojDtDT8C4suHi4N4JWaazd3i27l04p7uIBgHK+LQ0Eum04oiweW8dR2bl5pvb+BxbF3m8U91LSdg6rrbJtkbU1Ag1BeAHnfTh+pTDAvD3YPUXU0+L5iNC9URoM/G8gdnfxUNCpN2zEyvG6iVX9hotXUw0hjZhAxMgEOl45ulnC8MBpSSLg7axX/pXCNauhGNX8/6nbhgwa9snB1qa+mbt3hryE6pqPBX+HK0uceN9T3F5j/sacXloBcdHghh4Q0Bd3RKfaBPRvDwfhNhP7+bvgbD9Dx8BejFlAc/g6PNd7o5C3qjgZ/mEBKGPjl8Acv0IOuCeaTgCIvGA7utCvNJ7tj71ee16ullWY9NUv7e9Fqbtd9+mr6enTufWguu/BN+BrI5/+tUFj7F1BLAwQUAAIACABLpA9Xrz4TeLwBAAB/BgAAHwAAAHVuaXZlcnNhbC9odG1sX3NraW5fc2V0dGluZ3MuanONlFFPwjAQx9/9FMt8NQRwBvQNGCYmPJjom/GhG+dY6HpL203Q8N1dC462dLrey/rnt//trvS+r4JmhWkYPATf+lnvn+291kBpkldwY+u0Qy+UHgqar+E1L4DmDEIHqX9fbeXDmfAZh0ybJvsXZSsMvxDVLx+EChMvPRbcowmPVnu0T4+28yX+sio7VXWsyGhzUkmJbJAik8DkgCEviGbC60e9zAIdGGvg/6AfJAXL9G48nced5Nkxmk/ixb3JpViUhO1XmOEgIek241ixdVf+zb4E3hz49ggM7yeL5cQEaC7kk4TCTbycqugmSw5CQJs3mkdjL0xJAtTwHer1B+oYuwU5dJ2LXP7Ss5EKky5JBhddWizjUXxrY6zxcrnZfBk/ji45CTt5Op1JNI1mFkHJHngfKyyr8vIAxyosjmOmOtLjrFuUIlnnLDty8VCFl1Mfq2y7uqcnxiBBvm7/FUMVJnNuxulkrWuGzjXbeG5t4bu1rOdokN7bLZy0K18K2pnXFXsPtLoFrc+R7rBR+7cgJFKSdFM0M6SZn00jCN8Cf0WkestQgn7ASuqRHbyb48I3k9Peddrz/nB1+AFQSwMEFAACAAgAS6QPVyncU3diAAAAZgAAABwAAAB1bml2ZXJzYWwvbG9jYWxfc2V0dGluZ3MueG1sDcoxDoMwDADAnVdY3oF2YyCwdewCfYBFTIXk2BUxqPyebDdcP/6TwMl73kwDPpsHAuticdNvwM/8qjuE7KSRxJQDqiGMQ9WLLSQTu5eY4Sd08T5zKnB+Uyoz8kqHOLZDdQNQSwMEFAACAAgATKQPV0Ir85dVGQAA4CYAABcAAAB1bml2ZXJzYWwvdW5pdmVyc2FsLnBuZ+16e1SSadc3TdOUNWZTM6+d1JqpfDqoqVNmmkynp7LSRjM1ROoxcwwBU4E8AE05OY2pmamZojWVVgbkAVBQSJvCPKCJQoqIhIqAgIqAgMCHNut93u/93vX99/3xrRVr3Yvffd3Xzb33tff+7d/Fum+eCjhiu3TtUgAAYHvs6KEgAOALnfXIWPKVdWQROCbF+rUgMejIAQCRvV5qPfkyZv/J/QBAVc6y2fOLrOc28UfDEwGA5a/njgUsxNMLAMAW5LFD+09fiVQIpDmwvnCnIbPqp6PDCzds3HQjbcmX33pcJfy+RDy8EL96/+qvbZpucvbvbjr2OGyTR8Kmxbfjr0V/M/qPFsoBzw8nHHdS3N/e/gPba9KCG5M7wyrgvcny8O5He2MCoQqydsKHHiAwNncE+WneMBv0QzHm8VGJn6kPZJGuKrPa75jbKnuneKeCJrsMWKZigELi1wCAb+S7yRD4axPCpLfvX7QAcJXllmzePYDTulmeg63+1Dm+07gN0/cKTgAAQymbeMyJ0kBTrM+qv68keS7X5zhZVjn+Plnna9KnGMR7YSzbqxXSx/FCwakrq9+Kp6alnoaPKb2atVcrjtUxg/73EemYdd4hwJU0GnQPIPB6vN3OE2jbxUOxE+SS7dG+roFlfo/ciKFg0oIr99ON/8NI/uSMvdPsE5Sj5H1F51imPIQHBZRuEZn9o33TSW3d/x4rX2ynExoHdQLZKF6cgTXjGEoTukGh8EJYgE5YQS2hHVh7og+Oy6dhp3Emfx9Vt4ej7jtGtV3h+jzoZQjGkC00j73JzgymaEbR5uFBMbLM6MtgX37n145iGIGW0z6I/JEghJdqNSsy1LUe8fP8Q1NtdcIJGOKX3qxdXrWk2X4SE1lYDII/sHGf3AwxRJMW3U9XIDCTLjiYnrDDXtBAiGMWO/aRELNs1SUJ+Oxb8cBE/hDDIU9m+TKrwXIfYSjI/CrbWODeefnuJNvs4FNaSZ+OfYtVdF46MvoEVkQBV4z7lFOWwyovjHvckNzgJBo/8nFDBKqiLfmUpHdz9qMonXH1muKo/rsG2dmEbA2tmjFIG2Ycnl/O0rY8I9iL5Bt+Ymdn1m4SVZ2Tr+B1eO5/Bv+TBU8UZqHlp1Ycf5Dq+HCP+HLAzPOJUlS5kLJ/j8pzS7jSNWqqIWTJcWEMjm1Dlmhjr2H8wk6XFexdPpUCuVJJcRJ3Ufz7E+AvcxKN38OOr5MvRBu2SNrdA1/qvFFMu3f31vOFZDdBQ9QLXv64hehX18PIp0UunPhx3y91pHNrND8Cp6bdgKtcPd2A6EX5L6jwKFshFK+pJRaAr8v3EiJVS8fk2mAIeRdXwzv1kuAjhwl51azWKyWrGFOHkDzGm/4yKDMG3w5i7SBBG8cR5dEQjuq9IpRQNvJcVT1Ai5OdNZIfK+SXb788zdz6bvpSaMmqLZ0KDth4VjYj7EXLL9Na/Xrc803tqOWw7SZKtoqCyEEWMsJyTC1hvD2H+/NGurm1OHwpkq6e6MKSuhF9Z1yCWScouajH+4qojj+Q00ZDcTB5Jpj3MM5HzdFeSiTk8fouwry4mFs9Iepq7ElIZ1PUp5JoasbAz+n7f4JfKSrj6YuSw1G2nsn4dQIadrhcNwKZDKF6De0ohI1gOiDXr0TGrCN3+MYSimHlEkxHpY6sfE4J5z9dh4A3Q4s52fcLkR5ADofbEPgqrHDfrlsXfdk2EKkEnnIa9JwAZfIaZPLZCD6e8VRTHWDP5jiFEynvf3vQ0qCYXNl3UfZUlwzWPCYk45GejSDLbeMY52ixViNIKSF2O8sv3zH71BLG0eUkfphRGybRvqGYj9J5mPaZx4JcRqX7SR80PiOZiWAez36GrI97xH59olJ+MrvwKYynceYyIoxA0iPZtr4Al0JFRekJiBGLwY9wDdVwB1IsdDTEx5PE9Tkzn5eOOwZ4HS8HSV7MHfTBroSaDlv6YGH6NUUHyvYbPg+Zl0NmzA7ceA/+dTtn1YaVe7eVvKVgoC193EYM0zX1xS3WM1HluoyQA/6YoZtkYY1y919wXVV5BYSW4hEprytA7vhXqE+NgGybjI+NlaD0YDG184nhR9Wj7GfBBnivgzqDQmZkw4SO8hLG7zBTNM+PqGjrBEtED02u3v9RzU7BIqsjuZ3y9TpwsSfzWsoL+YsE236KD8V4hkSV9NEECu/qSjZGlmL7ijN9TuSnSqxhdwZ5NTQMDsbR418O7myjDRB5VcTUX3z40l6lYhoJ+bPZggLxdeEoOjPjgq+rg5KOOg1CZ513KeNpat33x/DL3msSvTAQH47OJh7a1Tll0xweQwbrbicak9bt9XTZSOjvUgQOxqREInIyuk8Cawka5LhMfZAtzfzAdbLp1+zfLC6ILx753ulOJQYMytlnPmMz/CzKBCjd3bNqKqxTBOb3Baj6V/ShsvU91BuzSByXZ6QUR1fjG9wEizP+9uWBCIvZRsFTB2e58S9bs+JTxaCF762eDMbxeE+Wndm1T+QhOgd25qD3uQzAoUYsnclqmSvI7pxYnJebKMYhjyy0OkX2AVYGcivuVLbLr7VSLHSaPwUc6F9Z+jyVPv5M2V3x3fdtNDuB+QWGqgrjOwb/ZzQGGFZf5IgP3aHyySoKCQrVdDw0KXuS7xtWaittq+BuQDr0PcoIXkepJtlIkhuhQoqGwO/wqLihJ3yilrA60jp4Y+Ce5xvyonnJ0D1hI6Ngr+6j+6Cn+jV7UYIrbSi9YnopA6kONHazzxLLWXNB6RMi9VEX5qrIZrmNL3/nWs1fNc2WfpVgNVHBTuhDDaoMt4PFZFN8bgp3kh0WJ9/Wq6ri5imIgbF0k8+wK+a+dnxpXIYBzqsq8BM4FmZQ8rEROa/b+XDxamsJ9RccFUiL16rbSdroEg94rzWzKWTDqJVSuOLtpp/54JyqBqKil/xLagScKiRv5GoSBkKKeaZwCIKEKYrkd1C6nZFxEhMFnNEzTyb16caBCVrFz/XvJOVntt0eQV47ebJTvquFsPLppfqBTbwUD0KqQ33TWy2yz1V4krSzhBcr7B9F1isoFBVnNPj1L2/FJRPf9fHIeGhqd8F9ijbV60avckfwgifYLV1IY2126IV+GvZCEQxcuWOdvLaHrLUwNOj642VwHRT2msFok++gs7fzo7aJUb+AoMDhDyfoFJbWna3IrH3Svy62bfcsUQHqbNQg3yWQBxmmSIKmIns66gXs+CkIleqI24Whm4i2ubt5tPeKTsNeLiUuR6eoqiWib32KYWE8MxA+Wz9J5CQclJe2TJ6wtswNKbHyVeY7L6tthzJK1Hen7jgGl/n9iLnc+Clvh0RY46Ht6cbXHo45Wwdi2rfdk8QwDImy1ShWs3r6nmH6ofS/aAa8gvRaL5+bmkaAeLYEz0LXM1ncCrtjkAjSJxNa4zvPr7ETyav/r0Ln/92IVWo5CTrSJW1XIkr9MBcVy0yX91HEX73iJCXULbaqPmeRIwBwY4VyAeDckv8O92wdYM5OtQEArxK7o6cwAct1giSrzqtOTwUAVh+w3n5142f4GX6Gn+Fn+Bl+hp/hZ/gZfob//8CP9XNfQ2bM0COm8KJV4y/VWeW+ePPAQsCrFc37AICvN/536JxhLJv5UAEfnGUA6/Sj6FllB880hhCmvdGZuY8KUeWNseh+ocIeEJHpNPMEyNDTLSIdURbZDs8P9ihfw4e35+SXqB1U+g8K7Z+VOaxnb3eI0YUNKUF1OOlI4GCaxq5xYPfY2cemvhy4BTBUlfqaDuwfFN77IWogy7QRYexyJvpVTP5xK+ptzTrJQavBwa7/kJT+CJi4nVCjUkLbEwNetuVZ4KCIilsxXuyMkm+VFWlr27FJxsWAnHBGZL+Ad885SuCw0JjEF9GQ4rSWYyJG5fRZ5Nz1onhL0hLdIettS3SvEtFSYDtQlzNKvg7Nc1e8LUn24ArcXwZSHYigv2cghbh7ZTAn9RF1f9Oulcqy5aLSsbf6FSLHK8RSltPo/3nBfM2sQGCHR4sZ6g4vi6wQS8YL9Vx7YQJ9cK8i1cI3wqlqL6bClmqe9MFNIdX1JVTzrFsDl6evz36TqTK7kbKaqJYhO2GDGu2npSFzwpUfYHFI1mGu6Qgi1Qjlg3IydxQjL0VqoWDdh5GgI/1FKBLHTepXFlTY8763sXs5Mdfq44llOoiRK2ToNUL9bAfdzKro10/TLvsdqmPeTn9M0pcj6vWtJJMB33Rpu9MX1WxUygHQF9hrZyiauT+mnTHnhq6sIU0jDd6m0qFiqU3TroLcIeGiQUybAz2LALZa07H7Umr4FuSFyH78UJm0r6yHDrZ0JfSdoZQpLhYhG4/L2CxjV2+jjFtvBxZUwvHWkw7NN8qybKidDpGscxq8oZ/R4nTviy2GzDKGnomb+Y1/W+gSSLKGPN247Nip1k5M4EnqVPr0vYqpirg8cXT7you8WIj5O4imnyNHxnFf4VdEiNDCBOOookZe10KTZzTsyIvmDNamgncbQ1gX/L4dnvGujcBeLBovjsd5z1sBHiEATSzFFGtMNmpYogtk7cowpus7sWYS3G/iYafgq5SH5jTBHqfvByAftu5vuHbBC5FfUQl9KvagrQCJeVlR2Ot3ytZkGk69RNRj1No+ZEQcD8wvKpM3IIVTCzY0mboSjOXgILQffORmIHxp8sdE+AOFLBIpH8ggKkOoAaHKleOPKovlidL4ssQX/pHotomdRO8ByVqz1mIeB0a0yU+ACouGkkuAViOmHoiwoGw82kZgBh+wH9ubfP8sZEGfc2AMNbCw/pbrX8TzyT7Z4J1C6kAVP0zh48q21Y18GKHFFvbgczYHpk6lx7hIsMCaytReQmILkfI4ifNoDte4FM5kXwr14knuiPx+rfQvrTYrnIwCVD0mIW5LzwuaeBfkXUuDIqOnRE0e3LtP5tM/6ck0F/E6jES0yQxVUwLTayBFjBttIYRCGl0fDTFVkRSFE10ixtu4wrVtKRBTvbbtDFXh2/LOfRU9u6mHDI/Zzm9LkKyP0Xf9rDky6GQE3aj1kgTkg1kD4CRx2u/xuPPgB/IXkIwPmwMjqOdvtUkPjK8toIpnfJtNDPG/Uuo630zbWYYzSaWTXlQSPTPJtbSoUGp0ffUpprItZd0dwl37aLRQwV7+nWLWww0JR+f8CxL5sThn2cnPaaYNjIJ2UCFB7SyKxZfejozGO3qzeNW2WGTj03P23qGV40v/CAlCezHXP8dB+G6ih68xWX3EoKjwJ4ZERSHMu1YRIafJU2T9odWNSDrLMYbvHtlGFMdsl7DPKlMIg7L50m+m/UQNwf3S17E9+VqxKsxJTXZg561oNBFa3IX1EAXIWsl3D7Le1Avr3ViuulMibOMHhFt7pe9I+PHSp0h7DlHZi9KDE4LDytpfqGUY03gSkkRDPr8gfD5OkzpUzuXNs3jmV+qSYIGH8cX57U51iaWHIkPDgffK1tL+ZGvOoo2nk2wvIuGbxiqSAvuP5/cIOtwyZEKe9viVsfgy+aUsqIOblHf/jIjqXz6CwZ55Fn0cRjf8yK90loTQqo6DyVk01/KTuwjKBRXrY/ou5u+A8Fv3IHjAC41uMOCHwZB5UrRHnagjneJ2ZC7V9gWEH3QozHsJwhTfBgVSPF320/0iepkeeTwb0ZpHB9sUxTzvpIgLZsP5x9m5Dexpw4ZcLUHIDwR5KroSRjY2m1LyBtHB2eDoVHelLJLQBlds549wy/DzteK/6BEZkcDZ4zWERiZiXL9R8jYglRlvDa/4mJ1PJ/IfhHACbMBVX5EMLgdLe0htfxmm/Yy5dyiKVNnZzUi0WnzPgCabghz3DpBQWZDTz8y+5RCaAsk6WZEthNcHZ9c8VxHtAr6X87xzuzWc+k/c+DK95uB+342k5jPOCxKhkDFx2pqMLwenL2OJ+72a6uWWE5Cyq6qzyq4GwkHW4U33eFrZwn8+FvRhO0A5TQ2kn5iI+jsKIp9Rq0x7UeFYn6ykt8BxpqLMWNc/BVkNlalkMJZM6plVxlTMF6Lf5K30zHFoz6rnwUiri8q1St7tvKBfx7+V76aR1En7ZXe7vtOsu2qYOBWYTWVZtE0/tT48FxItZDgFW4gUSGt6fNlIWwpYTgkV8zDnIqLxd+k3jEvFz9BgbQTUYWuvE7o3S72xed9EBFISla+h1+BpM6F9Onnn/Pr2hV7C6mo4cxwt3XS6ZN0nYuLFQzbuGjn1e3+0rTv4qvRazzMRoz/815cMOAf8g0yK8f+C/7DiZYj2N1KUTNirPe69a4A5PeXMV0Q014uwLtDVJEX0+BRtsCLOCR4H3jYQKtVKIzQPtkULTdJvBWFWZl3YGYL2O+OdlNsxq9B50kf+nFuLYG3+feHfCZ9NVlUuBoEFEWVWd1K+x9/ZkNbqfpr74PSvcN7sfZT/2FnmyrydeKTsuklb6V7l1whMsr25DcwXfzDQKZDuZyLzEaxYrEC5nufNHM6XdZIhU7QXds7cnZDNrCidCLYddjQ5zkoNJ027N0QbvdZKZG8N8x2dpq5qdbfXtiSE0PTv59Zlq9G/Q4VFzRML6+iHlqwLxh9xPI6JCCd2gl9jBjTSf2Go+54s+6dmwb9smyvSiZqFR0NpUQ3+FCqeGhLNq2ZxhWTTnQBb3XuYZKWVn/nWgnPjVe1wYmFV+2BH66F1JCG7xLjuBaE/svUJZc1863GSsrBiL4S5iZksHV3HVBkhzhwPEmjxjNxqoGuLILg+AHxItyjv7yhS2ghAn3kmPMhd17t2Qu2porYdmeO/lSLzStxsqNOKarxGiqPg1Xs2NxHKeXkqhTfIqYeXyOR2IjfCtkM3RFC/CUmAx0lgIX3k8SoN+tfJO6UH6lQU9FHusXe7KeoAb/alvrtgu8PZITD/d96XxxfnR30i7p+upR6YFVpihIlqBmTmVQcJM3aQpA4Gqmu8cPIOyzBqzUan5XI2KxhLYJh/VjAgqai5EO+VH/aJxoeq5J8qIfEWuTPB851xaZxgai7ux9ONH8yXDc9E5X5Hy4djrp05vXPwqxLN9mU2keS0fEMpkgKK5pffL1S84Dxq3Wrtkt2lwTJ7JeTnJ8t0/CD5OH9wI/Ik22p49j42pW00xgXURuILYvZdDKIBPZiZ8BK7b5S6mZtC4/ViUjKnGLFwljFV1IlRooqs0ooGW0AaY7OenrpdLb9Wljma4j6oS3o8X7DH4WdCEF443vTYXE9fD7WdgUoLFFYpEbFtgGUY9tg/1lORZXMkHAHygK279QOHNsIjiXtXcUsQctoT9mvY1ecJvHicv6nZtP257414J9b6mGiee4OfSOgsaadhdaAn9PlOgs1hqn+wTI0uFk6yQ0HxdQ1ysIqWLH1SGImp+Ie61cn0xp6fOPKtQL+6fgMvy3OzfXvEX22GfaK7BwOPzCercfh7hvzine6TOXNJwt4q+ye1AF4/l7abX2OypZqDSHtsdu5Oe835jZLL9sofkNyp3PheF5Z4qY432iMevxsdqjm/c7MkSKYooM+tV3JXvOU2zQQyTbiZWxU8WICLG2PmY8cRv6ncUOHW1oZuvFuFddGq5Vtbz65cn7BAyYUg5wKtPBiqew6ShPHtDoXQoum0er/Cr3WFBeeCJSrMIrzExSls6qHZr7TF8fsB4UkGpagqE+r3H/Q5LhZuxP2jWPUB0bYYONNUrGPoGqlTKSAPl8CJ76IvSdmFwUkS8TZ7UcRdnvMfW5PLKjax/EKk/5ZabHfUIuNduH7O56jlulxxNZaPkqocgemGLFE9s7dumcgMl0H2tS5mw83keemOzSCliYEN+us5uFntq6dTIjvczCgLN8uy1h936mZg2sfRk4gUTqXq2+jIvw3AjP2XJ2LmRKWvNh540nHLenVxs3GD1SfHb/GGXcWsp/Oy1sH8lmpuDH3UXlNtq40GDc689WIY/H8ezVemeb8JtXS1KbyTjz2zqrQnDhE/iMzSFcqb87mKXqH87ombQJ/wh1eDsRaXoFr/P00aYxTkqTgIKyum6hgFj07M31AYaR5u9COwKcFHQnX+PnX/bDZxNg6smica1W3cVzXG6/06psVEWmRsGCxIx1jWl3uQ00QkMySVUSKDORn+6vBiiqeE19t31yiI7GxUPCzdWHGwznm+YQpFZUzLQqplu+LZZvkFAbwYEG//nw9ICKpjdkIcgIFz+zwKQ0S3SJsseJRL+G55Ev+Lq3RDqd3sz6mQqNJbSPTX42okMMVkoQI6L/ha4z/8ON7ia56QJ+/R5rRFGlraqMJGi06ll4aKUyF+6vpOgWtedE0A1QVQVzlrOoS2/kqi+cxF/wDxdxJz1BLn34xG82uSRNQDdD0e1qlTQWarcBg11MnQVXnZHK7/DWLq5ZM+XljT5HjVqLVuVcNScVHZty57aTNOtMQ2fOxpoO3dOsDCmEQ8dXwh0DW1zYjVznMxwnKzPaQ8OpK6HDCQkeYE+r3YOSqFjVaE8ko4V96ALe7pea+tW+mJPTbWffbO9Hg7AODgkn/Dhk/vTy38+/2ptAlPHJf9JQBAPJJgWlZm+AiheC4AXJXnRlgOmAt7IeZxCX8RYP6tLL+R3QMVsyqgUY3ab93QT/pnk6bO1gXqG91m33R0Ygw1Cv+5jX3uQOms+cXAwCxu0w7INf3htnSA9XPscMAh4oFz1/4XUEsDBBQAAgAIAEykD1cFZBpQTAAAAGoAAAAbAAAAdW5pdmVyc2FsL3VuaXZlcnNhbC5wbmcueG1ss7GvyM1RKEstKs7Mz7NVMtQzULK34+WyKShKLctMLVeoAIoBBSFASaHSVsnECMEtz0wpybBVMjc2RYhlpGamZ5TYKpmaIvTpA40EAFBLAQIAABQAAgAIAOULIVE2YVgCRwMAAOEJAAAUAAAAAAAAAAEAAAAAAAAAAAB1bml2ZXJzYWwvcGxheWVyLnhtbFBLAQIAABQAAgAIAEukD1emZFqXlAYAAJEXAAAdAAAAAAAAAAEAAAAAAHkDAAB1bml2ZXJzYWwvY29tbW9uX21lc3NhZ2VzLmxuZ1BLAQIAABQAAgAIAEukD1cVHmAbowAAAH8BAAAuAAAAAAAAAAEAAAAAAEgKAAB1bml2ZXJzYWwvcGxheWJhY2tfYW5kX25hdmlnYXRpb25fc2V0dGluZ3MueG1sUEsBAgAAFAACAAgAS6QPVw08H+QCBQAAFxkAACcAAAAAAAAAAQAAAAAANwsAAHVuaXZlcnNhbC9mbGFzaF9wdWJsaXNoaW5nX3NldHRpbmdzLnhtbFBLAQIAABQAAgAIAEukD1cLZekncAMAAJ0MAAAhAAAAAAAAAAEAAAAAAH4QAAB1bml2ZXJzYWwvZmxhc2hfc2tpbl9zZXR0aW5ncy54bWxQSwECAAAUAAIACABLpA9XkshP9f4EAAChGAAAJgAAAAAAAAABAAAAAAAtFAAAdW5pdmVyc2FsL2h0bWxfcHVibGlzaGluZ19zZXR0aW5ncy54bWxQSwECAAAUAAIACABLpA9Xrz4TeLwBAAB/BgAAHwAAAAAAAAABAAAAAABvGQAAdW5pdmVyc2FsL2h0bWxfc2tpbl9zZXR0aW5ncy5qc1BLAQIAABQAAgAIAEukD1cp3FN3YgAAAGYAAAAcAAAAAAAAAAEAAAAAAGgbAAB1bml2ZXJzYWwvbG9jYWxfc2V0dGluZ3MueG1sUEsBAgAAFAACAAgATKQPV0Ir85dVGQAA4CYAABcAAAAAAAAAAAAAAAAABBwAAHVuaXZlcnNhbC91bml2ZXJzYWwucG5nUEsBAgAAFAACAAgATKQPVwVkGlBMAAAAagAAABsAAAAAAAAAAQAAAAAAjjUAAHVuaXZlcnNhbC91bml2ZXJzYWwucG5nLnhtbFBLBQYAAAAACgAKAAYDAAATNgAAAAA="/>
  <p:tag name="ISPRING_SCORM_ENDPOINT" val="&lt;endpoint&gt;&lt;enable&gt;0&lt;/enable&gt;&lt;lrs&gt;http://&lt;/lrs&gt;&lt;auth&gt;0&lt;/auth&gt;&lt;login&gt;&lt;/login&gt;&lt;password&gt;&lt;/password&gt;&lt;key&gt;&lt;/key&gt;&lt;name&gt;&lt;/name&gt;&lt;email&gt;&lt;/email&gt;&lt;/endpoint&gt;&#10;"/>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100,&quot;contentScaleMode&quot;:&quot;SCALE&quot;},&quot;accessibilitySettings&quot;:{&quot;enabled&quot;:&quot;T_FALSE&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QUIZZES" val="0"/>
</p:tagLst>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TotalTime>
  <Words>788</Words>
  <Application>Microsoft Office PowerPoint</Application>
  <PresentationFormat>On-screen Show (16:9)</PresentationFormat>
  <Paragraphs>66</Paragraphs>
  <Slides>18</Slides>
  <Notes>18</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18</vt:i4>
      </vt:variant>
    </vt:vector>
  </HeadingPairs>
  <TitlesOfParts>
    <vt:vector size="37" baseType="lpstr">
      <vt:lpstr>#9Slide04 Noto Serif Bold</vt:lpstr>
      <vt:lpstr>#9Slide04 SFU Fenice Regular</vt:lpstr>
      <vt:lpstr>Lobster</vt:lpstr>
      <vt:lpstr>Arial</vt:lpstr>
      <vt:lpstr>Fira Sans Extra Condensed Medium</vt:lpstr>
      <vt:lpstr>Wingdings</vt:lpstr>
      <vt:lpstr>Helvetica Neue</vt:lpstr>
      <vt:lpstr>Poppins</vt:lpstr>
      <vt:lpstr>#9Slide03 Arima Madurai</vt:lpstr>
      <vt:lpstr>Arvo</vt:lpstr>
      <vt:lpstr>Calibri</vt:lpstr>
      <vt:lpstr>Nunito</vt:lpstr>
      <vt:lpstr>Calibri Light</vt:lpstr>
      <vt:lpstr>#9Slide04 Faustina Medium</vt:lpstr>
      <vt:lpstr>Times New Roman</vt:lpstr>
      <vt:lpstr>Yeseva One</vt:lpstr>
      <vt:lpstr>Classic English Novels by Slidesgo</vt:lpstr>
      <vt:lpstr>Contents Slide Master</vt:lpstr>
      <vt:lpstr>Office Theme</vt:lpstr>
      <vt:lpstr>PowerPoint Presentation</vt:lpstr>
      <vt:lpstr>Khởi động</vt:lpstr>
      <vt:lpstr>BÀI 1: LỊCH SỬ VÀ CUỘC SỐNG</vt:lpstr>
      <vt:lpstr>PowerPoint Presentation</vt:lpstr>
      <vt:lpstr>Lịch sử là gì?</vt:lpstr>
      <vt:lpstr>Các sự kiện dưới đây có phải là lịch sử không? Vì sao? </vt:lpstr>
      <vt:lpstr>PowerPoint Presentation</vt:lpstr>
      <vt:lpstr>PowerPoint Presentation</vt:lpstr>
      <vt:lpstr>02</vt:lpstr>
      <vt:lpstr>Bàn 1</vt:lpstr>
      <vt:lpstr>PowerPoint Presentation</vt:lpstr>
      <vt:lpstr>PowerPoint Presentation</vt:lpstr>
      <vt:lpstr>Học lịch sử giúp chúng ta hiểu được những gì nhân loại tạo ra trong quá khứ để xây dựng được văn minh ngày nay, từ đó giúp chúng ta có ý thức giữ gìn, phát huy những giá trị tốt đẹp</vt:lpstr>
      <vt:lpstr>Luyện tập</vt:lpstr>
      <vt:lpstr>PowerPoint Presentation</vt:lpstr>
      <vt:lpstr>Các yếu tố cơ bản cần xác định</vt:lpstr>
      <vt:lpstr>Vận dụng</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LS 6_Bài 1</dc:title>
  <cp:lastModifiedBy>Admin</cp:lastModifiedBy>
  <cp:revision>20</cp:revision>
  <dcterms:modified xsi:type="dcterms:W3CDTF">2023-08-22T08:41:03Z</dcterms:modified>
</cp:coreProperties>
</file>